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7.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9.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0.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2.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3.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4.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5.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6.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7.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8.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9.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0.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1.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688" r:id="rId2"/>
    <p:sldMasterId id="2147483666" r:id="rId3"/>
    <p:sldMasterId id="2147483670" r:id="rId4"/>
    <p:sldMasterId id="2147483674" r:id="rId5"/>
    <p:sldMasterId id="2147483676" r:id="rId6"/>
    <p:sldMasterId id="2147483680" r:id="rId7"/>
    <p:sldMasterId id="2147483682" r:id="rId8"/>
    <p:sldMasterId id="2147485050" r:id="rId9"/>
    <p:sldMasterId id="2147485053" r:id="rId10"/>
    <p:sldMasterId id="2147485067" r:id="rId11"/>
    <p:sldMasterId id="2147485294" r:id="rId12"/>
    <p:sldMasterId id="2147485306" r:id="rId13"/>
    <p:sldMasterId id="2147487134" r:id="rId14"/>
    <p:sldMasterId id="2147487146" r:id="rId15"/>
    <p:sldMasterId id="2147487715" r:id="rId16"/>
    <p:sldMasterId id="2147487727" r:id="rId17"/>
    <p:sldMasterId id="2147487739" r:id="rId18"/>
    <p:sldMasterId id="2147487751" r:id="rId19"/>
    <p:sldMasterId id="2147488105" r:id="rId20"/>
    <p:sldMasterId id="2147488130" r:id="rId21"/>
    <p:sldMasterId id="2147492545" r:id="rId22"/>
    <p:sldMasterId id="2147492557" r:id="rId23"/>
    <p:sldMasterId id="2147493019" r:id="rId24"/>
    <p:sldMasterId id="2147493032" r:id="rId25"/>
    <p:sldMasterId id="2147493738" r:id="rId26"/>
    <p:sldMasterId id="2147493750" r:id="rId27"/>
    <p:sldMasterId id="2147493762" r:id="rId28"/>
    <p:sldMasterId id="2147493774" r:id="rId29"/>
    <p:sldMasterId id="2147493786" r:id="rId30"/>
    <p:sldMasterId id="2147493798" r:id="rId31"/>
    <p:sldMasterId id="2147493810" r:id="rId32"/>
  </p:sldMasterIdLst>
  <p:notesMasterIdLst>
    <p:notesMasterId r:id="rId104"/>
  </p:notesMasterIdLst>
  <p:handoutMasterIdLst>
    <p:handoutMasterId r:id="rId105"/>
  </p:handoutMasterIdLst>
  <p:sldIdLst>
    <p:sldId id="301" r:id="rId33"/>
    <p:sldId id="467" r:id="rId34"/>
    <p:sldId id="468" r:id="rId35"/>
    <p:sldId id="469" r:id="rId36"/>
    <p:sldId id="447" r:id="rId37"/>
    <p:sldId id="424" r:id="rId38"/>
    <p:sldId id="473" r:id="rId39"/>
    <p:sldId id="451" r:id="rId40"/>
    <p:sldId id="470" r:id="rId41"/>
    <p:sldId id="471" r:id="rId42"/>
    <p:sldId id="472" r:id="rId43"/>
    <p:sldId id="434" r:id="rId44"/>
    <p:sldId id="474" r:id="rId45"/>
    <p:sldId id="377" r:id="rId46"/>
    <p:sldId id="475" r:id="rId47"/>
    <p:sldId id="378" r:id="rId48"/>
    <p:sldId id="438" r:id="rId49"/>
    <p:sldId id="455" r:id="rId50"/>
    <p:sldId id="476" r:id="rId51"/>
    <p:sldId id="477" r:id="rId52"/>
    <p:sldId id="478" r:id="rId53"/>
    <p:sldId id="439" r:id="rId54"/>
    <p:sldId id="394" r:id="rId55"/>
    <p:sldId id="397" r:id="rId56"/>
    <p:sldId id="395" r:id="rId57"/>
    <p:sldId id="396" r:id="rId58"/>
    <p:sldId id="272" r:id="rId59"/>
    <p:sldId id="309" r:id="rId60"/>
    <p:sldId id="293" r:id="rId61"/>
    <p:sldId id="273" r:id="rId62"/>
    <p:sldId id="456" r:id="rId63"/>
    <p:sldId id="327" r:id="rId64"/>
    <p:sldId id="399" r:id="rId65"/>
    <p:sldId id="400" r:id="rId66"/>
    <p:sldId id="346" r:id="rId67"/>
    <p:sldId id="479" r:id="rId68"/>
    <p:sldId id="403" r:id="rId69"/>
    <p:sldId id="404" r:id="rId70"/>
    <p:sldId id="459" r:id="rId71"/>
    <p:sldId id="460" r:id="rId72"/>
    <p:sldId id="461" r:id="rId73"/>
    <p:sldId id="462" r:id="rId74"/>
    <p:sldId id="463" r:id="rId75"/>
    <p:sldId id="464" r:id="rId76"/>
    <p:sldId id="465" r:id="rId77"/>
    <p:sldId id="466" r:id="rId78"/>
    <p:sldId id="442" r:id="rId79"/>
    <p:sldId id="384" r:id="rId80"/>
    <p:sldId id="373" r:id="rId81"/>
    <p:sldId id="375" r:id="rId82"/>
    <p:sldId id="376" r:id="rId83"/>
    <p:sldId id="402" r:id="rId84"/>
    <p:sldId id="406" r:id="rId85"/>
    <p:sldId id="385" r:id="rId86"/>
    <p:sldId id="393" r:id="rId87"/>
    <p:sldId id="398" r:id="rId88"/>
    <p:sldId id="405" r:id="rId89"/>
    <p:sldId id="368" r:id="rId90"/>
    <p:sldId id="323" r:id="rId91"/>
    <p:sldId id="322" r:id="rId92"/>
    <p:sldId id="324" r:id="rId93"/>
    <p:sldId id="325" r:id="rId94"/>
    <p:sldId id="326" r:id="rId95"/>
    <p:sldId id="401" r:id="rId96"/>
    <p:sldId id="374" r:id="rId97"/>
    <p:sldId id="320" r:id="rId98"/>
    <p:sldId id="321" r:id="rId99"/>
    <p:sldId id="317" r:id="rId100"/>
    <p:sldId id="443" r:id="rId101"/>
    <p:sldId id="444" r:id="rId102"/>
    <p:sldId id="458" r:id="rId103"/>
  </p:sldIdLst>
  <p:sldSz cx="9144000" cy="6858000" type="screen4x3"/>
  <p:notesSz cx="6858000" cy="9144000"/>
  <p:defaultTex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FF"/>
    <a:srgbClr val="FF0000"/>
    <a:srgbClr val="FFF9FC"/>
    <a:srgbClr val="500093"/>
    <a:srgbClr val="6E0043"/>
    <a:srgbClr val="DC0081"/>
    <a:srgbClr val="B5006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7"/>
    <p:restoredTop sz="94661"/>
  </p:normalViewPr>
  <p:slideViewPr>
    <p:cSldViewPr>
      <p:cViewPr varScale="1">
        <p:scale>
          <a:sx n="132" d="100"/>
          <a:sy n="132" d="100"/>
        </p:scale>
        <p:origin x="1456" y="168"/>
      </p:cViewPr>
      <p:guideLst>
        <p:guide orient="horz" pos="2160"/>
        <p:guide pos="2880"/>
      </p:guideLst>
    </p:cSldViewPr>
  </p:slideViewPr>
  <p:outlineViewPr>
    <p:cViewPr>
      <p:scale>
        <a:sx n="33" d="100"/>
        <a:sy n="33" d="100"/>
      </p:scale>
      <p:origin x="0" y="17464"/>
    </p:cViewPr>
  </p:outlineViewPr>
  <p:notesTextViewPr>
    <p:cViewPr>
      <p:scale>
        <a:sx n="100" d="100"/>
        <a:sy n="100" d="100"/>
      </p:scale>
      <p:origin x="0" y="0"/>
    </p:cViewPr>
  </p:notesTextViewPr>
  <p:sorterViewPr>
    <p:cViewPr varScale="1">
      <p:scale>
        <a:sx n="100" d="100"/>
        <a:sy n="100" d="100"/>
      </p:scale>
      <p:origin x="0" y="51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0.xml"/><Relationship Id="rId47" Type="http://schemas.openxmlformats.org/officeDocument/2006/relationships/slide" Target="slides/slide15.xml"/><Relationship Id="rId63" Type="http://schemas.openxmlformats.org/officeDocument/2006/relationships/slide" Target="slides/slide31.xml"/><Relationship Id="rId68" Type="http://schemas.openxmlformats.org/officeDocument/2006/relationships/slide" Target="slides/slide36.xml"/><Relationship Id="rId84" Type="http://schemas.openxmlformats.org/officeDocument/2006/relationships/slide" Target="slides/slide52.xml"/><Relationship Id="rId89" Type="http://schemas.openxmlformats.org/officeDocument/2006/relationships/slide" Target="slides/slide57.xml"/><Relationship Id="rId16" Type="http://schemas.openxmlformats.org/officeDocument/2006/relationships/slideMaster" Target="slideMasters/slideMaster16.xml"/><Relationship Id="rId107" Type="http://schemas.openxmlformats.org/officeDocument/2006/relationships/viewProps" Target="viewProps.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5.xml"/><Relationship Id="rId53" Type="http://schemas.openxmlformats.org/officeDocument/2006/relationships/slide" Target="slides/slide21.xml"/><Relationship Id="rId58" Type="http://schemas.openxmlformats.org/officeDocument/2006/relationships/slide" Target="slides/slide26.xml"/><Relationship Id="rId74" Type="http://schemas.openxmlformats.org/officeDocument/2006/relationships/slide" Target="slides/slide42.xml"/><Relationship Id="rId79" Type="http://schemas.openxmlformats.org/officeDocument/2006/relationships/slide" Target="slides/slide47.xml"/><Relationship Id="rId102"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slide" Target="slides/slide58.xml"/><Relationship Id="rId95" Type="http://schemas.openxmlformats.org/officeDocument/2006/relationships/slide" Target="slides/slide6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1.xml"/><Relationship Id="rId48" Type="http://schemas.openxmlformats.org/officeDocument/2006/relationships/slide" Target="slides/slide16.xml"/><Relationship Id="rId64" Type="http://schemas.openxmlformats.org/officeDocument/2006/relationships/slide" Target="slides/slide32.xml"/><Relationship Id="rId69" Type="http://schemas.openxmlformats.org/officeDocument/2006/relationships/slide" Target="slides/slide37.xml"/><Relationship Id="rId80" Type="http://schemas.openxmlformats.org/officeDocument/2006/relationships/slide" Target="slides/slide48.xml"/><Relationship Id="rId85" Type="http://schemas.openxmlformats.org/officeDocument/2006/relationships/slide" Target="slides/slide5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08" Type="http://schemas.openxmlformats.org/officeDocument/2006/relationships/theme" Target="theme/theme1.xml"/><Relationship Id="rId54" Type="http://schemas.openxmlformats.org/officeDocument/2006/relationships/slide" Target="slides/slide22.xml"/><Relationship Id="rId70" Type="http://schemas.openxmlformats.org/officeDocument/2006/relationships/slide" Target="slides/slide38.xml"/><Relationship Id="rId75" Type="http://schemas.openxmlformats.org/officeDocument/2006/relationships/slide" Target="slides/slide43.xml"/><Relationship Id="rId91" Type="http://schemas.openxmlformats.org/officeDocument/2006/relationships/slide" Target="slides/slide59.xml"/><Relationship Id="rId96"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slide" Target="slides/slide28.xml"/><Relationship Id="rId65" Type="http://schemas.openxmlformats.org/officeDocument/2006/relationships/slide" Target="slides/slide33.xml"/><Relationship Id="rId73" Type="http://schemas.openxmlformats.org/officeDocument/2006/relationships/slide" Target="slides/slide41.xml"/><Relationship Id="rId78" Type="http://schemas.openxmlformats.org/officeDocument/2006/relationships/slide" Target="slides/slide46.xml"/><Relationship Id="rId81" Type="http://schemas.openxmlformats.org/officeDocument/2006/relationships/slide" Target="slides/slide49.xml"/><Relationship Id="rId86" Type="http://schemas.openxmlformats.org/officeDocument/2006/relationships/slide" Target="slides/slide54.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tableStyles" Target="tableStyles.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61" Type="http://schemas.openxmlformats.org/officeDocument/2006/relationships/slide" Target="slides/slide29.xml"/><Relationship Id="rId82" Type="http://schemas.openxmlformats.org/officeDocument/2006/relationships/slide" Target="slides/slide5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994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3891"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190793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Rot="1" noChangeAspect="1" noChangeArrowheads="1" noTextEdit="1"/>
          </p:cNvSpPr>
          <p:nvPr>
            <p:ph type="sldImg"/>
          </p:nvPr>
        </p:nvSpPr>
        <p:spPr>
          <a:xfrm>
            <a:off x="1150938" y="692150"/>
            <a:ext cx="4556125" cy="3416300"/>
          </a:xfrm>
          <a:ln/>
        </p:spPr>
      </p:sp>
      <p:sp>
        <p:nvSpPr>
          <p:cNvPr id="2959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noTextEdit="1"/>
          </p:cNvSpPr>
          <p:nvPr>
            <p:ph type="sldImg"/>
          </p:nvPr>
        </p:nvSpPr>
        <p:spPr>
          <a:xfrm>
            <a:off x="1150938" y="692150"/>
            <a:ext cx="4556125" cy="3416300"/>
          </a:xfrm>
          <a:ln/>
        </p:spPr>
      </p:sp>
      <p:sp>
        <p:nvSpPr>
          <p:cNvPr id="3184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RICK: Yes, we helped start Crossroads International Church in 2006 and I serve as the pastor-teacher.</a:t>
            </a:r>
          </a:p>
        </p:txBody>
      </p:sp>
      <p:sp>
        <p:nvSpPr>
          <p:cNvPr id="31846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BFD56144-17D9-FA4A-B0B6-51D3768EF83E}" type="slidenum">
              <a:rPr lang="en-US"/>
              <a:pPr/>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B68BFAFC-85EA-A04D-BAED-3BB36E60900D}" type="slidenum">
              <a:rPr lang="en-US" sz="1200">
                <a:solidFill>
                  <a:srgbClr val="000000"/>
                </a:solidFill>
              </a:rPr>
              <a:pPr eaLnBrk="1" hangingPunct="1"/>
              <a:t>18</a:t>
            </a:fld>
            <a:endParaRPr lang="en-US" sz="1200">
              <a:solidFill>
                <a:srgbClr val="000000"/>
              </a:solidFill>
            </a:endParaRPr>
          </a:p>
        </p:txBody>
      </p:sp>
      <p:sp>
        <p:nvSpPr>
          <p:cNvPr id="320514" name="Rectangle 2"/>
          <p:cNvSpPr>
            <a:spLocks noGrp="1" noRot="1" noChangeAspect="1" noChangeArrowheads="1"/>
          </p:cNvSpPr>
          <p:nvPr>
            <p:ph type="sldImg"/>
          </p:nvPr>
        </p:nvSpPr>
        <p:spPr>
          <a:xfrm>
            <a:off x="1150938" y="692150"/>
            <a:ext cx="4556125" cy="3416300"/>
          </a:xfrm>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Our March 2015 church people stem from 12 different countries around the world.</a:t>
            </a:r>
          </a:p>
          <a:p>
            <a:pPr eaLnBrk="1" hangingPunct="1"/>
            <a:r>
              <a:rPr lang="en-US">
                <a:latin typeface="Arial" charset="0"/>
                <a:ea typeface="ＭＳ Ｐゴシック" charset="0"/>
                <a:cs typeface="ＭＳ Ｐゴシック" charset="0"/>
              </a:rPr>
              <a:t>Netherlands (Desiree), Valentin (France), Nino Iager (Italy), Cynthia, Athan, Chanchan (India), Jieun (Korea), Mher &amp; Liana (Lebanon), Raymond (Myanmar), Miriam (USA), Paolo (Philippines), Singapore (Albina), New Zealand (Matt &amp; Julie), Zimbabwe (Memory)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We also helped start Crossroads International Church in 2006 where I serve as the pastor-teacher.</a:t>
            </a:r>
          </a:p>
        </p:txBody>
      </p:sp>
      <p:sp>
        <p:nvSpPr>
          <p:cNvPr id="360451" name="Slide Number Placeholder 3"/>
          <p:cNvSpPr>
            <a:spLocks noGrp="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6169DE-BACA-644B-924B-19E7EDED997E}" type="slidenum">
              <a:rPr lang="en-US" sz="1200">
                <a:solidFill>
                  <a:srgbClr val="000000"/>
                </a:solidFill>
                <a:latin typeface="Calibri" charset="0"/>
              </a:rPr>
              <a:pPr eaLnBrk="1" hangingPunct="1"/>
              <a:t>19</a:t>
            </a:fld>
            <a:endParaRPr lang="en-US" sz="1200">
              <a:solidFill>
                <a:srgbClr val="000000"/>
              </a:solidFil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p:cNvSpPr>
          <p:nvPr>
            <p:ph type="sldImg"/>
          </p:nvPr>
        </p:nvSpPr>
        <p:spPr>
          <a:ln/>
        </p:spPr>
      </p:sp>
      <p:sp>
        <p:nvSpPr>
          <p:cNvPr id="3624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RICK: Yes, we helped start Crossroads International Church in 2006 and I serve as the pastor-teacher.</a:t>
            </a:r>
          </a:p>
        </p:txBody>
      </p:sp>
      <p:sp>
        <p:nvSpPr>
          <p:cNvPr id="362499" name="Slide Number Placeholder 3"/>
          <p:cNvSpPr>
            <a:spLocks noGrp="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AF77CB-318B-904B-AE12-5A664B02F7F9}" type="slidenum">
              <a:rPr lang="en-US" sz="1200">
                <a:solidFill>
                  <a:srgbClr val="000000"/>
                </a:solidFill>
                <a:latin typeface="Calibri" charset="0"/>
              </a:rPr>
              <a:pPr eaLnBrk="1" hangingPunct="1"/>
              <a:t>20</a:t>
            </a:fld>
            <a:endParaRPr lang="en-US" sz="1200">
              <a:solidFill>
                <a:srgbClr val="000000"/>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64547" name="Slide Number Placeholder 3"/>
          <p:cNvSpPr>
            <a:spLocks noGrp="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F2A942-BCFB-264E-A33A-3A84406082A2}" type="slidenum">
              <a:rPr lang="en-US" sz="1200">
                <a:solidFill>
                  <a:srgbClr val="000000"/>
                </a:solidFill>
                <a:latin typeface="Calibri" charset="0"/>
              </a:rPr>
              <a:pPr eaLnBrk="1" hangingPunct="1"/>
              <a:t>21</a:t>
            </a:fld>
            <a:endParaRPr lang="en-US" sz="1200">
              <a:solidFill>
                <a:srgbClr val="000000"/>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Grp="1" noRot="1" noChangeAspect="1" noChangeArrowheads="1" noTextEdit="1"/>
          </p:cNvSpPr>
          <p:nvPr>
            <p:ph type="sldImg"/>
          </p:nvPr>
        </p:nvSpPr>
        <p:spPr>
          <a:xfrm>
            <a:off x="1150938" y="692150"/>
            <a:ext cx="4556125" cy="3416300"/>
          </a:xfrm>
          <a:ln/>
        </p:spPr>
      </p:sp>
      <p:sp>
        <p:nvSpPr>
          <p:cNvPr id="3225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2"/>
          <p:cNvSpPr>
            <a:spLocks noGrp="1" noRot="1" noChangeAspect="1" noChangeArrowheads="1" noTextEdit="1"/>
          </p:cNvSpPr>
          <p:nvPr>
            <p:ph type="sldImg"/>
          </p:nvPr>
        </p:nvSpPr>
        <p:spPr>
          <a:xfrm>
            <a:off x="1150938" y="692150"/>
            <a:ext cx="4556125" cy="3416300"/>
          </a:xfrm>
          <a:ln/>
        </p:spPr>
      </p:sp>
      <p:sp>
        <p:nvSpPr>
          <p:cNvPr id="3246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p:cNvSpPr>
            <a:spLocks noGrp="1" noRot="1" noChangeAspect="1" noChangeArrowheads="1" noTextEdit="1"/>
          </p:cNvSpPr>
          <p:nvPr>
            <p:ph type="sldImg"/>
          </p:nvPr>
        </p:nvSpPr>
        <p:spPr>
          <a:xfrm>
            <a:off x="1150938" y="692150"/>
            <a:ext cx="4556125" cy="3416300"/>
          </a:xfrm>
          <a:ln/>
        </p:spPr>
      </p:sp>
      <p:sp>
        <p:nvSpPr>
          <p:cNvPr id="3266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Rot="1" noChangeAspect="1" noChangeArrowheads="1" noTextEdit="1"/>
          </p:cNvSpPr>
          <p:nvPr>
            <p:ph type="sldImg"/>
          </p:nvPr>
        </p:nvSpPr>
        <p:spPr>
          <a:xfrm>
            <a:off x="1150938" y="692150"/>
            <a:ext cx="4556125" cy="3416300"/>
          </a:xfrm>
          <a:ln/>
        </p:spPr>
      </p:sp>
      <p:sp>
        <p:nvSpPr>
          <p:cNvPr id="3287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Grp="1" noRot="1" noChangeAspect="1" noChangeArrowheads="1" noTextEdit="1"/>
          </p:cNvSpPr>
          <p:nvPr>
            <p:ph type="sldImg"/>
          </p:nvPr>
        </p:nvSpPr>
        <p:spPr>
          <a:xfrm>
            <a:off x="1150938" y="692150"/>
            <a:ext cx="4556125" cy="3416300"/>
          </a:xfrm>
          <a:ln/>
        </p:spPr>
      </p:sp>
      <p:sp>
        <p:nvSpPr>
          <p:cNvPr id="3307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ln/>
        </p:spPr>
      </p:sp>
      <p:sp>
        <p:nvSpPr>
          <p:cNvPr id="3686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eaLnBrk="1" hangingPunct="1"/>
            <a:r>
              <a:rPr lang="en-US" dirty="0">
                <a:latin typeface="Arial" charset="0"/>
                <a:ea typeface="ＭＳ Ｐゴシック" charset="0"/>
                <a:cs typeface="ＭＳ Ｐゴシック" charset="0"/>
              </a:rPr>
              <a:t>I also lead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Precept Bible study at our church</a:t>
            </a:r>
          </a:p>
        </p:txBody>
      </p:sp>
      <p:sp>
        <p:nvSpPr>
          <p:cNvPr id="368643" name="Slide Number Placeholder 3"/>
          <p:cNvSpPr>
            <a:spLocks noGrp="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82CA59-476C-C447-A28E-853EE0FA4BC7}" type="slidenum">
              <a:rPr lang="en-US" sz="1200">
                <a:solidFill>
                  <a:srgbClr val="000000"/>
                </a:solidFill>
                <a:latin typeface="Calibri" charset="0"/>
              </a:rPr>
              <a:pPr eaLnBrk="1" hangingPunct="1"/>
              <a:t>2</a:t>
            </a:fld>
            <a:endParaRPr lang="en-US" sz="1200">
              <a:solidFill>
                <a:srgbClr val="000000"/>
              </a:solidFill>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noTextEdit="1"/>
          </p:cNvSpPr>
          <p:nvPr>
            <p:ph type="sldImg"/>
          </p:nvPr>
        </p:nvSpPr>
        <p:spPr>
          <a:xfrm>
            <a:off x="1150938" y="692150"/>
            <a:ext cx="4556125" cy="3416300"/>
          </a:xfrm>
          <a:ln/>
        </p:spPr>
      </p:sp>
      <p:sp>
        <p:nvSpPr>
          <p:cNvPr id="332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Rot="1" noChangeAspect="1" noChangeArrowheads="1" noTextEdit="1"/>
          </p:cNvSpPr>
          <p:nvPr>
            <p:ph type="sldImg"/>
          </p:nvPr>
        </p:nvSpPr>
        <p:spPr>
          <a:xfrm>
            <a:off x="1150938" y="692150"/>
            <a:ext cx="4556125" cy="3416300"/>
          </a:xfrm>
          <a:ln/>
        </p:spPr>
      </p:sp>
      <p:sp>
        <p:nvSpPr>
          <p:cNvPr id="3348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Rot="1" noChangeAspect="1" noChangeArrowheads="1" noTextEdit="1"/>
          </p:cNvSpPr>
          <p:nvPr>
            <p:ph type="sldImg"/>
          </p:nvPr>
        </p:nvSpPr>
        <p:spPr>
          <a:xfrm>
            <a:off x="1150938" y="692150"/>
            <a:ext cx="4556125" cy="3416300"/>
          </a:xfrm>
          <a:ln/>
        </p:spPr>
      </p:sp>
      <p:sp>
        <p:nvSpPr>
          <p:cNvPr id="3368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Rot="1" noChangeAspect="1" noChangeArrowheads="1" noTextEdit="1"/>
          </p:cNvSpPr>
          <p:nvPr>
            <p:ph type="sldImg"/>
          </p:nvPr>
        </p:nvSpPr>
        <p:spPr>
          <a:xfrm>
            <a:off x="1150938" y="692150"/>
            <a:ext cx="4556125" cy="3416300"/>
          </a:xfrm>
          <a:ln/>
        </p:spPr>
      </p:sp>
      <p:sp>
        <p:nvSpPr>
          <p:cNvPr id="3389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4201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E8199F03-0FCB-6243-BF9E-071833E64FD5}" type="slidenum">
              <a:rPr lang="en-US" sz="1200">
                <a:solidFill>
                  <a:srgbClr val="000000"/>
                </a:solidFill>
              </a:rPr>
              <a:pPr/>
              <a:t>34</a:t>
            </a:fld>
            <a:endParaRPr lang="en-US" sz="1200">
              <a:solidFill>
                <a:srgbClr val="000000"/>
              </a:solidFill>
            </a:endParaRPr>
          </a:p>
        </p:txBody>
      </p:sp>
      <p:sp>
        <p:nvSpPr>
          <p:cNvPr id="345090" name="Rectangle 2"/>
          <p:cNvSpPr>
            <a:spLocks noGrp="1" noRot="1" noChangeAspect="1" noChangeArrowheads="1" noTextEdit="1"/>
          </p:cNvSpPr>
          <p:nvPr>
            <p:ph type="sldImg"/>
          </p:nvPr>
        </p:nvSpPr>
        <p:spPr>
          <a:xfrm>
            <a:off x="1150938" y="692150"/>
            <a:ext cx="4556125" cy="3416300"/>
          </a:xfrm>
          <a:ln/>
        </p:spPr>
      </p:sp>
      <p:sp>
        <p:nvSpPr>
          <p:cNvPr id="345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4713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249717F9-E202-C245-92CB-05B678A8D90A}" type="slidenum">
              <a:rPr lang="en-US" sz="1200">
                <a:solidFill>
                  <a:srgbClr val="000000"/>
                </a:solidFill>
              </a:rPr>
              <a:pPr/>
              <a:t>38</a:t>
            </a:fld>
            <a:endParaRPr lang="en-US" sz="1200">
              <a:solidFill>
                <a:srgbClr val="000000"/>
              </a:solidFill>
            </a:endParaRPr>
          </a:p>
        </p:txBody>
      </p:sp>
      <p:sp>
        <p:nvSpPr>
          <p:cNvPr id="35021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From 1997-July 2013 God has seen fit to grant me the privilege to train pastors in 12 other countries on 50 trips.  I have taught Homiletics in 8 of these.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Preaching</a:t>
            </a:r>
            <a:r>
              <a:rPr lang="en-US" sz="1200" b="0" baseline="0" dirty="0">
                <a:solidFill>
                  <a:srgbClr val="FFFFFF"/>
                </a:solidFill>
                <a:latin typeface="Arial" charset="0"/>
                <a:ea typeface="ＭＳ Ｐゴシック" charset="0"/>
              </a:rPr>
              <a:t> (</a:t>
            </a:r>
            <a:r>
              <a:rPr lang="en-US" sz="1200" b="0" baseline="0" dirty="0" err="1">
                <a:solidFill>
                  <a:srgbClr val="FFFFFF"/>
                </a:solidFill>
                <a:latin typeface="Arial" charset="0"/>
                <a:ea typeface="ＭＳ Ｐゴシック" charset="0"/>
              </a:rPr>
              <a:t>pr</a:t>
            </a:r>
            <a:r>
              <a:rPr lang="en-US" sz="1200" b="0" baseline="0" dirty="0">
                <a:solidFill>
                  <a:srgbClr val="FFFFFF"/>
                </a:solidFill>
                <a:latin typeface="Arial" charset="0"/>
                <a:ea typeface="ＭＳ Ｐゴシック" charset="0"/>
              </a:rPr>
              <a:t>)</a:t>
            </a:r>
            <a:endParaRPr lang="en-US" sz="1200" b="0" dirty="0">
              <a:solidFill>
                <a:srgbClr val="FFFFFF"/>
              </a:solidFill>
              <a:latin typeface="Arial" charset="0"/>
              <a:ea typeface="ＭＳ Ｐゴシック" charset="0"/>
            </a:endParaRPr>
          </a:p>
          <a:p>
            <a:pPr eaLnBrk="1" hangingPunct="1"/>
            <a:r>
              <a:rPr lang="en-US" sz="1200" b="0" dirty="0">
                <a:solidFill>
                  <a:srgbClr val="FFFFFF"/>
                </a:solidFill>
                <a:latin typeface="Arial" charset="0"/>
                <a:ea typeface="ＭＳ Ｐゴシック" charset="0"/>
              </a:rPr>
              <a:t>Homiletics </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40</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D66281-90F7-BC47-BC35-908171F482EB}" type="slidenum">
              <a:rPr lang="en-US" sz="1200">
                <a:solidFill>
                  <a:srgbClr val="000000"/>
                </a:solidFill>
                <a:latin typeface="Arial" charset="0"/>
              </a:rPr>
              <a:pPr eaLnBrk="1" hangingPunct="1"/>
              <a:t>4</a:t>
            </a:fld>
            <a:endParaRPr lang="en-US" sz="1200">
              <a:solidFill>
                <a:srgbClr val="000000"/>
              </a:solidFill>
              <a:latin typeface="Arial"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INTERVIEWER: And Susan, what ministries has the Lord granted you?</a:t>
            </a:r>
          </a:p>
          <a:p>
            <a:pPr eaLnBrk="1" hangingPunct="1"/>
            <a:r>
              <a:rPr lang="en-US" dirty="0">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dirty="0">
                <a:latin typeface="Arial" charset="0"/>
                <a:ea typeface="ＭＳ Ｐゴシック" charset="0"/>
                <a:cs typeface="ＭＳ Ｐゴシック" charset="0"/>
              </a:rPr>
              <a:t>SUSAN: I also lead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Bible study at our church</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41</a:t>
            </a:fld>
            <a:endParaRPr lang="en-US" sz="1200">
              <a:solidFill>
                <a:srgbClr val="000000"/>
              </a:solidFill>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42</a:t>
            </a:fld>
            <a:endParaRPr lang="en-US" sz="1200">
              <a:solidFill>
                <a:srgbClr val="000000"/>
              </a:solidFill>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43</a:t>
            </a:fld>
            <a:endParaRPr lang="en-US" sz="1200">
              <a:solidFill>
                <a:srgbClr val="000000"/>
              </a:solidFill>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44</a:t>
            </a:fld>
            <a:endParaRPr lang="en-US" sz="1200">
              <a:solidFill>
                <a:srgbClr val="000000"/>
              </a:solidFill>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45</a:t>
            </a:fld>
            <a:endParaRPr lang="en-US" sz="1200">
              <a:solidFill>
                <a:srgbClr val="000000"/>
              </a:solidFill>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46</a:t>
            </a:fld>
            <a:endParaRPr lang="en-US" sz="1200">
              <a:solidFill>
                <a:srgbClr val="000000"/>
              </a:solidFill>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0617055F-3D24-AD4B-AA7F-37C541D78878}" type="slidenum">
              <a:rPr lang="en-US" sz="1200">
                <a:solidFill>
                  <a:srgbClr val="000000"/>
                </a:solidFill>
                <a:latin typeface="Times New Roman" charset="0"/>
              </a:rPr>
              <a:pPr eaLnBrk="1" hangingPunct="1"/>
              <a:t>47</a:t>
            </a:fld>
            <a:endParaRPr lang="en-US" sz="1200">
              <a:solidFill>
                <a:srgbClr val="000000"/>
              </a:solidFill>
              <a:latin typeface="Times New Roman" charset="0"/>
            </a:endParaRPr>
          </a:p>
        </p:txBody>
      </p:sp>
      <p:sp>
        <p:nvSpPr>
          <p:cNvPr id="376834" name="Rectangle 2"/>
          <p:cNvSpPr>
            <a:spLocks noGrp="1" noRot="1" noChangeAspect="1" noChangeArrowheads="1" noTextEdit="1"/>
          </p:cNvSpPr>
          <p:nvPr>
            <p:ph type="sldImg"/>
          </p:nvPr>
        </p:nvSpPr>
        <p:spPr>
          <a:xfrm>
            <a:off x="1150938" y="692150"/>
            <a:ext cx="4556125" cy="3416300"/>
          </a:xfrm>
          <a:ln/>
        </p:spPr>
      </p:sp>
      <p:sp>
        <p:nvSpPr>
          <p:cNvPr id="3768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788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6A3E4C76-6138-5D46-996E-DA61DEEA747C}" type="slidenum">
              <a:rPr lang="en-US" sz="1200">
                <a:solidFill>
                  <a:srgbClr val="000000"/>
                </a:solidFill>
              </a:rPr>
              <a:pPr/>
              <a:t>50</a:t>
            </a:fld>
            <a:endParaRPr lang="en-US" sz="1200">
              <a:solidFill>
                <a:srgbClr val="000000"/>
              </a:solidFill>
            </a:endParaRPr>
          </a:p>
        </p:txBody>
      </p:sp>
      <p:sp>
        <p:nvSpPr>
          <p:cNvPr id="381954" name="Rectangle 2"/>
          <p:cNvSpPr>
            <a:spLocks noGrp="1" noRot="1" noChangeAspect="1" noChangeArrowheads="1" noTextEdit="1"/>
          </p:cNvSpPr>
          <p:nvPr>
            <p:ph type="sldImg"/>
          </p:nvPr>
        </p:nvSpPr>
        <p:spPr>
          <a:xfrm>
            <a:off x="1150938" y="692150"/>
            <a:ext cx="4556125" cy="3416300"/>
          </a:xfrm>
          <a:ln/>
        </p:spPr>
      </p:sp>
      <p:sp>
        <p:nvSpPr>
          <p:cNvPr id="3819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FBEFBBA1-0000-454C-9D74-5487FCB1B7E2}" type="slidenum">
              <a:rPr lang="en-US" sz="1200">
                <a:solidFill>
                  <a:srgbClr val="000000"/>
                </a:solidFill>
              </a:rPr>
              <a:pPr/>
              <a:t>51</a:t>
            </a:fld>
            <a:endParaRPr lang="en-US" sz="1200">
              <a:solidFill>
                <a:srgbClr val="000000"/>
              </a:solidFill>
            </a:endParaRPr>
          </a:p>
        </p:txBody>
      </p:sp>
      <p:sp>
        <p:nvSpPr>
          <p:cNvPr id="384002" name="Rectangle 2"/>
          <p:cNvSpPr>
            <a:spLocks noGrp="1" noRot="1" noChangeAspect="1" noChangeArrowheads="1" noTextEdit="1"/>
          </p:cNvSpPr>
          <p:nvPr>
            <p:ph type="sldImg"/>
          </p:nvPr>
        </p:nvSpPr>
        <p:spPr>
          <a:xfrm>
            <a:off x="1150938" y="692150"/>
            <a:ext cx="4556125" cy="3416300"/>
          </a:xfrm>
          <a:ln/>
        </p:spPr>
      </p:sp>
      <p:sp>
        <p:nvSpPr>
          <p:cNvPr id="3840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7</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xfrm>
            <a:off x="1150938" y="692150"/>
            <a:ext cx="4556125" cy="3416300"/>
          </a:xfrm>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8809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9321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Rot="1" noChangeAspect="1" noChangeArrowheads="1" noTextEdit="1"/>
          </p:cNvSpPr>
          <p:nvPr>
            <p:ph type="sldImg"/>
          </p:nvPr>
        </p:nvSpPr>
        <p:spPr>
          <a:xfrm>
            <a:off x="1150938" y="692150"/>
            <a:ext cx="4556125" cy="3416300"/>
          </a:xfrm>
          <a:ln/>
        </p:spPr>
      </p:sp>
      <p:sp>
        <p:nvSpPr>
          <p:cNvPr id="3952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2"/>
          <p:cNvSpPr>
            <a:spLocks noGrp="1" noRot="1" noChangeAspect="1" noChangeArrowheads="1" noTextEdit="1"/>
          </p:cNvSpPr>
          <p:nvPr>
            <p:ph type="sldImg"/>
          </p:nvPr>
        </p:nvSpPr>
        <p:spPr>
          <a:xfrm>
            <a:off x="1150938" y="692150"/>
            <a:ext cx="4556125" cy="3416300"/>
          </a:xfrm>
          <a:ln/>
        </p:spPr>
      </p:sp>
      <p:sp>
        <p:nvSpPr>
          <p:cNvPr id="3973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Rot="1" noChangeAspect="1" noChangeArrowheads="1" noTextEdit="1"/>
          </p:cNvSpPr>
          <p:nvPr>
            <p:ph type="sldImg"/>
          </p:nvPr>
        </p:nvSpPr>
        <p:spPr>
          <a:xfrm>
            <a:off x="1150938" y="692150"/>
            <a:ext cx="4556125" cy="3416300"/>
          </a:xfrm>
          <a:ln/>
        </p:spPr>
      </p:sp>
      <p:sp>
        <p:nvSpPr>
          <p:cNvPr id="399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Rot="1" noChangeAspect="1" noChangeArrowheads="1" noTextEdit="1"/>
          </p:cNvSpPr>
          <p:nvPr>
            <p:ph type="sldImg"/>
          </p:nvPr>
        </p:nvSpPr>
        <p:spPr>
          <a:xfrm>
            <a:off x="1150938" y="692150"/>
            <a:ext cx="4556125" cy="3416300"/>
          </a:xfrm>
          <a:ln/>
        </p:spPr>
      </p:sp>
      <p:sp>
        <p:nvSpPr>
          <p:cNvPr id="4014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2"/>
          <p:cNvSpPr>
            <a:spLocks noGrp="1" noRot="1" noChangeAspect="1" noChangeArrowheads="1" noTextEdit="1"/>
          </p:cNvSpPr>
          <p:nvPr>
            <p:ph type="sldImg"/>
          </p:nvPr>
        </p:nvSpPr>
        <p:spPr>
          <a:xfrm>
            <a:off x="1150938" y="692150"/>
            <a:ext cx="4556125" cy="3416300"/>
          </a:xfrm>
          <a:ln/>
        </p:spPr>
      </p:sp>
      <p:sp>
        <p:nvSpPr>
          <p:cNvPr id="4034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C9DC9D6C-42E5-F84B-AFD4-73E66CB111FE}" type="slidenum">
              <a:rPr lang="en-US" sz="1200">
                <a:solidFill>
                  <a:srgbClr val="000000"/>
                </a:solidFill>
                <a:latin typeface="Times New Roman" charset="0"/>
              </a:rPr>
              <a:pPr eaLnBrk="1" hangingPunct="1"/>
              <a:t>64</a:t>
            </a:fld>
            <a:endParaRPr lang="en-US" sz="1200">
              <a:solidFill>
                <a:srgbClr val="000000"/>
              </a:solidFill>
              <a:latin typeface="Times New Roman" charset="0"/>
            </a:endParaRPr>
          </a:p>
        </p:txBody>
      </p:sp>
      <p:sp>
        <p:nvSpPr>
          <p:cNvPr id="405506"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405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vi-VN">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2"/>
          <p:cNvSpPr>
            <a:spLocks noGrp="1" noRot="1" noChangeAspect="1" noChangeArrowheads="1" noTextEdit="1"/>
          </p:cNvSpPr>
          <p:nvPr>
            <p:ph type="sldImg"/>
          </p:nvPr>
        </p:nvSpPr>
        <p:spPr>
          <a:xfrm>
            <a:off x="1150938" y="692150"/>
            <a:ext cx="4556125" cy="3416300"/>
          </a:xfrm>
          <a:ln/>
        </p:spPr>
      </p:sp>
      <p:sp>
        <p:nvSpPr>
          <p:cNvPr id="4085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Grp="1" noRot="1" noChangeAspect="1" noChangeArrowheads="1" noTextEdit="1"/>
          </p:cNvSpPr>
          <p:nvPr>
            <p:ph type="sldImg"/>
          </p:nvPr>
        </p:nvSpPr>
        <p:spPr>
          <a:xfrm>
            <a:off x="1150938" y="692150"/>
            <a:ext cx="4556125" cy="3416300"/>
          </a:xfrm>
          <a:ln/>
        </p:spPr>
      </p:sp>
      <p:sp>
        <p:nvSpPr>
          <p:cNvPr id="4106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1B882AFB-E2A8-A642-9300-228525939B5D}" type="slidenum">
              <a:rPr lang="en-US" sz="1200">
                <a:solidFill>
                  <a:srgbClr val="000000"/>
                </a:solidFill>
                <a:latin typeface="Times New Roman" charset="0"/>
              </a:rPr>
              <a:pPr eaLnBrk="1" hangingPunct="1"/>
              <a:t>12</a:t>
            </a:fld>
            <a:endParaRPr lang="en-US" sz="1200">
              <a:solidFill>
                <a:srgbClr val="000000"/>
              </a:solidFill>
              <a:latin typeface="Times New Roman" charset="0"/>
            </a:endParaRPr>
          </a:p>
        </p:txBody>
      </p:sp>
      <p:sp>
        <p:nvSpPr>
          <p:cNvPr id="312322"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vi-VN">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1267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vi-VN">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2"/>
          <p:cNvSpPr>
            <a:spLocks noGrp="1" noRot="1" noChangeAspect="1" noChangeArrowheads="1"/>
          </p:cNvSpPr>
          <p:nvPr>
            <p:ph type="sldImg"/>
          </p:nvPr>
        </p:nvSpPr>
        <p:spPr>
          <a:xfrm>
            <a:off x="1143000" y="685800"/>
            <a:ext cx="4572000" cy="3429000"/>
          </a:xfrm>
          <a:solidFill>
            <a:srgbClr val="FFFFFF"/>
          </a:solidFill>
          <a:ln/>
        </p:spPr>
      </p:sp>
      <p:sp>
        <p:nvSpPr>
          <p:cNvPr id="4147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171324B6-FDDF-1C4A-836C-81FE79EAEFB4}" type="slidenum">
              <a:rPr lang="en-US" sz="1200">
                <a:solidFill>
                  <a:srgbClr val="000000"/>
                </a:solidFill>
                <a:latin typeface="Times New Roman" charset="0"/>
              </a:rPr>
              <a:pPr/>
              <a:t>71</a:t>
            </a:fld>
            <a:endParaRPr lang="en-US" sz="1200">
              <a:solidFill>
                <a:srgbClr val="000000"/>
              </a:solidFill>
              <a:latin typeface="Times New Roman" charset="0"/>
            </a:endParaRPr>
          </a:p>
        </p:txBody>
      </p:sp>
      <p:sp>
        <p:nvSpPr>
          <p:cNvPr id="613378" name="Rectangle 2"/>
          <p:cNvSpPr>
            <a:spLocks noGrp="1" noRot="1" noChangeAspect="1" noChangeArrowheads="1"/>
          </p:cNvSpPr>
          <p:nvPr>
            <p:ph type="sldImg"/>
          </p:nvPr>
        </p:nvSpPr>
        <p:spPr>
          <a:xfrm>
            <a:off x="1150938" y="692150"/>
            <a:ext cx="4556125" cy="3416300"/>
          </a:xfrm>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Preaching/Homiletics</a:t>
            </a:r>
            <a:r>
              <a:rPr lang="en-US" baseline="0" dirty="0">
                <a:latin typeface="Arial" charset="0"/>
                <a:ea typeface="ＭＳ Ｐゴシック" charset="0"/>
                <a:cs typeface="ＭＳ Ｐゴシック" charset="0"/>
              </a:rPr>
              <a:t> VN</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555D7D-CECB-EC4D-987A-64E5511A6D77}" type="slidenum">
              <a:rPr lang="en-US" sz="1200">
                <a:solidFill>
                  <a:srgbClr val="000000"/>
                </a:solidFill>
                <a:latin typeface="Arial" charset="0"/>
              </a:rPr>
              <a:pPr eaLnBrk="1" hangingPunct="1"/>
              <a:t>13</a:t>
            </a:fld>
            <a:endParaRPr lang="en-US" sz="1200">
              <a:solidFill>
                <a:srgbClr val="000000"/>
              </a:solidFill>
              <a:latin typeface="Arial" charset="0"/>
            </a:endParaRPr>
          </a:p>
        </p:txBody>
      </p:sp>
      <p:sp>
        <p:nvSpPr>
          <p:cNvPr id="392194" name="Rectangle 2"/>
          <p:cNvSpPr>
            <a:spLocks noGrp="1" noRot="1" noChangeAspect="1" noChangeArrowheads="1"/>
          </p:cNvSpPr>
          <p:nvPr>
            <p:ph type="sldImg"/>
          </p:nvPr>
        </p:nvSpPr>
        <p:spPr>
          <a:solidFill>
            <a:srgbClr val="FFFFFF"/>
          </a:solidFill>
          <a:ln/>
        </p:spPr>
      </p:sp>
      <p:sp>
        <p:nvSpPr>
          <p:cNvPr id="392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m also the director of the doctoral program at SBC that trains about 80 seminary professors and pastors throughout Asia in English and Chinese.  </a:t>
            </a:r>
            <a:r>
              <a:rPr lang="en-US" dirty="0" err="1">
                <a:latin typeface="Arial" charset="0"/>
                <a:ea typeface="ＭＳ Ｐゴシック" charset="0"/>
                <a:cs typeface="ＭＳ Ｐゴシック" charset="0"/>
              </a:rPr>
              <a:t>Generallly</a:t>
            </a:r>
            <a:r>
              <a:rPr lang="en-US" dirty="0">
                <a:latin typeface="Arial" charset="0"/>
                <a:ea typeface="ＭＳ Ｐゴシック" charset="0"/>
                <a:cs typeface="ＭＳ Ｐゴシック" charset="0"/>
              </a:rPr>
              <a:t> each year about 5 of them received their Doctor of Ministry degree.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768D5B25-B2AF-AF4B-B21E-CB6B4C185A31}" type="slidenum">
              <a:rPr lang="en-US" sz="1200">
                <a:solidFill>
                  <a:srgbClr val="000000"/>
                </a:solidFill>
                <a:latin typeface="Times New Roman" charset="0"/>
              </a:rPr>
              <a:pPr eaLnBrk="1" hangingPunct="1"/>
              <a:t>14</a:t>
            </a:fld>
            <a:endParaRPr lang="en-US" sz="1200">
              <a:solidFill>
                <a:srgbClr val="000000"/>
              </a:solidFill>
              <a:latin typeface="Times New Roman" charset="0"/>
            </a:endParaRPr>
          </a:p>
        </p:txBody>
      </p:sp>
      <p:sp>
        <p:nvSpPr>
          <p:cNvPr id="31437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I</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ve served as a seminary professor with 30 other faculty at Singapore</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largest training school: Singapore Bible College</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15</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Most</a:t>
            </a:r>
            <a:r>
              <a:rPr lang="en-US" baseline="0" dirty="0">
                <a:latin typeface="Arial" charset="0"/>
                <a:ea typeface="ＭＳ Ｐゴシック" charset="0"/>
                <a:cs typeface="ＭＳ Ｐゴシック" charset="0"/>
              </a:rPr>
              <a:t> of these students are first-generation Christians eager to share the gospel with their own people!</a:t>
            </a:r>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645C82A4-E02B-BA45-A64C-ED2096A64DD0}" type="slidenum">
              <a:rPr lang="en-US" sz="1200">
                <a:solidFill>
                  <a:srgbClr val="000000"/>
                </a:solidFill>
                <a:latin typeface="Times New Roman" charset="0"/>
              </a:rPr>
              <a:pPr eaLnBrk="1" hangingPunct="1"/>
              <a:t>16</a:t>
            </a:fld>
            <a:endParaRPr lang="en-US" sz="1200">
              <a:solidFill>
                <a:srgbClr val="000000"/>
              </a:solidFill>
              <a:latin typeface="Times New Roman" charset="0"/>
            </a:endParaRPr>
          </a:p>
        </p:txBody>
      </p:sp>
      <p:sp>
        <p:nvSpPr>
          <p:cNvPr id="316418" name="Rectangle 2"/>
          <p:cNvSpPr>
            <a:spLocks noGrp="1" noRot="1" noChangeAspect="1" noChangeArrowheads="1" noTextEdit="1"/>
          </p:cNvSpPr>
          <p:nvPr>
            <p:ph type="sldImg"/>
          </p:nvPr>
        </p:nvSpPr>
        <p:spPr>
          <a:xfrm>
            <a:off x="1150938" y="692150"/>
            <a:ext cx="4556125" cy="3416300"/>
          </a:xfrm>
          <a:ln/>
        </p:spPr>
      </p:sp>
      <p:sp>
        <p:nvSpPr>
          <p:cNvPr id="316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a:noFill/>
            </a:ln>
            <a:effectLst>
              <a:outerShdw blurRad="63500" dist="117432" dir="4604261" algn="ctr" rotWithShape="0">
                <a:schemeClr val="bg2">
                  <a:alpha val="50000"/>
                </a:schemeClr>
              </a:outer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defRPr/>
              </a:pPr>
              <a:endParaRPr lang="en-US">
                <a:ea typeface="+mn-ea"/>
                <a:cs typeface="+mn-cs"/>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301061" name="Rectangle 5"/>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301068"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8DDC63BC-9E07-EA49-A369-7047B3A0764F}" type="slidenum">
              <a:rPr lang="en-US"/>
              <a:pPr>
                <a:defRPr/>
              </a:pPr>
              <a:t>‹#›</a:t>
            </a:fld>
            <a:endParaRPr lang="en-US"/>
          </a:p>
        </p:txBody>
      </p:sp>
    </p:spTree>
    <p:extLst>
      <p:ext uri="{BB962C8B-B14F-4D97-AF65-F5344CB8AC3E}">
        <p14:creationId xmlns:p14="http://schemas.microsoft.com/office/powerpoint/2010/main" val="3385705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D3476FF-E92F-8C46-9390-AEA9A2166D34}" type="slidenum">
              <a:rPr lang="en-US"/>
              <a:pPr>
                <a:defRPr/>
              </a:pPr>
              <a:t>‹#›</a:t>
            </a:fld>
            <a:endParaRPr lang="en-US"/>
          </a:p>
        </p:txBody>
      </p:sp>
    </p:spTree>
    <p:extLst>
      <p:ext uri="{BB962C8B-B14F-4D97-AF65-F5344CB8AC3E}">
        <p14:creationId xmlns:p14="http://schemas.microsoft.com/office/powerpoint/2010/main" val="27190048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96B6FABA-4A41-3F43-B3F6-745770F8F6C5}" type="slidenum">
              <a:rPr lang="en-US"/>
              <a:pPr>
                <a:defRPr/>
              </a:pPr>
              <a:t>‹#›</a:t>
            </a:fld>
            <a:endParaRPr lang="en-US"/>
          </a:p>
        </p:txBody>
      </p:sp>
    </p:spTree>
    <p:extLst>
      <p:ext uri="{BB962C8B-B14F-4D97-AF65-F5344CB8AC3E}">
        <p14:creationId xmlns:p14="http://schemas.microsoft.com/office/powerpoint/2010/main" val="9155352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E4981B7D-24F1-FF41-98D0-BE8DE8D9C392}" type="slidenum">
              <a:rPr lang="en-US"/>
              <a:pPr>
                <a:defRPr/>
              </a:pPr>
              <a:t>‹#›</a:t>
            </a:fld>
            <a:endParaRPr lang="en-US"/>
          </a:p>
        </p:txBody>
      </p:sp>
    </p:spTree>
    <p:extLst>
      <p:ext uri="{BB962C8B-B14F-4D97-AF65-F5344CB8AC3E}">
        <p14:creationId xmlns:p14="http://schemas.microsoft.com/office/powerpoint/2010/main" val="35613349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5A7244C9-7789-F440-AE94-292CE5325DC5}" type="slidenum">
              <a:rPr lang="en-US"/>
              <a:pPr>
                <a:defRPr/>
              </a:pPr>
              <a:t>‹#›</a:t>
            </a:fld>
            <a:endParaRPr lang="en-US"/>
          </a:p>
        </p:txBody>
      </p:sp>
    </p:spTree>
    <p:extLst>
      <p:ext uri="{BB962C8B-B14F-4D97-AF65-F5344CB8AC3E}">
        <p14:creationId xmlns:p14="http://schemas.microsoft.com/office/powerpoint/2010/main" val="29236326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4837F484-91B7-E640-983C-71CC790D214E}" type="slidenum">
              <a:rPr lang="en-US"/>
              <a:pPr>
                <a:defRPr/>
              </a:pPr>
              <a:t>‹#›</a:t>
            </a:fld>
            <a:endParaRPr lang="en-US"/>
          </a:p>
        </p:txBody>
      </p:sp>
    </p:spTree>
    <p:extLst>
      <p:ext uri="{BB962C8B-B14F-4D97-AF65-F5344CB8AC3E}">
        <p14:creationId xmlns:p14="http://schemas.microsoft.com/office/powerpoint/2010/main" val="22421832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1752600"/>
            <a:ext cx="7772400" cy="1143000"/>
          </a:xfrm>
        </p:spPr>
        <p:txBody>
          <a:bodyPr/>
          <a:lstStyle>
            <a:lvl1pPr algn="r">
              <a:defRPr sz="5400"/>
            </a:lvl1pPr>
          </a:lstStyle>
          <a:p>
            <a:r>
              <a:rPr lang="en-US"/>
              <a:t>Click to edit Master title style</a:t>
            </a:r>
          </a:p>
        </p:txBody>
      </p:sp>
      <p:sp>
        <p:nvSpPr>
          <p:cNvPr id="13315" name="Rectangle 3"/>
          <p:cNvSpPr>
            <a:spLocks noGrp="1" noChangeArrowheads="1"/>
          </p:cNvSpPr>
          <p:nvPr>
            <p:ph type="subTitle" idx="1"/>
          </p:nvPr>
        </p:nvSpPr>
        <p:spPr>
          <a:xfrm>
            <a:off x="3276600" y="3505200"/>
            <a:ext cx="4419600" cy="2286000"/>
          </a:xfrm>
        </p:spPr>
        <p:txBody>
          <a:bodyPr/>
          <a:lstStyle>
            <a:lvl1pPr marL="0" indent="0" algn="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384174D-D707-9347-BBA6-48DF59A8E767}" type="slidenum">
              <a:rPr lang="en-US"/>
              <a:pPr>
                <a:defRPr/>
              </a:pPr>
              <a:t>‹#›</a:t>
            </a:fld>
            <a:endParaRPr lang="en-US"/>
          </a:p>
        </p:txBody>
      </p:sp>
    </p:spTree>
    <p:extLst>
      <p:ext uri="{BB962C8B-B14F-4D97-AF65-F5344CB8AC3E}">
        <p14:creationId xmlns:p14="http://schemas.microsoft.com/office/powerpoint/2010/main" val="6197527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674182-1A94-A044-AD45-DA3C71D649BF}" type="slidenum">
              <a:rPr lang="en-US"/>
              <a:pPr>
                <a:defRPr/>
              </a:pPr>
              <a:t>‹#›</a:t>
            </a:fld>
            <a:endParaRPr lang="en-US"/>
          </a:p>
        </p:txBody>
      </p:sp>
    </p:spTree>
    <p:extLst>
      <p:ext uri="{BB962C8B-B14F-4D97-AF65-F5344CB8AC3E}">
        <p14:creationId xmlns:p14="http://schemas.microsoft.com/office/powerpoint/2010/main" val="13479078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497129-6903-A447-BE94-23DBCBA8FB11}" type="slidenum">
              <a:rPr lang="en-US"/>
              <a:pPr>
                <a:defRPr/>
              </a:pPr>
              <a:t>‹#›</a:t>
            </a:fld>
            <a:endParaRPr lang="en-US"/>
          </a:p>
        </p:txBody>
      </p:sp>
    </p:spTree>
    <p:extLst>
      <p:ext uri="{BB962C8B-B14F-4D97-AF65-F5344CB8AC3E}">
        <p14:creationId xmlns:p14="http://schemas.microsoft.com/office/powerpoint/2010/main" val="31479809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14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A17A3A-9A9D-2D42-8CD9-786438DB780B}" type="slidenum">
              <a:rPr lang="en-US"/>
              <a:pPr>
                <a:defRPr/>
              </a:pPr>
              <a:t>‹#›</a:t>
            </a:fld>
            <a:endParaRPr lang="en-US"/>
          </a:p>
        </p:txBody>
      </p:sp>
    </p:spTree>
    <p:extLst>
      <p:ext uri="{BB962C8B-B14F-4D97-AF65-F5344CB8AC3E}">
        <p14:creationId xmlns:p14="http://schemas.microsoft.com/office/powerpoint/2010/main" val="30857999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5306F0-08B8-2542-9A19-5897DDA0EF1D}" type="slidenum">
              <a:rPr lang="en-US"/>
              <a:pPr>
                <a:defRPr/>
              </a:pPr>
              <a:t>‹#›</a:t>
            </a:fld>
            <a:endParaRPr lang="en-US"/>
          </a:p>
        </p:txBody>
      </p:sp>
    </p:spTree>
    <p:extLst>
      <p:ext uri="{BB962C8B-B14F-4D97-AF65-F5344CB8AC3E}">
        <p14:creationId xmlns:p14="http://schemas.microsoft.com/office/powerpoint/2010/main" val="32656288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053202A-107F-4C4B-BD58-8A22C3714388}" type="slidenum">
              <a:rPr lang="en-US"/>
              <a:pPr>
                <a:defRPr/>
              </a:pPr>
              <a:t>‹#›</a:t>
            </a:fld>
            <a:endParaRPr lang="en-US"/>
          </a:p>
        </p:txBody>
      </p:sp>
    </p:spTree>
    <p:extLst>
      <p:ext uri="{BB962C8B-B14F-4D97-AF65-F5344CB8AC3E}">
        <p14:creationId xmlns:p14="http://schemas.microsoft.com/office/powerpoint/2010/main" val="460690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12BDE69-2B1C-6445-A872-31DE91D5A10A}" type="slidenum">
              <a:rPr lang="en-US"/>
              <a:pPr>
                <a:defRPr/>
              </a:pPr>
              <a:t>‹#›</a:t>
            </a:fld>
            <a:endParaRPr lang="en-US"/>
          </a:p>
        </p:txBody>
      </p:sp>
    </p:spTree>
    <p:extLst>
      <p:ext uri="{BB962C8B-B14F-4D97-AF65-F5344CB8AC3E}">
        <p14:creationId xmlns:p14="http://schemas.microsoft.com/office/powerpoint/2010/main" val="30013361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0A5DE63-ECA4-0D43-A0E3-2A639865F64E}" type="slidenum">
              <a:rPr lang="en-US"/>
              <a:pPr>
                <a:defRPr/>
              </a:pPr>
              <a:t>‹#›</a:t>
            </a:fld>
            <a:endParaRPr lang="en-US"/>
          </a:p>
        </p:txBody>
      </p:sp>
    </p:spTree>
    <p:extLst>
      <p:ext uri="{BB962C8B-B14F-4D97-AF65-F5344CB8AC3E}">
        <p14:creationId xmlns:p14="http://schemas.microsoft.com/office/powerpoint/2010/main" val="25873736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B61B12-BB95-3B4D-9C58-3EAB9F0C1D93}" type="slidenum">
              <a:rPr lang="en-US"/>
              <a:pPr>
                <a:defRPr/>
              </a:pPr>
              <a:t>‹#›</a:t>
            </a:fld>
            <a:endParaRPr lang="en-US"/>
          </a:p>
        </p:txBody>
      </p:sp>
    </p:spTree>
    <p:extLst>
      <p:ext uri="{BB962C8B-B14F-4D97-AF65-F5344CB8AC3E}">
        <p14:creationId xmlns:p14="http://schemas.microsoft.com/office/powerpoint/2010/main" val="9627474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2A0EFA-8C78-784A-BBE9-61407869B90F}" type="slidenum">
              <a:rPr lang="en-US"/>
              <a:pPr>
                <a:defRPr/>
              </a:pPr>
              <a:t>‹#›</a:t>
            </a:fld>
            <a:endParaRPr lang="en-US"/>
          </a:p>
        </p:txBody>
      </p:sp>
    </p:spTree>
    <p:extLst>
      <p:ext uri="{BB962C8B-B14F-4D97-AF65-F5344CB8AC3E}">
        <p14:creationId xmlns:p14="http://schemas.microsoft.com/office/powerpoint/2010/main" val="17776764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2A84FD-D9F7-CA4D-BA26-50BEDB996A4B}" type="slidenum">
              <a:rPr lang="en-US"/>
              <a:pPr>
                <a:defRPr/>
              </a:pPr>
              <a:t>‹#›</a:t>
            </a:fld>
            <a:endParaRPr lang="en-US"/>
          </a:p>
        </p:txBody>
      </p:sp>
    </p:spTree>
    <p:extLst>
      <p:ext uri="{BB962C8B-B14F-4D97-AF65-F5344CB8AC3E}">
        <p14:creationId xmlns:p14="http://schemas.microsoft.com/office/powerpoint/2010/main" val="16127050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C45B24-FF7E-1E4B-B50A-3CB695A4003D}" type="slidenum">
              <a:rPr lang="en-US"/>
              <a:pPr>
                <a:defRPr/>
              </a:pPr>
              <a:t>‹#›</a:t>
            </a:fld>
            <a:endParaRPr lang="en-US"/>
          </a:p>
        </p:txBody>
      </p:sp>
    </p:spTree>
    <p:extLst>
      <p:ext uri="{BB962C8B-B14F-4D97-AF65-F5344CB8AC3E}">
        <p14:creationId xmlns:p14="http://schemas.microsoft.com/office/powerpoint/2010/main" val="11563246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15363"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85CF0263-DDA5-4445-B60B-905197465A6E}" type="slidenum">
              <a:rPr lang="en-US"/>
              <a:pPr>
                <a:defRPr/>
              </a:pPr>
              <a:t>‹#›</a:t>
            </a:fld>
            <a:endParaRPr lang="en-US"/>
          </a:p>
        </p:txBody>
      </p:sp>
    </p:spTree>
    <p:extLst>
      <p:ext uri="{BB962C8B-B14F-4D97-AF65-F5344CB8AC3E}">
        <p14:creationId xmlns:p14="http://schemas.microsoft.com/office/powerpoint/2010/main" val="33881137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B18347-A553-C54B-BC04-3F6CD3B64ED8}" type="slidenum">
              <a:rPr lang="en-US"/>
              <a:pPr>
                <a:defRPr/>
              </a:pPr>
              <a:t>‹#›</a:t>
            </a:fld>
            <a:endParaRPr lang="en-US"/>
          </a:p>
        </p:txBody>
      </p:sp>
    </p:spTree>
    <p:extLst>
      <p:ext uri="{BB962C8B-B14F-4D97-AF65-F5344CB8AC3E}">
        <p14:creationId xmlns:p14="http://schemas.microsoft.com/office/powerpoint/2010/main" val="12451897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39BE1-217B-E544-A4F4-E0EFFE5BD596}" type="slidenum">
              <a:rPr lang="en-US"/>
              <a:pPr>
                <a:defRPr/>
              </a:pPr>
              <a:t>‹#›</a:t>
            </a:fld>
            <a:endParaRPr lang="en-US"/>
          </a:p>
        </p:txBody>
      </p:sp>
    </p:spTree>
    <p:extLst>
      <p:ext uri="{BB962C8B-B14F-4D97-AF65-F5344CB8AC3E}">
        <p14:creationId xmlns:p14="http://schemas.microsoft.com/office/powerpoint/2010/main" val="33881316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BBDFA4-2E58-884A-9D8C-CBFCB695A73C}" type="slidenum">
              <a:rPr lang="en-US"/>
              <a:pPr>
                <a:defRPr/>
              </a:pPr>
              <a:t>‹#›</a:t>
            </a:fld>
            <a:endParaRPr lang="en-US"/>
          </a:p>
        </p:txBody>
      </p:sp>
    </p:spTree>
    <p:extLst>
      <p:ext uri="{BB962C8B-B14F-4D97-AF65-F5344CB8AC3E}">
        <p14:creationId xmlns:p14="http://schemas.microsoft.com/office/powerpoint/2010/main" val="41429769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CE3ABE0-464F-C249-A4AB-F8CFD2B4E651}" type="slidenum">
              <a:rPr lang="en-US"/>
              <a:pPr>
                <a:defRPr/>
              </a:pPr>
              <a:t>‹#›</a:t>
            </a:fld>
            <a:endParaRPr lang="en-US"/>
          </a:p>
        </p:txBody>
      </p:sp>
    </p:spTree>
    <p:extLst>
      <p:ext uri="{BB962C8B-B14F-4D97-AF65-F5344CB8AC3E}">
        <p14:creationId xmlns:p14="http://schemas.microsoft.com/office/powerpoint/2010/main" val="3917411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42C2A2-C307-DB4E-B9EA-D0C573169ACC}" type="slidenum">
              <a:rPr lang="en-US"/>
              <a:pPr>
                <a:defRPr/>
              </a:pPr>
              <a:t>‹#›</a:t>
            </a:fld>
            <a:endParaRPr lang="en-US"/>
          </a:p>
        </p:txBody>
      </p:sp>
    </p:spTree>
    <p:extLst>
      <p:ext uri="{BB962C8B-B14F-4D97-AF65-F5344CB8AC3E}">
        <p14:creationId xmlns:p14="http://schemas.microsoft.com/office/powerpoint/2010/main" val="359024922"/>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C8CE37-F083-4047-821C-5F31983306F3}" type="slidenum">
              <a:rPr lang="en-US"/>
              <a:pPr>
                <a:defRPr/>
              </a:pPr>
              <a:t>‹#›</a:t>
            </a:fld>
            <a:endParaRPr lang="en-US"/>
          </a:p>
        </p:txBody>
      </p:sp>
    </p:spTree>
    <p:extLst>
      <p:ext uri="{BB962C8B-B14F-4D97-AF65-F5344CB8AC3E}">
        <p14:creationId xmlns:p14="http://schemas.microsoft.com/office/powerpoint/2010/main" val="35059168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F67376-E3E6-7845-AF54-B54159FAD7D6}" type="slidenum">
              <a:rPr lang="en-US"/>
              <a:pPr>
                <a:defRPr/>
              </a:pPr>
              <a:t>‹#›</a:t>
            </a:fld>
            <a:endParaRPr lang="en-US"/>
          </a:p>
        </p:txBody>
      </p:sp>
    </p:spTree>
    <p:extLst>
      <p:ext uri="{BB962C8B-B14F-4D97-AF65-F5344CB8AC3E}">
        <p14:creationId xmlns:p14="http://schemas.microsoft.com/office/powerpoint/2010/main" val="38547269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C135C0-1BD8-3C4B-8CAB-8621D02423C9}" type="slidenum">
              <a:rPr lang="en-US"/>
              <a:pPr>
                <a:defRPr/>
              </a:pPr>
              <a:t>‹#›</a:t>
            </a:fld>
            <a:endParaRPr lang="en-US"/>
          </a:p>
        </p:txBody>
      </p:sp>
    </p:spTree>
    <p:extLst>
      <p:ext uri="{BB962C8B-B14F-4D97-AF65-F5344CB8AC3E}">
        <p14:creationId xmlns:p14="http://schemas.microsoft.com/office/powerpoint/2010/main" val="31035106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03033B-0DA4-DF4E-8D4F-E032FEEB6B02}" type="slidenum">
              <a:rPr lang="en-US"/>
              <a:pPr>
                <a:defRPr/>
              </a:pPr>
              <a:t>‹#›</a:t>
            </a:fld>
            <a:endParaRPr lang="en-US"/>
          </a:p>
        </p:txBody>
      </p:sp>
    </p:spTree>
    <p:extLst>
      <p:ext uri="{BB962C8B-B14F-4D97-AF65-F5344CB8AC3E}">
        <p14:creationId xmlns:p14="http://schemas.microsoft.com/office/powerpoint/2010/main" val="9583590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27660B-BF12-B441-9DEA-17CAEA681DEE}" type="slidenum">
              <a:rPr lang="en-US"/>
              <a:pPr>
                <a:defRPr/>
              </a:pPr>
              <a:t>‹#›</a:t>
            </a:fld>
            <a:endParaRPr lang="en-US"/>
          </a:p>
        </p:txBody>
      </p:sp>
    </p:spTree>
    <p:extLst>
      <p:ext uri="{BB962C8B-B14F-4D97-AF65-F5344CB8AC3E}">
        <p14:creationId xmlns:p14="http://schemas.microsoft.com/office/powerpoint/2010/main" val="42942479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34FD37-57A5-714A-A3CA-C10BC226B7A4}" type="slidenum">
              <a:rPr lang="en-US"/>
              <a:pPr>
                <a:defRPr/>
              </a:pPr>
              <a:t>‹#›</a:t>
            </a:fld>
            <a:endParaRPr lang="en-US"/>
          </a:p>
        </p:txBody>
      </p:sp>
    </p:spTree>
    <p:extLst>
      <p:ext uri="{BB962C8B-B14F-4D97-AF65-F5344CB8AC3E}">
        <p14:creationId xmlns:p14="http://schemas.microsoft.com/office/powerpoint/2010/main" val="4544606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45E2C2A-B04C-5949-993A-37E83E40C043}" type="slidenum">
              <a:rPr lang="en-US"/>
              <a:pPr>
                <a:defRPr/>
              </a:pPr>
              <a:t>‹#›</a:t>
            </a:fld>
            <a:endParaRPr lang="en-US"/>
          </a:p>
        </p:txBody>
      </p:sp>
    </p:spTree>
    <p:extLst>
      <p:ext uri="{BB962C8B-B14F-4D97-AF65-F5344CB8AC3E}">
        <p14:creationId xmlns:p14="http://schemas.microsoft.com/office/powerpoint/2010/main" val="8091485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E54B743-4462-8F46-9BD0-594F4EC1E537}" type="slidenum">
              <a:rPr lang="en-US"/>
              <a:pPr>
                <a:defRPr/>
              </a:pPr>
              <a:t>‹#›</a:t>
            </a:fld>
            <a:endParaRPr lang="en-US"/>
          </a:p>
        </p:txBody>
      </p:sp>
    </p:spTree>
    <p:extLst>
      <p:ext uri="{BB962C8B-B14F-4D97-AF65-F5344CB8AC3E}">
        <p14:creationId xmlns:p14="http://schemas.microsoft.com/office/powerpoint/2010/main" val="20789301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43D6460-0A5F-414E-BCB7-196CC42B585F}" type="slidenum">
              <a:rPr lang="en-US"/>
              <a:pPr>
                <a:defRPr/>
              </a:pPr>
              <a:t>‹#›</a:t>
            </a:fld>
            <a:endParaRPr lang="en-US"/>
          </a:p>
        </p:txBody>
      </p:sp>
    </p:spTree>
    <p:extLst>
      <p:ext uri="{BB962C8B-B14F-4D97-AF65-F5344CB8AC3E}">
        <p14:creationId xmlns:p14="http://schemas.microsoft.com/office/powerpoint/2010/main" val="3199854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05594561-D47C-A241-8917-CC8FF7CE2B64}" type="slidenum">
              <a:rPr lang="en-US"/>
              <a:pPr>
                <a:defRPr/>
              </a:pPr>
              <a:t>‹#›</a:t>
            </a:fld>
            <a:endParaRPr lang="en-US"/>
          </a:p>
        </p:txBody>
      </p:sp>
    </p:spTree>
    <p:extLst>
      <p:ext uri="{BB962C8B-B14F-4D97-AF65-F5344CB8AC3E}">
        <p14:creationId xmlns:p14="http://schemas.microsoft.com/office/powerpoint/2010/main" val="1190011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8BFFFF-51B4-E141-8638-913F57472BC6}" type="slidenum">
              <a:rPr lang="en-US"/>
              <a:pPr>
                <a:defRPr/>
              </a:pPr>
              <a:t>‹#›</a:t>
            </a:fld>
            <a:endParaRPr lang="en-US"/>
          </a:p>
        </p:txBody>
      </p:sp>
    </p:spTree>
    <p:extLst>
      <p:ext uri="{BB962C8B-B14F-4D97-AF65-F5344CB8AC3E}">
        <p14:creationId xmlns:p14="http://schemas.microsoft.com/office/powerpoint/2010/main" val="1485609588"/>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47365F1-38EB-6F4E-903A-F79E6A32CB0B}" type="slidenum">
              <a:rPr lang="en-US"/>
              <a:pPr>
                <a:defRPr/>
              </a:pPr>
              <a:t>‹#›</a:t>
            </a:fld>
            <a:endParaRPr lang="en-US"/>
          </a:p>
        </p:txBody>
      </p:sp>
    </p:spTree>
    <p:extLst>
      <p:ext uri="{BB962C8B-B14F-4D97-AF65-F5344CB8AC3E}">
        <p14:creationId xmlns:p14="http://schemas.microsoft.com/office/powerpoint/2010/main" val="21794556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967E940-C79D-704D-9892-E74C3BD3E0C6}" type="slidenum">
              <a:rPr lang="en-US"/>
              <a:pPr>
                <a:defRPr/>
              </a:pPr>
              <a:t>‹#›</a:t>
            </a:fld>
            <a:endParaRPr lang="en-US"/>
          </a:p>
        </p:txBody>
      </p:sp>
    </p:spTree>
    <p:extLst>
      <p:ext uri="{BB962C8B-B14F-4D97-AF65-F5344CB8AC3E}">
        <p14:creationId xmlns:p14="http://schemas.microsoft.com/office/powerpoint/2010/main" val="22940207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749C9C4-7F13-924B-A10A-A7D1AAB5B931}" type="slidenum">
              <a:rPr lang="en-US"/>
              <a:pPr>
                <a:defRPr/>
              </a:pPr>
              <a:t>‹#›</a:t>
            </a:fld>
            <a:endParaRPr lang="en-US"/>
          </a:p>
        </p:txBody>
      </p:sp>
    </p:spTree>
    <p:extLst>
      <p:ext uri="{BB962C8B-B14F-4D97-AF65-F5344CB8AC3E}">
        <p14:creationId xmlns:p14="http://schemas.microsoft.com/office/powerpoint/2010/main" val="223782454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361CCD3-D8D8-E440-82EC-EE96375612C6}" type="slidenum">
              <a:rPr lang="en-US"/>
              <a:pPr>
                <a:defRPr/>
              </a:pPr>
              <a:t>‹#›</a:t>
            </a:fld>
            <a:endParaRPr lang="en-US"/>
          </a:p>
        </p:txBody>
      </p:sp>
    </p:spTree>
    <p:extLst>
      <p:ext uri="{BB962C8B-B14F-4D97-AF65-F5344CB8AC3E}">
        <p14:creationId xmlns:p14="http://schemas.microsoft.com/office/powerpoint/2010/main" val="1141456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F2CB583-1F17-8A44-9A7E-1B1A1A621B02}" type="slidenum">
              <a:rPr lang="en-US"/>
              <a:pPr>
                <a:defRPr/>
              </a:pPr>
              <a:t>‹#›</a:t>
            </a:fld>
            <a:endParaRPr lang="en-US"/>
          </a:p>
        </p:txBody>
      </p:sp>
    </p:spTree>
    <p:extLst>
      <p:ext uri="{BB962C8B-B14F-4D97-AF65-F5344CB8AC3E}">
        <p14:creationId xmlns:p14="http://schemas.microsoft.com/office/powerpoint/2010/main" val="40050280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2103C517-62BE-2E4D-8C8C-09770787D737}" type="slidenum">
              <a:rPr lang="en-US"/>
              <a:pPr>
                <a:defRPr/>
              </a:pPr>
              <a:t>‹#›</a:t>
            </a:fld>
            <a:endParaRPr lang="en-US"/>
          </a:p>
        </p:txBody>
      </p:sp>
    </p:spTree>
    <p:extLst>
      <p:ext uri="{BB962C8B-B14F-4D97-AF65-F5344CB8AC3E}">
        <p14:creationId xmlns:p14="http://schemas.microsoft.com/office/powerpoint/2010/main" val="23959543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00F30DE-8054-5D40-846D-684A1939C580}" type="slidenum">
              <a:rPr lang="en-US"/>
              <a:pPr>
                <a:defRPr/>
              </a:pPr>
              <a:t>‹#›</a:t>
            </a:fld>
            <a:endParaRPr lang="en-US"/>
          </a:p>
        </p:txBody>
      </p:sp>
    </p:spTree>
    <p:extLst>
      <p:ext uri="{BB962C8B-B14F-4D97-AF65-F5344CB8AC3E}">
        <p14:creationId xmlns:p14="http://schemas.microsoft.com/office/powerpoint/2010/main" val="7006041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E478AEF4-2CC8-1849-9E78-B4BA7FD380FE}" type="slidenum">
              <a:rPr lang="en-US"/>
              <a:pPr>
                <a:defRPr/>
              </a:pPr>
              <a:t>‹#›</a:t>
            </a:fld>
            <a:endParaRPr lang="en-US"/>
          </a:p>
        </p:txBody>
      </p:sp>
    </p:spTree>
    <p:extLst>
      <p:ext uri="{BB962C8B-B14F-4D97-AF65-F5344CB8AC3E}">
        <p14:creationId xmlns:p14="http://schemas.microsoft.com/office/powerpoint/2010/main" val="247423634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8A25F9AA-440F-274E-91AB-E27856A2EB0F}" type="slidenum">
              <a:rPr lang="en-US"/>
              <a:pPr>
                <a:defRPr/>
              </a:pPr>
              <a:t>‹#›</a:t>
            </a:fld>
            <a:endParaRPr lang="en-US"/>
          </a:p>
        </p:txBody>
      </p:sp>
    </p:spTree>
    <p:extLst>
      <p:ext uri="{BB962C8B-B14F-4D97-AF65-F5344CB8AC3E}">
        <p14:creationId xmlns:p14="http://schemas.microsoft.com/office/powerpoint/2010/main" val="3410303199"/>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B279325A-FBDE-964C-86EE-052F387CC4D0}" type="slidenum">
              <a:rPr lang="en-US"/>
              <a:pPr>
                <a:defRPr/>
              </a:pPr>
              <a:t>‹#›</a:t>
            </a:fld>
            <a:endParaRPr lang="en-US"/>
          </a:p>
        </p:txBody>
      </p:sp>
    </p:spTree>
    <p:extLst>
      <p:ext uri="{BB962C8B-B14F-4D97-AF65-F5344CB8AC3E}">
        <p14:creationId xmlns:p14="http://schemas.microsoft.com/office/powerpoint/2010/main" val="96585054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80BFF8-7496-2C4A-B496-B53F6E2345AF}" type="slidenum">
              <a:rPr lang="en-US"/>
              <a:pPr>
                <a:defRPr/>
              </a:pPr>
              <a:t>‹#›</a:t>
            </a:fld>
            <a:endParaRPr lang="en-US"/>
          </a:p>
        </p:txBody>
      </p:sp>
    </p:spTree>
    <p:extLst>
      <p:ext uri="{BB962C8B-B14F-4D97-AF65-F5344CB8AC3E}">
        <p14:creationId xmlns:p14="http://schemas.microsoft.com/office/powerpoint/2010/main" val="2716024060"/>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839CAE5C-A565-A642-92AD-18943B28B679}" type="slidenum">
              <a:rPr lang="en-US"/>
              <a:pPr>
                <a:defRPr/>
              </a:pPr>
              <a:t>‹#›</a:t>
            </a:fld>
            <a:endParaRPr lang="en-US"/>
          </a:p>
        </p:txBody>
      </p:sp>
    </p:spTree>
    <p:extLst>
      <p:ext uri="{BB962C8B-B14F-4D97-AF65-F5344CB8AC3E}">
        <p14:creationId xmlns:p14="http://schemas.microsoft.com/office/powerpoint/2010/main" val="178556619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D7AF7A21-0088-0542-8ABA-310E581A4910}" type="slidenum">
              <a:rPr lang="en-US"/>
              <a:pPr>
                <a:defRPr/>
              </a:pPr>
              <a:t>‹#›</a:t>
            </a:fld>
            <a:endParaRPr lang="en-US"/>
          </a:p>
        </p:txBody>
      </p:sp>
    </p:spTree>
    <p:extLst>
      <p:ext uri="{BB962C8B-B14F-4D97-AF65-F5344CB8AC3E}">
        <p14:creationId xmlns:p14="http://schemas.microsoft.com/office/powerpoint/2010/main" val="288251907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918AA279-3CB6-E24F-A41E-FDE203BF6C9D}" type="slidenum">
              <a:rPr lang="en-US"/>
              <a:pPr>
                <a:defRPr/>
              </a:pPr>
              <a:t>‹#›</a:t>
            </a:fld>
            <a:endParaRPr lang="en-US"/>
          </a:p>
        </p:txBody>
      </p:sp>
    </p:spTree>
    <p:extLst>
      <p:ext uri="{BB962C8B-B14F-4D97-AF65-F5344CB8AC3E}">
        <p14:creationId xmlns:p14="http://schemas.microsoft.com/office/powerpoint/2010/main" val="2968348655"/>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754B747A-1636-D847-9548-E4FDB43BF269}" type="slidenum">
              <a:rPr lang="en-US"/>
              <a:pPr>
                <a:defRPr/>
              </a:pPr>
              <a:t>‹#›</a:t>
            </a:fld>
            <a:endParaRPr lang="en-US"/>
          </a:p>
        </p:txBody>
      </p:sp>
    </p:spTree>
    <p:extLst>
      <p:ext uri="{BB962C8B-B14F-4D97-AF65-F5344CB8AC3E}">
        <p14:creationId xmlns:p14="http://schemas.microsoft.com/office/powerpoint/2010/main" val="2112196021"/>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605FF07D-C1AF-3548-97C0-D14B7F6AF942}" type="slidenum">
              <a:rPr lang="en-US"/>
              <a:pPr>
                <a:defRPr/>
              </a:pPr>
              <a:t>‹#›</a:t>
            </a:fld>
            <a:endParaRPr lang="en-US"/>
          </a:p>
        </p:txBody>
      </p:sp>
    </p:spTree>
    <p:extLst>
      <p:ext uri="{BB962C8B-B14F-4D97-AF65-F5344CB8AC3E}">
        <p14:creationId xmlns:p14="http://schemas.microsoft.com/office/powerpoint/2010/main" val="599257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24101658-35C4-4B49-B8C3-3D360C359EEA}" type="slidenum">
              <a:rPr lang="en-US"/>
              <a:pPr>
                <a:defRPr/>
              </a:pPr>
              <a:t>‹#›</a:t>
            </a:fld>
            <a:endParaRPr lang="en-US"/>
          </a:p>
        </p:txBody>
      </p:sp>
    </p:spTree>
    <p:extLst>
      <p:ext uri="{BB962C8B-B14F-4D97-AF65-F5344CB8AC3E}">
        <p14:creationId xmlns:p14="http://schemas.microsoft.com/office/powerpoint/2010/main" val="252231215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E3E42AA6-E2EE-5647-80D4-87ECFF5E9B1B}" type="slidenum">
              <a:rPr lang="en-US"/>
              <a:pPr>
                <a:defRPr/>
              </a:pPr>
              <a:t>‹#›</a:t>
            </a:fld>
            <a:endParaRPr lang="en-US"/>
          </a:p>
        </p:txBody>
      </p:sp>
    </p:spTree>
    <p:extLst>
      <p:ext uri="{BB962C8B-B14F-4D97-AF65-F5344CB8AC3E}">
        <p14:creationId xmlns:p14="http://schemas.microsoft.com/office/powerpoint/2010/main" val="3185750232"/>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27B4623B-6A93-C547-B06F-ABAEB0B8EBBA}" type="slidenum">
              <a:rPr lang="en-US"/>
              <a:pPr>
                <a:defRPr/>
              </a:pPr>
              <a:t>‹#›</a:t>
            </a:fld>
            <a:endParaRPr lang="en-US"/>
          </a:p>
        </p:txBody>
      </p:sp>
    </p:spTree>
    <p:extLst>
      <p:ext uri="{BB962C8B-B14F-4D97-AF65-F5344CB8AC3E}">
        <p14:creationId xmlns:p14="http://schemas.microsoft.com/office/powerpoint/2010/main" val="1473575328"/>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814150-FF6F-DD41-8DB4-42205FF6B573}" type="slidenum">
              <a:rPr lang="en-US"/>
              <a:pPr>
                <a:defRPr/>
              </a:pPr>
              <a:t>‹#›</a:t>
            </a:fld>
            <a:endParaRPr lang="en-US"/>
          </a:p>
        </p:txBody>
      </p:sp>
    </p:spTree>
    <p:extLst>
      <p:ext uri="{BB962C8B-B14F-4D97-AF65-F5344CB8AC3E}">
        <p14:creationId xmlns:p14="http://schemas.microsoft.com/office/powerpoint/2010/main" val="23929584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373425-2DCA-FD45-9055-64408E5D42B1}" type="slidenum">
              <a:rPr lang="en-US"/>
              <a:pPr>
                <a:defRPr/>
              </a:pPr>
              <a:t>‹#›</a:t>
            </a:fld>
            <a:endParaRPr lang="en-US"/>
          </a:p>
        </p:txBody>
      </p:sp>
    </p:spTree>
    <p:extLst>
      <p:ext uri="{BB962C8B-B14F-4D97-AF65-F5344CB8AC3E}">
        <p14:creationId xmlns:p14="http://schemas.microsoft.com/office/powerpoint/2010/main" val="803370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49A12D-8066-F747-84FA-2B6F6EB36D59}" type="slidenum">
              <a:rPr lang="en-US"/>
              <a:pPr>
                <a:defRPr/>
              </a:pPr>
              <a:t>‹#›</a:t>
            </a:fld>
            <a:endParaRPr lang="en-US"/>
          </a:p>
        </p:txBody>
      </p:sp>
    </p:spTree>
    <p:extLst>
      <p:ext uri="{BB962C8B-B14F-4D97-AF65-F5344CB8AC3E}">
        <p14:creationId xmlns:p14="http://schemas.microsoft.com/office/powerpoint/2010/main" val="400288072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BF5657-615B-2640-AF0E-7836A1D2B277}" type="slidenum">
              <a:rPr lang="en-US"/>
              <a:pPr>
                <a:defRPr/>
              </a:pPr>
              <a:t>‹#›</a:t>
            </a:fld>
            <a:endParaRPr lang="en-US"/>
          </a:p>
        </p:txBody>
      </p:sp>
    </p:spTree>
    <p:extLst>
      <p:ext uri="{BB962C8B-B14F-4D97-AF65-F5344CB8AC3E}">
        <p14:creationId xmlns:p14="http://schemas.microsoft.com/office/powerpoint/2010/main" val="35658543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8805B1-F9EC-254A-A73A-1C57B44F030E}" type="slidenum">
              <a:rPr lang="en-US"/>
              <a:pPr>
                <a:defRPr/>
              </a:pPr>
              <a:t>‹#›</a:t>
            </a:fld>
            <a:endParaRPr lang="en-US"/>
          </a:p>
        </p:txBody>
      </p:sp>
    </p:spTree>
    <p:extLst>
      <p:ext uri="{BB962C8B-B14F-4D97-AF65-F5344CB8AC3E}">
        <p14:creationId xmlns:p14="http://schemas.microsoft.com/office/powerpoint/2010/main" val="10061645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150362-67E9-164D-951B-BB15FC058C95}" type="slidenum">
              <a:rPr lang="en-US"/>
              <a:pPr>
                <a:defRPr/>
              </a:pPr>
              <a:t>‹#›</a:t>
            </a:fld>
            <a:endParaRPr lang="en-US"/>
          </a:p>
        </p:txBody>
      </p:sp>
    </p:spTree>
    <p:extLst>
      <p:ext uri="{BB962C8B-B14F-4D97-AF65-F5344CB8AC3E}">
        <p14:creationId xmlns:p14="http://schemas.microsoft.com/office/powerpoint/2010/main" val="2005687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59439D2-B248-F542-8356-A47315E14DE8}" type="slidenum">
              <a:rPr lang="en-US"/>
              <a:pPr>
                <a:defRPr/>
              </a:pPr>
              <a:t>‹#›</a:t>
            </a:fld>
            <a:endParaRPr lang="en-US"/>
          </a:p>
        </p:txBody>
      </p:sp>
    </p:spTree>
    <p:extLst>
      <p:ext uri="{BB962C8B-B14F-4D97-AF65-F5344CB8AC3E}">
        <p14:creationId xmlns:p14="http://schemas.microsoft.com/office/powerpoint/2010/main" val="29850868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A61B04-7632-1F4E-B0FD-418737D2E3ED}" type="slidenum">
              <a:rPr lang="en-US"/>
              <a:pPr>
                <a:defRPr/>
              </a:pPr>
              <a:t>‹#›</a:t>
            </a:fld>
            <a:endParaRPr lang="en-US"/>
          </a:p>
        </p:txBody>
      </p:sp>
    </p:spTree>
    <p:extLst>
      <p:ext uri="{BB962C8B-B14F-4D97-AF65-F5344CB8AC3E}">
        <p14:creationId xmlns:p14="http://schemas.microsoft.com/office/powerpoint/2010/main" val="6535082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61898A-4EE3-6847-A26F-5C70F8411B6D}" type="slidenum">
              <a:rPr lang="en-US"/>
              <a:pPr>
                <a:defRPr/>
              </a:pPr>
              <a:t>‹#›</a:t>
            </a:fld>
            <a:endParaRPr lang="en-US"/>
          </a:p>
        </p:txBody>
      </p:sp>
    </p:spTree>
    <p:extLst>
      <p:ext uri="{BB962C8B-B14F-4D97-AF65-F5344CB8AC3E}">
        <p14:creationId xmlns:p14="http://schemas.microsoft.com/office/powerpoint/2010/main" val="31189618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74C711-FADB-7444-B61B-9761C14938FE}" type="slidenum">
              <a:rPr lang="en-US"/>
              <a:pPr>
                <a:defRPr/>
              </a:pPr>
              <a:t>‹#›</a:t>
            </a:fld>
            <a:endParaRPr lang="en-US"/>
          </a:p>
        </p:txBody>
      </p:sp>
    </p:spTree>
    <p:extLst>
      <p:ext uri="{BB962C8B-B14F-4D97-AF65-F5344CB8AC3E}">
        <p14:creationId xmlns:p14="http://schemas.microsoft.com/office/powerpoint/2010/main" val="14865053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881DE2-9B0D-FD41-ACBF-CAD6E7800A4D}" type="slidenum">
              <a:rPr lang="en-US"/>
              <a:pPr>
                <a:defRPr/>
              </a:pPr>
              <a:t>‹#›</a:t>
            </a:fld>
            <a:endParaRPr lang="en-US"/>
          </a:p>
        </p:txBody>
      </p:sp>
    </p:spTree>
    <p:extLst>
      <p:ext uri="{BB962C8B-B14F-4D97-AF65-F5344CB8AC3E}">
        <p14:creationId xmlns:p14="http://schemas.microsoft.com/office/powerpoint/2010/main" val="38827356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0E42AB-7AB6-FD42-A036-70E39ED26F71}" type="slidenum">
              <a:rPr lang="en-US"/>
              <a:pPr>
                <a:defRPr/>
              </a:pPr>
              <a:t>‹#›</a:t>
            </a:fld>
            <a:endParaRPr lang="en-US"/>
          </a:p>
        </p:txBody>
      </p:sp>
    </p:spTree>
    <p:extLst>
      <p:ext uri="{BB962C8B-B14F-4D97-AF65-F5344CB8AC3E}">
        <p14:creationId xmlns:p14="http://schemas.microsoft.com/office/powerpoint/2010/main" val="9100760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1026"/>
          <p:cNvSpPr>
            <a:spLocks noGrp="1" noChangeArrowheads="1"/>
          </p:cNvSpPr>
          <p:nvPr>
            <p:ph type="ctrTitle"/>
          </p:nvPr>
        </p:nvSpPr>
        <p:spPr>
          <a:xfrm>
            <a:off x="685800" y="2286000"/>
            <a:ext cx="7772400" cy="1143000"/>
          </a:xfrm>
        </p:spPr>
        <p:txBody>
          <a:bodyPr/>
          <a:lstStyle>
            <a:lvl1pPr algn="r">
              <a:defRPr/>
            </a:lvl1pPr>
          </a:lstStyle>
          <a:p>
            <a:pPr lvl="0"/>
            <a:r>
              <a:rPr lang="en-US" noProof="0"/>
              <a:t>Click to edit Master title style</a:t>
            </a:r>
          </a:p>
        </p:txBody>
      </p:sp>
      <p:sp>
        <p:nvSpPr>
          <p:cNvPr id="29699" name="Rectangle 1027"/>
          <p:cNvSpPr>
            <a:spLocks noGrp="1" noChangeArrowheads="1"/>
          </p:cNvSpPr>
          <p:nvPr>
            <p:ph type="subTitle" idx="1"/>
          </p:nvPr>
        </p:nvSpPr>
        <p:spPr>
          <a:xfrm>
            <a:off x="2057400" y="3810000"/>
            <a:ext cx="6400800" cy="1752600"/>
          </a:xfrm>
        </p:spPr>
        <p:txBody>
          <a:bodyPr/>
          <a:lstStyle>
            <a:lvl1pPr marL="0" indent="0" algn="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1B895FA-3BFD-774D-B46D-98B46D1AC7C1}" type="slidenum">
              <a:rPr lang="en-US"/>
              <a:pPr/>
              <a:t>‹#›</a:t>
            </a:fld>
            <a:endParaRPr lang="en-US"/>
          </a:p>
        </p:txBody>
      </p:sp>
    </p:spTree>
    <p:extLst>
      <p:ext uri="{BB962C8B-B14F-4D97-AF65-F5344CB8AC3E}">
        <p14:creationId xmlns:p14="http://schemas.microsoft.com/office/powerpoint/2010/main" val="214878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0FC2AB7-E281-FB49-8B73-96568C1CD651}" type="slidenum">
              <a:rPr lang="en-US"/>
              <a:pPr>
                <a:defRPr/>
              </a:pPr>
              <a:t>‹#›</a:t>
            </a:fld>
            <a:endParaRPr lang="en-US"/>
          </a:p>
        </p:txBody>
      </p:sp>
    </p:spTree>
    <p:extLst>
      <p:ext uri="{BB962C8B-B14F-4D97-AF65-F5344CB8AC3E}">
        <p14:creationId xmlns:p14="http://schemas.microsoft.com/office/powerpoint/2010/main" val="1227605043"/>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28B4D2E-A975-264F-B484-77670B2CD670}" type="slidenum">
              <a:rPr lang="en-US"/>
              <a:pPr/>
              <a:t>‹#›</a:t>
            </a:fld>
            <a:endParaRPr lang="en-US"/>
          </a:p>
        </p:txBody>
      </p:sp>
    </p:spTree>
    <p:extLst>
      <p:ext uri="{BB962C8B-B14F-4D97-AF65-F5344CB8AC3E}">
        <p14:creationId xmlns:p14="http://schemas.microsoft.com/office/powerpoint/2010/main" val="38601359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6CE82C1-21AC-5E4C-8901-D7A459A9B232}" type="slidenum">
              <a:rPr lang="en-US"/>
              <a:pPr/>
              <a:t>‹#›</a:t>
            </a:fld>
            <a:endParaRPr lang="en-US"/>
          </a:p>
        </p:txBody>
      </p:sp>
    </p:spTree>
    <p:extLst>
      <p:ext uri="{BB962C8B-B14F-4D97-AF65-F5344CB8AC3E}">
        <p14:creationId xmlns:p14="http://schemas.microsoft.com/office/powerpoint/2010/main" val="32784229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228F527-0F26-6749-AA05-9EF17E01E86F}" type="slidenum">
              <a:rPr lang="en-US"/>
              <a:pPr/>
              <a:t>‹#›</a:t>
            </a:fld>
            <a:endParaRPr lang="en-US"/>
          </a:p>
        </p:txBody>
      </p:sp>
    </p:spTree>
    <p:extLst>
      <p:ext uri="{BB962C8B-B14F-4D97-AF65-F5344CB8AC3E}">
        <p14:creationId xmlns:p14="http://schemas.microsoft.com/office/powerpoint/2010/main" val="13786778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9FA06E4-F719-084D-9FCB-FAE8602021C8}" type="slidenum">
              <a:rPr lang="en-US"/>
              <a:pPr/>
              <a:t>‹#›</a:t>
            </a:fld>
            <a:endParaRPr lang="en-US"/>
          </a:p>
        </p:txBody>
      </p:sp>
    </p:spTree>
    <p:extLst>
      <p:ext uri="{BB962C8B-B14F-4D97-AF65-F5344CB8AC3E}">
        <p14:creationId xmlns:p14="http://schemas.microsoft.com/office/powerpoint/2010/main" val="8543368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F8BF8EC-9E90-1F40-A69F-6895E598D605}" type="slidenum">
              <a:rPr lang="en-US"/>
              <a:pPr/>
              <a:t>‹#›</a:t>
            </a:fld>
            <a:endParaRPr lang="en-US"/>
          </a:p>
        </p:txBody>
      </p:sp>
    </p:spTree>
    <p:extLst>
      <p:ext uri="{BB962C8B-B14F-4D97-AF65-F5344CB8AC3E}">
        <p14:creationId xmlns:p14="http://schemas.microsoft.com/office/powerpoint/2010/main" val="16507445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4074AA0-D719-B74E-A175-0AA35479FC8F}" type="slidenum">
              <a:rPr lang="en-US"/>
              <a:pPr/>
              <a:t>‹#›</a:t>
            </a:fld>
            <a:endParaRPr lang="en-US"/>
          </a:p>
        </p:txBody>
      </p:sp>
    </p:spTree>
    <p:extLst>
      <p:ext uri="{BB962C8B-B14F-4D97-AF65-F5344CB8AC3E}">
        <p14:creationId xmlns:p14="http://schemas.microsoft.com/office/powerpoint/2010/main" val="30025744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46C603C-5CCC-8C42-9718-BB6F6B512871}" type="slidenum">
              <a:rPr lang="en-US"/>
              <a:pPr/>
              <a:t>‹#›</a:t>
            </a:fld>
            <a:endParaRPr lang="en-US"/>
          </a:p>
        </p:txBody>
      </p:sp>
    </p:spTree>
    <p:extLst>
      <p:ext uri="{BB962C8B-B14F-4D97-AF65-F5344CB8AC3E}">
        <p14:creationId xmlns:p14="http://schemas.microsoft.com/office/powerpoint/2010/main" val="37953389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3039293-F704-5F44-9E77-2FFD7030407A}" type="slidenum">
              <a:rPr lang="en-US"/>
              <a:pPr/>
              <a:t>‹#›</a:t>
            </a:fld>
            <a:endParaRPr lang="en-US"/>
          </a:p>
        </p:txBody>
      </p:sp>
    </p:spTree>
    <p:extLst>
      <p:ext uri="{BB962C8B-B14F-4D97-AF65-F5344CB8AC3E}">
        <p14:creationId xmlns:p14="http://schemas.microsoft.com/office/powerpoint/2010/main" val="32259800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52347CA-4496-C948-A24E-C3D10FFE8D01}" type="slidenum">
              <a:rPr lang="en-US"/>
              <a:pPr/>
              <a:t>‹#›</a:t>
            </a:fld>
            <a:endParaRPr lang="en-US"/>
          </a:p>
        </p:txBody>
      </p:sp>
    </p:spTree>
    <p:extLst>
      <p:ext uri="{BB962C8B-B14F-4D97-AF65-F5344CB8AC3E}">
        <p14:creationId xmlns:p14="http://schemas.microsoft.com/office/powerpoint/2010/main" val="29724204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70D9A9D-8E37-2441-92A5-5D237D9219CA}" type="slidenum">
              <a:rPr lang="en-US"/>
              <a:pPr/>
              <a:t>‹#›</a:t>
            </a:fld>
            <a:endParaRPr lang="en-US"/>
          </a:p>
        </p:txBody>
      </p:sp>
    </p:spTree>
    <p:extLst>
      <p:ext uri="{BB962C8B-B14F-4D97-AF65-F5344CB8AC3E}">
        <p14:creationId xmlns:p14="http://schemas.microsoft.com/office/powerpoint/2010/main" val="3249944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2590DD-E211-6741-90FB-1B4C54F4EC6E}" type="slidenum">
              <a:rPr lang="en-US"/>
              <a:pPr>
                <a:defRPr/>
              </a:pPr>
              <a:t>‹#›</a:t>
            </a:fld>
            <a:endParaRPr lang="en-US"/>
          </a:p>
        </p:txBody>
      </p:sp>
    </p:spTree>
    <p:extLst>
      <p:ext uri="{BB962C8B-B14F-4D97-AF65-F5344CB8AC3E}">
        <p14:creationId xmlns:p14="http://schemas.microsoft.com/office/powerpoint/2010/main" val="42301965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80B83A7E-E18B-B74C-B83E-B34BC1EF4A6B}" type="slidenum">
              <a:rPr lang="en-US"/>
              <a:pPr>
                <a:defRPr/>
              </a:pPr>
              <a:t>‹#›</a:t>
            </a:fld>
            <a:endParaRPr lang="en-US"/>
          </a:p>
        </p:txBody>
      </p:sp>
    </p:spTree>
    <p:extLst>
      <p:ext uri="{BB962C8B-B14F-4D97-AF65-F5344CB8AC3E}">
        <p14:creationId xmlns:p14="http://schemas.microsoft.com/office/powerpoint/2010/main" val="23121837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6CA7DD37-1347-1048-B137-06753F81C47C}" type="slidenum">
              <a:rPr lang="en-US"/>
              <a:pPr>
                <a:defRPr/>
              </a:pPr>
              <a:t>‹#›</a:t>
            </a:fld>
            <a:endParaRPr lang="en-US"/>
          </a:p>
        </p:txBody>
      </p:sp>
    </p:spTree>
    <p:extLst>
      <p:ext uri="{BB962C8B-B14F-4D97-AF65-F5344CB8AC3E}">
        <p14:creationId xmlns:p14="http://schemas.microsoft.com/office/powerpoint/2010/main" val="29169197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C0E3221F-0953-1649-A6BD-54AC7DA8304A}" type="slidenum">
              <a:rPr lang="en-US"/>
              <a:pPr>
                <a:defRPr/>
              </a:pPr>
              <a:t>‹#›</a:t>
            </a:fld>
            <a:endParaRPr lang="en-US"/>
          </a:p>
        </p:txBody>
      </p:sp>
    </p:spTree>
    <p:extLst>
      <p:ext uri="{BB962C8B-B14F-4D97-AF65-F5344CB8AC3E}">
        <p14:creationId xmlns:p14="http://schemas.microsoft.com/office/powerpoint/2010/main" val="8365915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B6101014-E950-CA44-B7C2-4E3C923FE05B}" type="slidenum">
              <a:rPr lang="en-US"/>
              <a:pPr>
                <a:defRPr/>
              </a:pPr>
              <a:t>‹#›</a:t>
            </a:fld>
            <a:endParaRPr lang="en-US"/>
          </a:p>
        </p:txBody>
      </p:sp>
    </p:spTree>
    <p:extLst>
      <p:ext uri="{BB962C8B-B14F-4D97-AF65-F5344CB8AC3E}">
        <p14:creationId xmlns:p14="http://schemas.microsoft.com/office/powerpoint/2010/main" val="35543187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spcBef>
                <a:spcPct val="20000"/>
              </a:spcBef>
              <a:defRPr/>
            </a:lvl1pPr>
          </a:lstStyle>
          <a:p>
            <a:pPr>
              <a:defRPr/>
            </a:pPr>
            <a:fld id="{85D9A234-50AF-E94F-94BE-7EF8530F1C0C}" type="slidenum">
              <a:rPr lang="en-US"/>
              <a:pPr>
                <a:defRPr/>
              </a:pPr>
              <a:t>‹#›</a:t>
            </a:fld>
            <a:endParaRPr lang="en-US"/>
          </a:p>
        </p:txBody>
      </p:sp>
    </p:spTree>
    <p:extLst>
      <p:ext uri="{BB962C8B-B14F-4D97-AF65-F5344CB8AC3E}">
        <p14:creationId xmlns:p14="http://schemas.microsoft.com/office/powerpoint/2010/main" val="19533007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spcBef>
                <a:spcPct val="20000"/>
              </a:spcBef>
              <a:defRPr/>
            </a:lvl1pPr>
          </a:lstStyle>
          <a:p>
            <a:pPr>
              <a:defRPr/>
            </a:pPr>
            <a:fld id="{6668D35A-9FC5-1442-B40F-2D2C7E61E936}" type="slidenum">
              <a:rPr lang="en-US"/>
              <a:pPr>
                <a:defRPr/>
              </a:pPr>
              <a:t>‹#›</a:t>
            </a:fld>
            <a:endParaRPr lang="en-US"/>
          </a:p>
        </p:txBody>
      </p:sp>
    </p:spTree>
    <p:extLst>
      <p:ext uri="{BB962C8B-B14F-4D97-AF65-F5344CB8AC3E}">
        <p14:creationId xmlns:p14="http://schemas.microsoft.com/office/powerpoint/2010/main" val="33638780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spcBef>
                <a:spcPct val="20000"/>
              </a:spcBef>
              <a:defRPr/>
            </a:lvl1pPr>
          </a:lstStyle>
          <a:p>
            <a:pPr>
              <a:defRPr/>
            </a:pPr>
            <a:fld id="{2957E733-3BA9-ED40-A164-B68D495D262B}" type="slidenum">
              <a:rPr lang="en-US"/>
              <a:pPr>
                <a:defRPr/>
              </a:pPr>
              <a:t>‹#›</a:t>
            </a:fld>
            <a:endParaRPr lang="en-US"/>
          </a:p>
        </p:txBody>
      </p:sp>
    </p:spTree>
    <p:extLst>
      <p:ext uri="{BB962C8B-B14F-4D97-AF65-F5344CB8AC3E}">
        <p14:creationId xmlns:p14="http://schemas.microsoft.com/office/powerpoint/2010/main" val="36135343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8118F72A-3CF5-EE4E-9BA3-CDB4E358C2B2}" type="slidenum">
              <a:rPr lang="en-US"/>
              <a:pPr>
                <a:defRPr/>
              </a:pPr>
              <a:t>‹#›</a:t>
            </a:fld>
            <a:endParaRPr lang="en-US"/>
          </a:p>
        </p:txBody>
      </p:sp>
    </p:spTree>
    <p:extLst>
      <p:ext uri="{BB962C8B-B14F-4D97-AF65-F5344CB8AC3E}">
        <p14:creationId xmlns:p14="http://schemas.microsoft.com/office/powerpoint/2010/main" val="293935409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507BE8B8-CCCD-C046-B9D6-7B84BEBBA8D5}" type="slidenum">
              <a:rPr lang="en-US"/>
              <a:pPr>
                <a:defRPr/>
              </a:pPr>
              <a:t>‹#›</a:t>
            </a:fld>
            <a:endParaRPr lang="en-US"/>
          </a:p>
        </p:txBody>
      </p:sp>
    </p:spTree>
    <p:extLst>
      <p:ext uri="{BB962C8B-B14F-4D97-AF65-F5344CB8AC3E}">
        <p14:creationId xmlns:p14="http://schemas.microsoft.com/office/powerpoint/2010/main" val="21904785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8D5193B2-0ED8-B04B-9FE7-6C5456EE7A26}" type="slidenum">
              <a:rPr lang="en-US"/>
              <a:pPr>
                <a:defRPr/>
              </a:pPr>
              <a:t>‹#›</a:t>
            </a:fld>
            <a:endParaRPr lang="en-US"/>
          </a:p>
        </p:txBody>
      </p:sp>
    </p:spTree>
    <p:extLst>
      <p:ext uri="{BB962C8B-B14F-4D97-AF65-F5344CB8AC3E}">
        <p14:creationId xmlns:p14="http://schemas.microsoft.com/office/powerpoint/2010/main" val="3133275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733E74-434F-6C49-A8C7-4A1EF5234382}" type="slidenum">
              <a:rPr lang="en-US"/>
              <a:pPr>
                <a:defRPr/>
              </a:pPr>
              <a:t>‹#›</a:t>
            </a:fld>
            <a:endParaRPr lang="en-US"/>
          </a:p>
        </p:txBody>
      </p:sp>
    </p:spTree>
    <p:extLst>
      <p:ext uri="{BB962C8B-B14F-4D97-AF65-F5344CB8AC3E}">
        <p14:creationId xmlns:p14="http://schemas.microsoft.com/office/powerpoint/2010/main" val="173801781"/>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74561846-2DA7-A64A-947E-3FC8F98CA80B}" type="slidenum">
              <a:rPr lang="en-US"/>
              <a:pPr>
                <a:defRPr/>
              </a:pPr>
              <a:t>‹#›</a:t>
            </a:fld>
            <a:endParaRPr lang="en-US"/>
          </a:p>
        </p:txBody>
      </p:sp>
    </p:spTree>
    <p:extLst>
      <p:ext uri="{BB962C8B-B14F-4D97-AF65-F5344CB8AC3E}">
        <p14:creationId xmlns:p14="http://schemas.microsoft.com/office/powerpoint/2010/main" val="21692799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64 w 4789"/>
                <a:gd name="T3" fmla="*/ 77 h 329"/>
                <a:gd name="T4" fmla="*/ 4764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a:lstStyle/>
            <a:p>
              <a:endParaRPr lang="en-US"/>
            </a:p>
          </p:txBody>
        </p:sp>
        <p:sp>
          <p:nvSpPr>
            <p:cNvPr id="10"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78 w 2200"/>
                <a:gd name="T3" fmla="*/ 2472 h 2482"/>
                <a:gd name="T4" fmla="*/ 2190 w 2200"/>
                <a:gd name="T5" fmla="*/ 2466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a:lstStyle/>
            <a:p>
              <a:endParaRPr lang="en-US"/>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vl1pPr>
          </a:lstStyle>
          <a:p>
            <a:pPr>
              <a:defRPr/>
            </a:pPr>
            <a:fld id="{FB61DC6C-F47F-3F4A-B208-4C547CBF92A0}" type="slidenum">
              <a:rPr lang="en-US"/>
              <a:pPr>
                <a:defRPr/>
              </a:pPr>
              <a:t>‹#›</a:t>
            </a:fld>
            <a:endParaRPr lang="en-US"/>
          </a:p>
        </p:txBody>
      </p:sp>
    </p:spTree>
    <p:extLst>
      <p:ext uri="{BB962C8B-B14F-4D97-AF65-F5344CB8AC3E}">
        <p14:creationId xmlns:p14="http://schemas.microsoft.com/office/powerpoint/2010/main" val="25511712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pPr>
              <a:defRPr/>
            </a:pPr>
            <a:fld id="{B575B4BF-4702-004C-9F17-94021E5E8D98}" type="slidenum">
              <a:rPr lang="en-US"/>
              <a:pPr>
                <a:defRPr/>
              </a:pPr>
              <a:t>‹#›</a:t>
            </a:fld>
            <a:endParaRPr lang="en-US"/>
          </a:p>
        </p:txBody>
      </p:sp>
    </p:spTree>
    <p:extLst>
      <p:ext uri="{BB962C8B-B14F-4D97-AF65-F5344CB8AC3E}">
        <p14:creationId xmlns:p14="http://schemas.microsoft.com/office/powerpoint/2010/main" val="114422271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pPr>
              <a:defRPr/>
            </a:pPr>
            <a:fld id="{7677814B-FB78-8E43-BA24-DA953F447738}" type="slidenum">
              <a:rPr lang="en-US"/>
              <a:pPr>
                <a:defRPr/>
              </a:pPr>
              <a:t>‹#›</a:t>
            </a:fld>
            <a:endParaRPr lang="en-US"/>
          </a:p>
        </p:txBody>
      </p:sp>
    </p:spTree>
    <p:extLst>
      <p:ext uri="{BB962C8B-B14F-4D97-AF65-F5344CB8AC3E}">
        <p14:creationId xmlns:p14="http://schemas.microsoft.com/office/powerpoint/2010/main" val="26076335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vl1pPr>
          </a:lstStyle>
          <a:p>
            <a:pPr>
              <a:defRPr/>
            </a:pPr>
            <a:fld id="{9B097119-EA32-E245-A506-4B1FFA2B56B3}" type="slidenum">
              <a:rPr lang="en-US"/>
              <a:pPr>
                <a:defRPr/>
              </a:pPr>
              <a:t>‹#›</a:t>
            </a:fld>
            <a:endParaRPr lang="en-US"/>
          </a:p>
        </p:txBody>
      </p:sp>
    </p:spTree>
    <p:extLst>
      <p:ext uri="{BB962C8B-B14F-4D97-AF65-F5344CB8AC3E}">
        <p14:creationId xmlns:p14="http://schemas.microsoft.com/office/powerpoint/2010/main" val="12951462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vl1pPr>
          </a:lstStyle>
          <a:p>
            <a:pPr>
              <a:defRPr/>
            </a:pPr>
            <a:fld id="{02E0F9FC-64DC-B946-B0AD-BDA0817199D9}" type="slidenum">
              <a:rPr lang="en-US"/>
              <a:pPr>
                <a:defRPr/>
              </a:pPr>
              <a:t>‹#›</a:t>
            </a:fld>
            <a:endParaRPr lang="en-US"/>
          </a:p>
        </p:txBody>
      </p:sp>
    </p:spTree>
    <p:extLst>
      <p:ext uri="{BB962C8B-B14F-4D97-AF65-F5344CB8AC3E}">
        <p14:creationId xmlns:p14="http://schemas.microsoft.com/office/powerpoint/2010/main" val="9568336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vl1pPr>
          </a:lstStyle>
          <a:p>
            <a:pPr>
              <a:defRPr/>
            </a:pPr>
            <a:fld id="{2B33718F-6910-224F-8C9A-9B1F4B576A4D}" type="slidenum">
              <a:rPr lang="en-US"/>
              <a:pPr>
                <a:defRPr/>
              </a:pPr>
              <a:t>‹#›</a:t>
            </a:fld>
            <a:endParaRPr lang="en-US"/>
          </a:p>
        </p:txBody>
      </p:sp>
    </p:spTree>
    <p:extLst>
      <p:ext uri="{BB962C8B-B14F-4D97-AF65-F5344CB8AC3E}">
        <p14:creationId xmlns:p14="http://schemas.microsoft.com/office/powerpoint/2010/main" val="41878526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vl1pPr>
          </a:lstStyle>
          <a:p>
            <a:pPr>
              <a:defRPr/>
            </a:pPr>
            <a:fld id="{9A3EAAAF-7232-D742-B986-31261A77A890}" type="slidenum">
              <a:rPr lang="en-US"/>
              <a:pPr>
                <a:defRPr/>
              </a:pPr>
              <a:t>‹#›</a:t>
            </a:fld>
            <a:endParaRPr lang="en-US"/>
          </a:p>
        </p:txBody>
      </p:sp>
    </p:spTree>
    <p:extLst>
      <p:ext uri="{BB962C8B-B14F-4D97-AF65-F5344CB8AC3E}">
        <p14:creationId xmlns:p14="http://schemas.microsoft.com/office/powerpoint/2010/main" val="5710867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vl1pPr>
          </a:lstStyle>
          <a:p>
            <a:pPr>
              <a:defRPr/>
            </a:pPr>
            <a:fld id="{332780D1-CA1D-3441-A2CF-2C4CEEB3CAF2}" type="slidenum">
              <a:rPr lang="en-US"/>
              <a:pPr>
                <a:defRPr/>
              </a:pPr>
              <a:t>‹#›</a:t>
            </a:fld>
            <a:endParaRPr lang="en-US"/>
          </a:p>
        </p:txBody>
      </p:sp>
    </p:spTree>
    <p:extLst>
      <p:ext uri="{BB962C8B-B14F-4D97-AF65-F5344CB8AC3E}">
        <p14:creationId xmlns:p14="http://schemas.microsoft.com/office/powerpoint/2010/main" val="7500889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vl1pPr>
          </a:lstStyle>
          <a:p>
            <a:pPr>
              <a:defRPr/>
            </a:pPr>
            <a:fld id="{38AA518D-B853-6B42-B807-019D2D01A4DA}" type="slidenum">
              <a:rPr lang="en-US"/>
              <a:pPr>
                <a:defRPr/>
              </a:pPr>
              <a:t>‹#›</a:t>
            </a:fld>
            <a:endParaRPr lang="en-US"/>
          </a:p>
        </p:txBody>
      </p:sp>
    </p:spTree>
    <p:extLst>
      <p:ext uri="{BB962C8B-B14F-4D97-AF65-F5344CB8AC3E}">
        <p14:creationId xmlns:p14="http://schemas.microsoft.com/office/powerpoint/2010/main" val="1365301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7C2C17-0F98-CC4F-A926-E03F5352B0BD}" type="slidenum">
              <a:rPr lang="en-US"/>
              <a:pPr>
                <a:defRPr/>
              </a:pPr>
              <a:t>‹#›</a:t>
            </a:fld>
            <a:endParaRPr lang="en-US"/>
          </a:p>
        </p:txBody>
      </p:sp>
    </p:spTree>
    <p:extLst>
      <p:ext uri="{BB962C8B-B14F-4D97-AF65-F5344CB8AC3E}">
        <p14:creationId xmlns:p14="http://schemas.microsoft.com/office/powerpoint/2010/main" val="3036376070"/>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pPr>
              <a:defRPr/>
            </a:pPr>
            <a:fld id="{ED7A25D3-FE8E-D949-8CEA-5173B557E352}" type="slidenum">
              <a:rPr lang="en-US"/>
              <a:pPr>
                <a:defRPr/>
              </a:pPr>
              <a:t>‹#›</a:t>
            </a:fld>
            <a:endParaRPr lang="en-US"/>
          </a:p>
        </p:txBody>
      </p:sp>
    </p:spTree>
    <p:extLst>
      <p:ext uri="{BB962C8B-B14F-4D97-AF65-F5344CB8AC3E}">
        <p14:creationId xmlns:p14="http://schemas.microsoft.com/office/powerpoint/2010/main" val="36790720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pPr>
              <a:defRPr/>
            </a:pPr>
            <a:fld id="{6A18ACD6-29B1-304B-A50B-28837B693B03}" type="slidenum">
              <a:rPr lang="en-US"/>
              <a:pPr>
                <a:defRPr/>
              </a:pPr>
              <a:t>‹#›</a:t>
            </a:fld>
            <a:endParaRPr lang="en-US"/>
          </a:p>
        </p:txBody>
      </p:sp>
    </p:spTree>
    <p:extLst>
      <p:ext uri="{BB962C8B-B14F-4D97-AF65-F5344CB8AC3E}">
        <p14:creationId xmlns:p14="http://schemas.microsoft.com/office/powerpoint/2010/main" val="125197155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A099887-747D-654A-AB75-0A213B678294}" type="slidenum">
              <a:rPr lang="en-US"/>
              <a:pPr>
                <a:defRPr/>
              </a:pPr>
              <a:t>‹#›</a:t>
            </a:fld>
            <a:endParaRPr lang="en-US"/>
          </a:p>
        </p:txBody>
      </p:sp>
    </p:spTree>
    <p:extLst>
      <p:ext uri="{BB962C8B-B14F-4D97-AF65-F5344CB8AC3E}">
        <p14:creationId xmlns:p14="http://schemas.microsoft.com/office/powerpoint/2010/main" val="27172402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3413C498-6585-D74E-933B-3B71547AAC8B}" type="slidenum">
              <a:rPr lang="en-US"/>
              <a:pPr>
                <a:defRPr/>
              </a:pPr>
              <a:t>‹#›</a:t>
            </a:fld>
            <a:endParaRPr lang="en-US"/>
          </a:p>
        </p:txBody>
      </p:sp>
    </p:spTree>
    <p:extLst>
      <p:ext uri="{BB962C8B-B14F-4D97-AF65-F5344CB8AC3E}">
        <p14:creationId xmlns:p14="http://schemas.microsoft.com/office/powerpoint/2010/main" val="31026095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660FBFA-3526-FD4B-B44C-9EC52E189187}" type="slidenum">
              <a:rPr lang="en-US"/>
              <a:pPr>
                <a:defRPr/>
              </a:pPr>
              <a:t>‹#›</a:t>
            </a:fld>
            <a:endParaRPr lang="en-US"/>
          </a:p>
        </p:txBody>
      </p:sp>
    </p:spTree>
    <p:extLst>
      <p:ext uri="{BB962C8B-B14F-4D97-AF65-F5344CB8AC3E}">
        <p14:creationId xmlns:p14="http://schemas.microsoft.com/office/powerpoint/2010/main" val="255860916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48B1539-5E05-4745-A8B6-49E8CC2A6CF5}" type="slidenum">
              <a:rPr lang="en-US"/>
              <a:pPr>
                <a:defRPr/>
              </a:pPr>
              <a:t>‹#›</a:t>
            </a:fld>
            <a:endParaRPr lang="en-US"/>
          </a:p>
        </p:txBody>
      </p:sp>
    </p:spTree>
    <p:extLst>
      <p:ext uri="{BB962C8B-B14F-4D97-AF65-F5344CB8AC3E}">
        <p14:creationId xmlns:p14="http://schemas.microsoft.com/office/powerpoint/2010/main" val="413974785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4B1BBE8D-6924-C242-BEAA-894D46D9C5EE}" type="slidenum">
              <a:rPr lang="en-US"/>
              <a:pPr>
                <a:defRPr/>
              </a:pPr>
              <a:t>‹#›</a:t>
            </a:fld>
            <a:endParaRPr lang="en-US"/>
          </a:p>
        </p:txBody>
      </p:sp>
    </p:spTree>
    <p:extLst>
      <p:ext uri="{BB962C8B-B14F-4D97-AF65-F5344CB8AC3E}">
        <p14:creationId xmlns:p14="http://schemas.microsoft.com/office/powerpoint/2010/main" val="30886025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5A434C89-DD19-3649-93B2-E3CCFE5AB213}" type="slidenum">
              <a:rPr lang="en-US"/>
              <a:pPr>
                <a:defRPr/>
              </a:pPr>
              <a:t>‹#›</a:t>
            </a:fld>
            <a:endParaRPr lang="en-US"/>
          </a:p>
        </p:txBody>
      </p:sp>
    </p:spTree>
    <p:extLst>
      <p:ext uri="{BB962C8B-B14F-4D97-AF65-F5344CB8AC3E}">
        <p14:creationId xmlns:p14="http://schemas.microsoft.com/office/powerpoint/2010/main" val="299007297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CCC7FB29-5852-A04F-B814-7B56171F035E}" type="slidenum">
              <a:rPr lang="en-US"/>
              <a:pPr>
                <a:defRPr/>
              </a:pPr>
              <a:t>‹#›</a:t>
            </a:fld>
            <a:endParaRPr lang="en-US"/>
          </a:p>
        </p:txBody>
      </p:sp>
    </p:spTree>
    <p:extLst>
      <p:ext uri="{BB962C8B-B14F-4D97-AF65-F5344CB8AC3E}">
        <p14:creationId xmlns:p14="http://schemas.microsoft.com/office/powerpoint/2010/main" val="19723121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844E4C2-2545-9B4F-BF67-0A6162B8D12D}" type="slidenum">
              <a:rPr lang="en-US"/>
              <a:pPr>
                <a:defRPr/>
              </a:pPr>
              <a:t>‹#›</a:t>
            </a:fld>
            <a:endParaRPr lang="en-US"/>
          </a:p>
        </p:txBody>
      </p:sp>
    </p:spTree>
    <p:extLst>
      <p:ext uri="{BB962C8B-B14F-4D97-AF65-F5344CB8AC3E}">
        <p14:creationId xmlns:p14="http://schemas.microsoft.com/office/powerpoint/2010/main" val="55690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1D850EA-4E2D-5243-A92A-64981F12B893}" type="slidenum">
              <a:rPr lang="en-US"/>
              <a:pPr>
                <a:defRPr/>
              </a:pPr>
              <a:t>‹#›</a:t>
            </a:fld>
            <a:endParaRPr lang="en-US"/>
          </a:p>
        </p:txBody>
      </p:sp>
    </p:spTree>
    <p:extLst>
      <p:ext uri="{BB962C8B-B14F-4D97-AF65-F5344CB8AC3E}">
        <p14:creationId xmlns:p14="http://schemas.microsoft.com/office/powerpoint/2010/main" val="3111860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ACF6DB-6EC2-694D-91BA-876C5AC2F51C}" type="slidenum">
              <a:rPr lang="en-US"/>
              <a:pPr>
                <a:defRPr/>
              </a:pPr>
              <a:t>‹#›</a:t>
            </a:fld>
            <a:endParaRPr lang="en-US"/>
          </a:p>
        </p:txBody>
      </p:sp>
    </p:spTree>
    <p:extLst>
      <p:ext uri="{BB962C8B-B14F-4D97-AF65-F5344CB8AC3E}">
        <p14:creationId xmlns:p14="http://schemas.microsoft.com/office/powerpoint/2010/main" val="399437363"/>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828110C-A4CD-E049-A13D-32A3A50207A0}" type="slidenum">
              <a:rPr lang="en-US"/>
              <a:pPr>
                <a:defRPr/>
              </a:pPr>
              <a:t>‹#›</a:t>
            </a:fld>
            <a:endParaRPr lang="en-US"/>
          </a:p>
        </p:txBody>
      </p:sp>
    </p:spTree>
    <p:extLst>
      <p:ext uri="{BB962C8B-B14F-4D97-AF65-F5344CB8AC3E}">
        <p14:creationId xmlns:p14="http://schemas.microsoft.com/office/powerpoint/2010/main" val="284168397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7B717D9-E801-C042-8D6F-89C0116823F5}" type="slidenum">
              <a:rPr lang="en-US"/>
              <a:pPr>
                <a:defRPr/>
              </a:pPr>
              <a:t>‹#›</a:t>
            </a:fld>
            <a:endParaRPr lang="en-US"/>
          </a:p>
        </p:txBody>
      </p:sp>
    </p:spTree>
    <p:extLst>
      <p:ext uri="{BB962C8B-B14F-4D97-AF65-F5344CB8AC3E}">
        <p14:creationId xmlns:p14="http://schemas.microsoft.com/office/powerpoint/2010/main" val="37039040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A1074C4-B62F-C84D-87B6-5A0EEE8E0038}" type="slidenum">
              <a:rPr lang="en-US"/>
              <a:pPr>
                <a:defRPr/>
              </a:pPr>
              <a:t>‹#›</a:t>
            </a:fld>
            <a:endParaRPr lang="en-US"/>
          </a:p>
        </p:txBody>
      </p:sp>
    </p:spTree>
    <p:extLst>
      <p:ext uri="{BB962C8B-B14F-4D97-AF65-F5344CB8AC3E}">
        <p14:creationId xmlns:p14="http://schemas.microsoft.com/office/powerpoint/2010/main" val="50903057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defRPr>
            </a:lvl1pPr>
          </a:lstStyle>
          <a:p>
            <a:pPr>
              <a:defRPr/>
            </a:pPr>
            <a:fld id="{17E884C9-E2D2-2246-A2B3-BCB83033858A}" type="slidenum">
              <a:rPr lang="en-US"/>
              <a:pPr>
                <a:defRPr/>
              </a:pPr>
              <a:t>‹#›</a:t>
            </a:fld>
            <a:endParaRPr lang="en-US"/>
          </a:p>
        </p:txBody>
      </p:sp>
    </p:spTree>
    <p:extLst>
      <p:ext uri="{BB962C8B-B14F-4D97-AF65-F5344CB8AC3E}">
        <p14:creationId xmlns:p14="http://schemas.microsoft.com/office/powerpoint/2010/main" val="57478210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A01CA68-7763-D446-B04F-74734603F8E1}" type="slidenum">
              <a:rPr lang="en-US"/>
              <a:pPr>
                <a:defRPr/>
              </a:pPr>
              <a:t>‹#›</a:t>
            </a:fld>
            <a:endParaRPr lang="en-US"/>
          </a:p>
        </p:txBody>
      </p:sp>
    </p:spTree>
    <p:extLst>
      <p:ext uri="{BB962C8B-B14F-4D97-AF65-F5344CB8AC3E}">
        <p14:creationId xmlns:p14="http://schemas.microsoft.com/office/powerpoint/2010/main" val="263635339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9736C6F-CAFE-8D45-8213-15947BD5645A}" type="slidenum">
              <a:rPr lang="en-US"/>
              <a:pPr>
                <a:defRPr/>
              </a:pPr>
              <a:t>‹#›</a:t>
            </a:fld>
            <a:endParaRPr lang="en-US"/>
          </a:p>
        </p:txBody>
      </p:sp>
    </p:spTree>
    <p:extLst>
      <p:ext uri="{BB962C8B-B14F-4D97-AF65-F5344CB8AC3E}">
        <p14:creationId xmlns:p14="http://schemas.microsoft.com/office/powerpoint/2010/main" val="22736943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4CB0A33-42D4-9749-BD68-17B7FB8539C6}" type="slidenum">
              <a:rPr lang="en-US"/>
              <a:pPr>
                <a:defRPr/>
              </a:pPr>
              <a:t>‹#›</a:t>
            </a:fld>
            <a:endParaRPr lang="en-US"/>
          </a:p>
        </p:txBody>
      </p:sp>
    </p:spTree>
    <p:extLst>
      <p:ext uri="{BB962C8B-B14F-4D97-AF65-F5344CB8AC3E}">
        <p14:creationId xmlns:p14="http://schemas.microsoft.com/office/powerpoint/2010/main" val="357175792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DAC771C-1B40-DA4A-A360-9F54D721DAF5}" type="slidenum">
              <a:rPr lang="en-US"/>
              <a:pPr>
                <a:defRPr/>
              </a:pPr>
              <a:t>‹#›</a:t>
            </a:fld>
            <a:endParaRPr lang="en-US"/>
          </a:p>
        </p:txBody>
      </p:sp>
    </p:spTree>
    <p:extLst>
      <p:ext uri="{BB962C8B-B14F-4D97-AF65-F5344CB8AC3E}">
        <p14:creationId xmlns:p14="http://schemas.microsoft.com/office/powerpoint/2010/main" val="35498876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E8B6A3E-725E-7847-A6BC-2852BA8B7258}" type="slidenum">
              <a:rPr lang="en-US"/>
              <a:pPr>
                <a:defRPr/>
              </a:pPr>
              <a:t>‹#›</a:t>
            </a:fld>
            <a:endParaRPr lang="en-US"/>
          </a:p>
        </p:txBody>
      </p:sp>
    </p:spTree>
    <p:extLst>
      <p:ext uri="{BB962C8B-B14F-4D97-AF65-F5344CB8AC3E}">
        <p14:creationId xmlns:p14="http://schemas.microsoft.com/office/powerpoint/2010/main" val="345241220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FC79CF9-F045-F941-82E9-FD09ADF2C330}" type="slidenum">
              <a:rPr lang="en-US"/>
              <a:pPr>
                <a:defRPr/>
              </a:pPr>
              <a:t>‹#›</a:t>
            </a:fld>
            <a:endParaRPr lang="en-US"/>
          </a:p>
        </p:txBody>
      </p:sp>
    </p:spTree>
    <p:extLst>
      <p:ext uri="{BB962C8B-B14F-4D97-AF65-F5344CB8AC3E}">
        <p14:creationId xmlns:p14="http://schemas.microsoft.com/office/powerpoint/2010/main" val="2097166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35924C-BC79-5547-BAB5-A73280F94945}" type="slidenum">
              <a:rPr lang="en-US"/>
              <a:pPr>
                <a:defRPr/>
              </a:pPr>
              <a:t>‹#›</a:t>
            </a:fld>
            <a:endParaRPr lang="en-US"/>
          </a:p>
        </p:txBody>
      </p:sp>
    </p:spTree>
    <p:extLst>
      <p:ext uri="{BB962C8B-B14F-4D97-AF65-F5344CB8AC3E}">
        <p14:creationId xmlns:p14="http://schemas.microsoft.com/office/powerpoint/2010/main" val="2764575744"/>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DA778B3-4D08-A94A-A5D5-79E3DA3E3A34}" type="slidenum">
              <a:rPr lang="en-US"/>
              <a:pPr>
                <a:defRPr/>
              </a:pPr>
              <a:t>‹#›</a:t>
            </a:fld>
            <a:endParaRPr lang="en-US"/>
          </a:p>
        </p:txBody>
      </p:sp>
    </p:spTree>
    <p:extLst>
      <p:ext uri="{BB962C8B-B14F-4D97-AF65-F5344CB8AC3E}">
        <p14:creationId xmlns:p14="http://schemas.microsoft.com/office/powerpoint/2010/main" val="120010615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CE07C9D-CFC5-354F-ABEF-F445F5BCF3E4}" type="slidenum">
              <a:rPr lang="en-US"/>
              <a:pPr>
                <a:defRPr/>
              </a:pPr>
              <a:t>‹#›</a:t>
            </a:fld>
            <a:endParaRPr lang="en-US"/>
          </a:p>
        </p:txBody>
      </p:sp>
    </p:spTree>
    <p:extLst>
      <p:ext uri="{BB962C8B-B14F-4D97-AF65-F5344CB8AC3E}">
        <p14:creationId xmlns:p14="http://schemas.microsoft.com/office/powerpoint/2010/main" val="381750624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8F9960F-90C1-D04C-8EF1-2841E213D7E3}" type="slidenum">
              <a:rPr lang="en-US"/>
              <a:pPr>
                <a:defRPr/>
              </a:pPr>
              <a:t>‹#›</a:t>
            </a:fld>
            <a:endParaRPr lang="en-US"/>
          </a:p>
        </p:txBody>
      </p:sp>
    </p:spTree>
    <p:extLst>
      <p:ext uri="{BB962C8B-B14F-4D97-AF65-F5344CB8AC3E}">
        <p14:creationId xmlns:p14="http://schemas.microsoft.com/office/powerpoint/2010/main" val="94627245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7E8D2D8-6AF6-C242-A904-54C47674D585}" type="slidenum">
              <a:rPr lang="en-US"/>
              <a:pPr>
                <a:defRPr/>
              </a:pPr>
              <a:t>‹#›</a:t>
            </a:fld>
            <a:endParaRPr lang="en-US"/>
          </a:p>
        </p:txBody>
      </p:sp>
    </p:spTree>
    <p:extLst>
      <p:ext uri="{BB962C8B-B14F-4D97-AF65-F5344CB8AC3E}">
        <p14:creationId xmlns:p14="http://schemas.microsoft.com/office/powerpoint/2010/main" val="135702965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0D587805-A63D-3B42-B3EC-70EAB5FA6EC2}" type="slidenum">
              <a:rPr lang="en-US"/>
              <a:pPr>
                <a:defRPr/>
              </a:pPr>
              <a:t>‹#›</a:t>
            </a:fld>
            <a:endParaRPr lang="en-US"/>
          </a:p>
        </p:txBody>
      </p:sp>
    </p:spTree>
    <p:extLst>
      <p:ext uri="{BB962C8B-B14F-4D97-AF65-F5344CB8AC3E}">
        <p14:creationId xmlns:p14="http://schemas.microsoft.com/office/powerpoint/2010/main" val="247355339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AEB99-FB2B-3841-AB85-8482A996CECF}" type="slidenum">
              <a:rPr lang="en-US"/>
              <a:pPr>
                <a:defRPr/>
              </a:pPr>
              <a:t>‹#›</a:t>
            </a:fld>
            <a:endParaRPr lang="en-US"/>
          </a:p>
        </p:txBody>
      </p:sp>
    </p:spTree>
    <p:extLst>
      <p:ext uri="{BB962C8B-B14F-4D97-AF65-F5344CB8AC3E}">
        <p14:creationId xmlns:p14="http://schemas.microsoft.com/office/powerpoint/2010/main" val="1525748265"/>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6DDDD3-A59C-F444-9914-FE3E2D9CA2AC}" type="slidenum">
              <a:rPr lang="en-US"/>
              <a:pPr>
                <a:defRPr/>
              </a:pPr>
              <a:t>‹#›</a:t>
            </a:fld>
            <a:endParaRPr lang="en-US"/>
          </a:p>
        </p:txBody>
      </p:sp>
    </p:spTree>
    <p:extLst>
      <p:ext uri="{BB962C8B-B14F-4D97-AF65-F5344CB8AC3E}">
        <p14:creationId xmlns:p14="http://schemas.microsoft.com/office/powerpoint/2010/main" val="786326923"/>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3B77F4-0C5A-6740-A9D6-C299FD50FE5F}" type="slidenum">
              <a:rPr lang="en-US"/>
              <a:pPr>
                <a:defRPr/>
              </a:pPr>
              <a:t>‹#›</a:t>
            </a:fld>
            <a:endParaRPr lang="en-US"/>
          </a:p>
        </p:txBody>
      </p:sp>
    </p:spTree>
    <p:extLst>
      <p:ext uri="{BB962C8B-B14F-4D97-AF65-F5344CB8AC3E}">
        <p14:creationId xmlns:p14="http://schemas.microsoft.com/office/powerpoint/2010/main" val="2171852836"/>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9823AA-541E-624A-A206-0B87C563AF22}" type="slidenum">
              <a:rPr lang="en-US"/>
              <a:pPr>
                <a:defRPr/>
              </a:pPr>
              <a:t>‹#›</a:t>
            </a:fld>
            <a:endParaRPr lang="en-US"/>
          </a:p>
        </p:txBody>
      </p:sp>
    </p:spTree>
    <p:extLst>
      <p:ext uri="{BB962C8B-B14F-4D97-AF65-F5344CB8AC3E}">
        <p14:creationId xmlns:p14="http://schemas.microsoft.com/office/powerpoint/2010/main" val="2644876578"/>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2B646F0-2A10-B446-86D4-3C27CCD072D3}" type="slidenum">
              <a:rPr lang="en-US"/>
              <a:pPr>
                <a:defRPr/>
              </a:pPr>
              <a:t>‹#›</a:t>
            </a:fld>
            <a:endParaRPr lang="en-US"/>
          </a:p>
        </p:txBody>
      </p:sp>
    </p:spTree>
    <p:extLst>
      <p:ext uri="{BB962C8B-B14F-4D97-AF65-F5344CB8AC3E}">
        <p14:creationId xmlns:p14="http://schemas.microsoft.com/office/powerpoint/2010/main" val="2289876882"/>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7DF097-930F-9349-A83A-D1F3850462D0}" type="slidenum">
              <a:rPr lang="en-US"/>
              <a:pPr>
                <a:defRPr/>
              </a:pPr>
              <a:t>‹#›</a:t>
            </a:fld>
            <a:endParaRPr lang="en-US"/>
          </a:p>
        </p:txBody>
      </p:sp>
    </p:spTree>
    <p:extLst>
      <p:ext uri="{BB962C8B-B14F-4D97-AF65-F5344CB8AC3E}">
        <p14:creationId xmlns:p14="http://schemas.microsoft.com/office/powerpoint/2010/main" val="2491602909"/>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DDFFDE-33DC-0846-A6E2-2A963316D810}" type="slidenum">
              <a:rPr lang="en-US"/>
              <a:pPr>
                <a:defRPr/>
              </a:pPr>
              <a:t>‹#›</a:t>
            </a:fld>
            <a:endParaRPr lang="en-US"/>
          </a:p>
        </p:txBody>
      </p:sp>
    </p:spTree>
    <p:extLst>
      <p:ext uri="{BB962C8B-B14F-4D97-AF65-F5344CB8AC3E}">
        <p14:creationId xmlns:p14="http://schemas.microsoft.com/office/powerpoint/2010/main" val="19909371"/>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1F7E361-C48C-294F-ABFE-3670ADE7B2DC}" type="slidenum">
              <a:rPr lang="en-US"/>
              <a:pPr>
                <a:defRPr/>
              </a:pPr>
              <a:t>‹#›</a:t>
            </a:fld>
            <a:endParaRPr lang="en-US"/>
          </a:p>
        </p:txBody>
      </p:sp>
    </p:spTree>
    <p:extLst>
      <p:ext uri="{BB962C8B-B14F-4D97-AF65-F5344CB8AC3E}">
        <p14:creationId xmlns:p14="http://schemas.microsoft.com/office/powerpoint/2010/main" val="2010637853"/>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8480ED-5EB3-4746-AE44-258984B1AF05}" type="slidenum">
              <a:rPr lang="en-US"/>
              <a:pPr>
                <a:defRPr/>
              </a:pPr>
              <a:t>‹#›</a:t>
            </a:fld>
            <a:endParaRPr lang="en-US"/>
          </a:p>
        </p:txBody>
      </p:sp>
    </p:spTree>
    <p:extLst>
      <p:ext uri="{BB962C8B-B14F-4D97-AF65-F5344CB8AC3E}">
        <p14:creationId xmlns:p14="http://schemas.microsoft.com/office/powerpoint/2010/main" val="1828297464"/>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65CAA7-5989-2A40-B0D8-206C950B1E14}" type="slidenum">
              <a:rPr lang="en-US"/>
              <a:pPr>
                <a:defRPr/>
              </a:pPr>
              <a:t>‹#›</a:t>
            </a:fld>
            <a:endParaRPr lang="en-US"/>
          </a:p>
        </p:txBody>
      </p:sp>
    </p:spTree>
    <p:extLst>
      <p:ext uri="{BB962C8B-B14F-4D97-AF65-F5344CB8AC3E}">
        <p14:creationId xmlns:p14="http://schemas.microsoft.com/office/powerpoint/2010/main" val="4106076268"/>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7F3774-3E79-1749-AC6D-608EB23CA50B}" type="slidenum">
              <a:rPr lang="en-US"/>
              <a:pPr>
                <a:defRPr/>
              </a:pPr>
              <a:t>‹#›</a:t>
            </a:fld>
            <a:endParaRPr lang="en-US"/>
          </a:p>
        </p:txBody>
      </p:sp>
    </p:spTree>
    <p:extLst>
      <p:ext uri="{BB962C8B-B14F-4D97-AF65-F5344CB8AC3E}">
        <p14:creationId xmlns:p14="http://schemas.microsoft.com/office/powerpoint/2010/main" val="1051724801"/>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C7BB15-CABD-744D-AAF5-21FC27A85D4D}" type="slidenum">
              <a:rPr lang="en-US"/>
              <a:pPr>
                <a:defRPr/>
              </a:pPr>
              <a:t>‹#›</a:t>
            </a:fld>
            <a:endParaRPr lang="en-US"/>
          </a:p>
        </p:txBody>
      </p:sp>
    </p:spTree>
    <p:extLst>
      <p:ext uri="{BB962C8B-B14F-4D97-AF65-F5344CB8AC3E}">
        <p14:creationId xmlns:p14="http://schemas.microsoft.com/office/powerpoint/2010/main" val="2468945808"/>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4C0857-31FC-2E45-8BB2-77F02952210C}" type="slidenum">
              <a:rPr lang="en-US"/>
              <a:pPr>
                <a:defRPr/>
              </a:pPr>
              <a:t>‹#›</a:t>
            </a:fld>
            <a:endParaRPr lang="en-US"/>
          </a:p>
        </p:txBody>
      </p:sp>
    </p:spTree>
    <p:extLst>
      <p:ext uri="{BB962C8B-B14F-4D97-AF65-F5344CB8AC3E}">
        <p14:creationId xmlns:p14="http://schemas.microsoft.com/office/powerpoint/2010/main" val="800909265"/>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8E53C5-47C2-C94C-939E-E3B1A3F2516C}" type="slidenum">
              <a:rPr lang="en-US"/>
              <a:pPr>
                <a:defRPr/>
              </a:pPr>
              <a:t>‹#›</a:t>
            </a:fld>
            <a:endParaRPr lang="en-US"/>
          </a:p>
        </p:txBody>
      </p:sp>
    </p:spTree>
    <p:extLst>
      <p:ext uri="{BB962C8B-B14F-4D97-AF65-F5344CB8AC3E}">
        <p14:creationId xmlns:p14="http://schemas.microsoft.com/office/powerpoint/2010/main" val="3623880684"/>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502517-0DD2-6E41-B4AD-95095A9747A9}" type="slidenum">
              <a:rPr lang="en-US"/>
              <a:pPr>
                <a:defRPr/>
              </a:pPr>
              <a:t>‹#›</a:t>
            </a:fld>
            <a:endParaRPr lang="en-US"/>
          </a:p>
        </p:txBody>
      </p:sp>
    </p:spTree>
    <p:extLst>
      <p:ext uri="{BB962C8B-B14F-4D97-AF65-F5344CB8AC3E}">
        <p14:creationId xmlns:p14="http://schemas.microsoft.com/office/powerpoint/2010/main" val="312002951"/>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C06314-66C2-FC40-996A-8E8E3C4B651A}" type="slidenum">
              <a:rPr lang="en-US"/>
              <a:pPr>
                <a:defRPr/>
              </a:pPr>
              <a:t>‹#›</a:t>
            </a:fld>
            <a:endParaRPr lang="en-US"/>
          </a:p>
        </p:txBody>
      </p:sp>
    </p:spTree>
    <p:extLst>
      <p:ext uri="{BB962C8B-B14F-4D97-AF65-F5344CB8AC3E}">
        <p14:creationId xmlns:p14="http://schemas.microsoft.com/office/powerpoint/2010/main" val="960216995"/>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7B6214-46EB-9A41-8DFC-3944EF4EC901}" type="slidenum">
              <a:rPr lang="en-US"/>
              <a:pPr>
                <a:defRPr/>
              </a:pPr>
              <a:t>‹#›</a:t>
            </a:fld>
            <a:endParaRPr lang="en-US"/>
          </a:p>
        </p:txBody>
      </p:sp>
    </p:spTree>
    <p:extLst>
      <p:ext uri="{BB962C8B-B14F-4D97-AF65-F5344CB8AC3E}">
        <p14:creationId xmlns:p14="http://schemas.microsoft.com/office/powerpoint/2010/main" val="231375650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D1B33E-5E55-FF4A-B682-0105ADBCAC16}" type="slidenum">
              <a:rPr lang="en-US"/>
              <a:pPr>
                <a:defRPr/>
              </a:pPr>
              <a:t>‹#›</a:t>
            </a:fld>
            <a:endParaRPr lang="en-US"/>
          </a:p>
        </p:txBody>
      </p:sp>
    </p:spTree>
    <p:extLst>
      <p:ext uri="{BB962C8B-B14F-4D97-AF65-F5344CB8AC3E}">
        <p14:creationId xmlns:p14="http://schemas.microsoft.com/office/powerpoint/2010/main" val="1030193030"/>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977E975-5A9D-1149-9E46-A0FA59020324}" type="slidenum">
              <a:rPr lang="en-US"/>
              <a:pPr>
                <a:defRPr/>
              </a:pPr>
              <a:t>‹#›</a:t>
            </a:fld>
            <a:endParaRPr lang="en-US"/>
          </a:p>
        </p:txBody>
      </p:sp>
    </p:spTree>
    <p:extLst>
      <p:ext uri="{BB962C8B-B14F-4D97-AF65-F5344CB8AC3E}">
        <p14:creationId xmlns:p14="http://schemas.microsoft.com/office/powerpoint/2010/main" val="196187358"/>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46EA992-9F7E-3548-8E3D-0A2E1BC098BC}" type="slidenum">
              <a:rPr lang="en-US"/>
              <a:pPr>
                <a:defRPr/>
              </a:pPr>
              <a:t>‹#›</a:t>
            </a:fld>
            <a:endParaRPr lang="en-US"/>
          </a:p>
        </p:txBody>
      </p:sp>
    </p:spTree>
    <p:extLst>
      <p:ext uri="{BB962C8B-B14F-4D97-AF65-F5344CB8AC3E}">
        <p14:creationId xmlns:p14="http://schemas.microsoft.com/office/powerpoint/2010/main" val="3464726086"/>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0928DF-B166-804C-97E5-90B03A54EC8D}" type="slidenum">
              <a:rPr lang="en-US"/>
              <a:pPr>
                <a:defRPr/>
              </a:pPr>
              <a:t>‹#›</a:t>
            </a:fld>
            <a:endParaRPr lang="en-US"/>
          </a:p>
        </p:txBody>
      </p:sp>
    </p:spTree>
    <p:extLst>
      <p:ext uri="{BB962C8B-B14F-4D97-AF65-F5344CB8AC3E}">
        <p14:creationId xmlns:p14="http://schemas.microsoft.com/office/powerpoint/2010/main" val="1263591645"/>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FDCC18-87BB-EC49-A805-9A1547B7A5DD}" type="slidenum">
              <a:rPr lang="en-US"/>
              <a:pPr>
                <a:defRPr/>
              </a:pPr>
              <a:t>‹#›</a:t>
            </a:fld>
            <a:endParaRPr lang="en-US"/>
          </a:p>
        </p:txBody>
      </p:sp>
    </p:spTree>
    <p:extLst>
      <p:ext uri="{BB962C8B-B14F-4D97-AF65-F5344CB8AC3E}">
        <p14:creationId xmlns:p14="http://schemas.microsoft.com/office/powerpoint/2010/main" val="800730732"/>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0552BB-0468-4741-A7B5-0955926AAF35}" type="slidenum">
              <a:rPr lang="en-US"/>
              <a:pPr>
                <a:defRPr/>
              </a:pPr>
              <a:t>‹#›</a:t>
            </a:fld>
            <a:endParaRPr lang="en-US"/>
          </a:p>
        </p:txBody>
      </p:sp>
    </p:spTree>
    <p:extLst>
      <p:ext uri="{BB962C8B-B14F-4D97-AF65-F5344CB8AC3E}">
        <p14:creationId xmlns:p14="http://schemas.microsoft.com/office/powerpoint/2010/main" val="3331203332"/>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061CCB-08C5-FA4D-B792-7BAB67FA01C8}" type="slidenum">
              <a:rPr lang="en-US"/>
              <a:pPr>
                <a:defRPr/>
              </a:pPr>
              <a:t>‹#›</a:t>
            </a:fld>
            <a:endParaRPr lang="en-US"/>
          </a:p>
        </p:txBody>
      </p:sp>
    </p:spTree>
    <p:extLst>
      <p:ext uri="{BB962C8B-B14F-4D97-AF65-F5344CB8AC3E}">
        <p14:creationId xmlns:p14="http://schemas.microsoft.com/office/powerpoint/2010/main" val="2285507952"/>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E857D3F-07A4-A34F-A3B3-57ABB5AA1EFD}" type="slidenum">
              <a:rPr lang="en-US"/>
              <a:pPr>
                <a:defRPr/>
              </a:pPr>
              <a:t>‹#›</a:t>
            </a:fld>
            <a:endParaRPr lang="en-US"/>
          </a:p>
        </p:txBody>
      </p:sp>
    </p:spTree>
    <p:extLst>
      <p:ext uri="{BB962C8B-B14F-4D97-AF65-F5344CB8AC3E}">
        <p14:creationId xmlns:p14="http://schemas.microsoft.com/office/powerpoint/2010/main" val="279258893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78F25FF-8520-1E40-978C-91D259FC40E4}" type="slidenum">
              <a:rPr lang="en-US"/>
              <a:pPr>
                <a:defRPr/>
              </a:pPr>
              <a:t>‹#›</a:t>
            </a:fld>
            <a:endParaRPr lang="en-US"/>
          </a:p>
        </p:txBody>
      </p:sp>
    </p:spTree>
    <p:extLst>
      <p:ext uri="{BB962C8B-B14F-4D97-AF65-F5344CB8AC3E}">
        <p14:creationId xmlns:p14="http://schemas.microsoft.com/office/powerpoint/2010/main" val="130503230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80A1378E-C55F-4E4D-92AF-CEF17A0EB4C2}" type="slidenum">
              <a:rPr lang="en-US"/>
              <a:pPr>
                <a:defRPr/>
              </a:pPr>
              <a:t>‹#›</a:t>
            </a:fld>
            <a:endParaRPr lang="en-US"/>
          </a:p>
        </p:txBody>
      </p:sp>
    </p:spTree>
    <p:extLst>
      <p:ext uri="{BB962C8B-B14F-4D97-AF65-F5344CB8AC3E}">
        <p14:creationId xmlns:p14="http://schemas.microsoft.com/office/powerpoint/2010/main" val="1598620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D9CAD9-B5FF-1847-B516-18B9C0C08E38}" type="slidenum">
              <a:rPr lang="en-US"/>
              <a:pPr>
                <a:defRPr/>
              </a:pPr>
              <a:t>‹#›</a:t>
            </a:fld>
            <a:endParaRPr lang="en-US"/>
          </a:p>
        </p:txBody>
      </p:sp>
    </p:spTree>
    <p:extLst>
      <p:ext uri="{BB962C8B-B14F-4D97-AF65-F5344CB8AC3E}">
        <p14:creationId xmlns:p14="http://schemas.microsoft.com/office/powerpoint/2010/main" val="18059615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D6E754C-07EB-C241-88AB-6F39BE51445E}" type="slidenum">
              <a:rPr lang="en-US"/>
              <a:pPr>
                <a:defRPr/>
              </a:pPr>
              <a:t>‹#›</a:t>
            </a:fld>
            <a:endParaRPr lang="en-US"/>
          </a:p>
        </p:txBody>
      </p:sp>
    </p:spTree>
    <p:extLst>
      <p:ext uri="{BB962C8B-B14F-4D97-AF65-F5344CB8AC3E}">
        <p14:creationId xmlns:p14="http://schemas.microsoft.com/office/powerpoint/2010/main" val="210070733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C550638-AD3C-1442-A90E-512FA3D20002}" type="slidenum">
              <a:rPr lang="en-US"/>
              <a:pPr>
                <a:defRPr/>
              </a:pPr>
              <a:t>‹#›</a:t>
            </a:fld>
            <a:endParaRPr lang="en-US"/>
          </a:p>
        </p:txBody>
      </p:sp>
    </p:spTree>
    <p:extLst>
      <p:ext uri="{BB962C8B-B14F-4D97-AF65-F5344CB8AC3E}">
        <p14:creationId xmlns:p14="http://schemas.microsoft.com/office/powerpoint/2010/main" val="92034655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A6F890B-53EA-E44E-97C0-CBF8F46611C1}" type="slidenum">
              <a:rPr lang="en-US"/>
              <a:pPr>
                <a:defRPr/>
              </a:pPr>
              <a:t>‹#›</a:t>
            </a:fld>
            <a:endParaRPr lang="en-US"/>
          </a:p>
        </p:txBody>
      </p:sp>
    </p:spTree>
    <p:extLst>
      <p:ext uri="{BB962C8B-B14F-4D97-AF65-F5344CB8AC3E}">
        <p14:creationId xmlns:p14="http://schemas.microsoft.com/office/powerpoint/2010/main" val="418214695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16FFFE-A269-0A4C-8E10-4B03652DCC24}" type="slidenum">
              <a:rPr lang="en-US"/>
              <a:pPr>
                <a:defRPr/>
              </a:pPr>
              <a:t>‹#›</a:t>
            </a:fld>
            <a:endParaRPr lang="en-US"/>
          </a:p>
        </p:txBody>
      </p:sp>
    </p:spTree>
    <p:extLst>
      <p:ext uri="{BB962C8B-B14F-4D97-AF65-F5344CB8AC3E}">
        <p14:creationId xmlns:p14="http://schemas.microsoft.com/office/powerpoint/2010/main" val="240598873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07DC0C7-9F13-8E4E-9628-935398FEA260}" type="slidenum">
              <a:rPr lang="en-US"/>
              <a:pPr>
                <a:defRPr/>
              </a:pPr>
              <a:t>‹#›</a:t>
            </a:fld>
            <a:endParaRPr lang="en-US"/>
          </a:p>
        </p:txBody>
      </p:sp>
    </p:spTree>
    <p:extLst>
      <p:ext uri="{BB962C8B-B14F-4D97-AF65-F5344CB8AC3E}">
        <p14:creationId xmlns:p14="http://schemas.microsoft.com/office/powerpoint/2010/main" val="293629768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4FFC425B-E0E8-6E46-A0E0-DFA86C8FA536}" type="slidenum">
              <a:rPr lang="en-US"/>
              <a:pPr>
                <a:defRPr/>
              </a:pPr>
              <a:t>‹#›</a:t>
            </a:fld>
            <a:endParaRPr lang="en-US"/>
          </a:p>
        </p:txBody>
      </p:sp>
    </p:spTree>
    <p:extLst>
      <p:ext uri="{BB962C8B-B14F-4D97-AF65-F5344CB8AC3E}">
        <p14:creationId xmlns:p14="http://schemas.microsoft.com/office/powerpoint/2010/main" val="64268702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C5F6C98-A73B-9C47-A14C-0AFAE7669DD6}" type="slidenum">
              <a:rPr lang="en-US"/>
              <a:pPr>
                <a:defRPr/>
              </a:pPr>
              <a:t>‹#›</a:t>
            </a:fld>
            <a:endParaRPr lang="en-US"/>
          </a:p>
        </p:txBody>
      </p:sp>
    </p:spTree>
    <p:extLst>
      <p:ext uri="{BB962C8B-B14F-4D97-AF65-F5344CB8AC3E}">
        <p14:creationId xmlns:p14="http://schemas.microsoft.com/office/powerpoint/2010/main" val="5151236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C3BA8C1-B1AC-4347-B963-6C8D7CBD923D}" type="slidenum">
              <a:rPr lang="en-US"/>
              <a:pPr>
                <a:defRPr/>
              </a:pPr>
              <a:t>‹#›</a:t>
            </a:fld>
            <a:endParaRPr lang="en-US"/>
          </a:p>
        </p:txBody>
      </p:sp>
    </p:spTree>
    <p:extLst>
      <p:ext uri="{BB962C8B-B14F-4D97-AF65-F5344CB8AC3E}">
        <p14:creationId xmlns:p14="http://schemas.microsoft.com/office/powerpoint/2010/main" val="154462098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A18D036-EB95-CF4E-A71A-AB2A64806DBF}" type="slidenum">
              <a:rPr lang="en-US"/>
              <a:pPr>
                <a:defRPr/>
              </a:pPr>
              <a:t>‹#›</a:t>
            </a:fld>
            <a:endParaRPr lang="en-US"/>
          </a:p>
        </p:txBody>
      </p:sp>
    </p:spTree>
    <p:extLst>
      <p:ext uri="{BB962C8B-B14F-4D97-AF65-F5344CB8AC3E}">
        <p14:creationId xmlns:p14="http://schemas.microsoft.com/office/powerpoint/2010/main" val="122103442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3DFFC4-0F28-4F47-B9C5-DC7DFDE6EFC1}" type="slidenum">
              <a:rPr lang="en-US"/>
              <a:pPr>
                <a:defRPr/>
              </a:pPr>
              <a:t>‹#›</a:t>
            </a:fld>
            <a:endParaRPr lang="en-US"/>
          </a:p>
        </p:txBody>
      </p:sp>
    </p:spTree>
    <p:extLst>
      <p:ext uri="{BB962C8B-B14F-4D97-AF65-F5344CB8AC3E}">
        <p14:creationId xmlns:p14="http://schemas.microsoft.com/office/powerpoint/2010/main" val="4038922186"/>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C678BF-AE91-C54E-8C1F-2570FD5CE4BC}" type="slidenum">
              <a:rPr lang="en-US"/>
              <a:pPr>
                <a:defRPr/>
              </a:pPr>
              <a:t>‹#›</a:t>
            </a:fld>
            <a:endParaRPr lang="en-US"/>
          </a:p>
        </p:txBody>
      </p:sp>
    </p:spTree>
    <p:extLst>
      <p:ext uri="{BB962C8B-B14F-4D97-AF65-F5344CB8AC3E}">
        <p14:creationId xmlns:p14="http://schemas.microsoft.com/office/powerpoint/2010/main" val="15413299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0E3F4C-914D-E24A-8F2C-F47F379B7F42}" type="slidenum">
              <a:rPr lang="en-US"/>
              <a:pPr>
                <a:defRPr/>
              </a:pPr>
              <a:t>‹#›</a:t>
            </a:fld>
            <a:endParaRPr lang="en-US"/>
          </a:p>
        </p:txBody>
      </p:sp>
    </p:spTree>
    <p:extLst>
      <p:ext uri="{BB962C8B-B14F-4D97-AF65-F5344CB8AC3E}">
        <p14:creationId xmlns:p14="http://schemas.microsoft.com/office/powerpoint/2010/main" val="3375101557"/>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47FA56-1F02-9543-BF54-6E86E3440E05}" type="slidenum">
              <a:rPr lang="en-US"/>
              <a:pPr>
                <a:defRPr/>
              </a:pPr>
              <a:t>‹#›</a:t>
            </a:fld>
            <a:endParaRPr lang="en-US"/>
          </a:p>
        </p:txBody>
      </p:sp>
    </p:spTree>
    <p:extLst>
      <p:ext uri="{BB962C8B-B14F-4D97-AF65-F5344CB8AC3E}">
        <p14:creationId xmlns:p14="http://schemas.microsoft.com/office/powerpoint/2010/main" val="1218916884"/>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497804-D56A-6445-A161-31AE322A910B}" type="slidenum">
              <a:rPr lang="en-US"/>
              <a:pPr>
                <a:defRPr/>
              </a:pPr>
              <a:t>‹#›</a:t>
            </a:fld>
            <a:endParaRPr lang="en-US"/>
          </a:p>
        </p:txBody>
      </p:sp>
    </p:spTree>
    <p:extLst>
      <p:ext uri="{BB962C8B-B14F-4D97-AF65-F5344CB8AC3E}">
        <p14:creationId xmlns:p14="http://schemas.microsoft.com/office/powerpoint/2010/main" val="247907808"/>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298738-6877-EA46-A758-EBA0466BB8E2}" type="slidenum">
              <a:rPr lang="en-US"/>
              <a:pPr>
                <a:defRPr/>
              </a:pPr>
              <a:t>‹#›</a:t>
            </a:fld>
            <a:endParaRPr lang="en-US"/>
          </a:p>
        </p:txBody>
      </p:sp>
    </p:spTree>
    <p:extLst>
      <p:ext uri="{BB962C8B-B14F-4D97-AF65-F5344CB8AC3E}">
        <p14:creationId xmlns:p14="http://schemas.microsoft.com/office/powerpoint/2010/main" val="3745314693"/>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DA0DD28-364C-774C-A3E2-8910608FF0FF}" type="slidenum">
              <a:rPr lang="en-US"/>
              <a:pPr>
                <a:defRPr/>
              </a:pPr>
              <a:t>‹#›</a:t>
            </a:fld>
            <a:endParaRPr lang="en-US"/>
          </a:p>
        </p:txBody>
      </p:sp>
    </p:spTree>
    <p:extLst>
      <p:ext uri="{BB962C8B-B14F-4D97-AF65-F5344CB8AC3E}">
        <p14:creationId xmlns:p14="http://schemas.microsoft.com/office/powerpoint/2010/main" val="1651111588"/>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006612-7DE2-1243-9935-59DE9FAEC12C}" type="slidenum">
              <a:rPr lang="en-US"/>
              <a:pPr>
                <a:defRPr/>
              </a:pPr>
              <a:t>‹#›</a:t>
            </a:fld>
            <a:endParaRPr lang="en-US"/>
          </a:p>
        </p:txBody>
      </p:sp>
    </p:spTree>
    <p:extLst>
      <p:ext uri="{BB962C8B-B14F-4D97-AF65-F5344CB8AC3E}">
        <p14:creationId xmlns:p14="http://schemas.microsoft.com/office/powerpoint/2010/main" val="4247446169"/>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67037-CF61-F841-9DEA-651BB5E02CEF}" type="slidenum">
              <a:rPr lang="en-US"/>
              <a:pPr>
                <a:defRPr/>
              </a:pPr>
              <a:t>‹#›</a:t>
            </a:fld>
            <a:endParaRPr lang="en-US"/>
          </a:p>
        </p:txBody>
      </p:sp>
    </p:spTree>
    <p:extLst>
      <p:ext uri="{BB962C8B-B14F-4D97-AF65-F5344CB8AC3E}">
        <p14:creationId xmlns:p14="http://schemas.microsoft.com/office/powerpoint/2010/main" val="3085398879"/>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F0335F-C32C-0A42-B6E8-1ED333A02D7A}" type="slidenum">
              <a:rPr lang="en-US"/>
              <a:pPr>
                <a:defRPr/>
              </a:pPr>
              <a:t>‹#›</a:t>
            </a:fld>
            <a:endParaRPr lang="en-US"/>
          </a:p>
        </p:txBody>
      </p:sp>
    </p:spTree>
    <p:extLst>
      <p:ext uri="{BB962C8B-B14F-4D97-AF65-F5344CB8AC3E}">
        <p14:creationId xmlns:p14="http://schemas.microsoft.com/office/powerpoint/2010/main" val="3287473215"/>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D6C8F8-5355-FC49-A68F-EF06C6D138DD}" type="slidenum">
              <a:rPr lang="en-US"/>
              <a:pPr>
                <a:defRPr/>
              </a:pPr>
              <a:t>‹#›</a:t>
            </a:fld>
            <a:endParaRPr lang="en-US"/>
          </a:p>
        </p:txBody>
      </p:sp>
    </p:spTree>
    <p:extLst>
      <p:ext uri="{BB962C8B-B14F-4D97-AF65-F5344CB8AC3E}">
        <p14:creationId xmlns:p14="http://schemas.microsoft.com/office/powerpoint/2010/main" val="2424641982"/>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8281B2-03CD-8D48-A09F-9DD1D788854F}" type="slidenum">
              <a:rPr lang="en-US"/>
              <a:pPr>
                <a:defRPr/>
              </a:pPr>
              <a:t>‹#›</a:t>
            </a:fld>
            <a:endParaRPr lang="en-US"/>
          </a:p>
        </p:txBody>
      </p:sp>
    </p:spTree>
    <p:extLst>
      <p:ext uri="{BB962C8B-B14F-4D97-AF65-F5344CB8AC3E}">
        <p14:creationId xmlns:p14="http://schemas.microsoft.com/office/powerpoint/2010/main" val="2395945199"/>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B1234E-D0C5-0E48-893B-446F2E3AE3AF}" type="slidenum">
              <a:rPr lang="en-US"/>
              <a:pPr>
                <a:defRPr/>
              </a:pPr>
              <a:t>‹#›</a:t>
            </a:fld>
            <a:endParaRPr lang="en-US"/>
          </a:p>
        </p:txBody>
      </p:sp>
    </p:spTree>
    <p:extLst>
      <p:ext uri="{BB962C8B-B14F-4D97-AF65-F5344CB8AC3E}">
        <p14:creationId xmlns:p14="http://schemas.microsoft.com/office/powerpoint/2010/main" val="261094180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3E8D7-CCD9-B84D-9F46-81BBD9009132}" type="slidenum">
              <a:rPr lang="en-US"/>
              <a:pPr>
                <a:defRPr/>
              </a:pPr>
              <a:t>‹#›</a:t>
            </a:fld>
            <a:endParaRPr lang="en-US"/>
          </a:p>
        </p:txBody>
      </p:sp>
    </p:spTree>
    <p:extLst>
      <p:ext uri="{BB962C8B-B14F-4D97-AF65-F5344CB8AC3E}">
        <p14:creationId xmlns:p14="http://schemas.microsoft.com/office/powerpoint/2010/main" val="2558483065"/>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3D50E-B55F-5745-98C7-350A181AA9AF}" type="slidenum">
              <a:rPr lang="en-US"/>
              <a:pPr>
                <a:defRPr/>
              </a:pPr>
              <a:t>‹#›</a:t>
            </a:fld>
            <a:endParaRPr lang="en-US"/>
          </a:p>
        </p:txBody>
      </p:sp>
    </p:spTree>
    <p:extLst>
      <p:ext uri="{BB962C8B-B14F-4D97-AF65-F5344CB8AC3E}">
        <p14:creationId xmlns:p14="http://schemas.microsoft.com/office/powerpoint/2010/main" val="3025078093"/>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94DB2-975C-F546-8F4A-B71D11961EBC}" type="slidenum">
              <a:rPr lang="en-US"/>
              <a:pPr>
                <a:defRPr/>
              </a:pPr>
              <a:t>‹#›</a:t>
            </a:fld>
            <a:endParaRPr lang="en-US"/>
          </a:p>
        </p:txBody>
      </p:sp>
    </p:spTree>
    <p:extLst>
      <p:ext uri="{BB962C8B-B14F-4D97-AF65-F5344CB8AC3E}">
        <p14:creationId xmlns:p14="http://schemas.microsoft.com/office/powerpoint/2010/main" val="575889415"/>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31537-D8BA-694E-82D4-7941F553459D}" type="slidenum">
              <a:rPr lang="en-US"/>
              <a:pPr>
                <a:defRPr/>
              </a:pPr>
              <a:t>‹#›</a:t>
            </a:fld>
            <a:endParaRPr lang="en-US"/>
          </a:p>
        </p:txBody>
      </p:sp>
    </p:spTree>
    <p:extLst>
      <p:ext uri="{BB962C8B-B14F-4D97-AF65-F5344CB8AC3E}">
        <p14:creationId xmlns:p14="http://schemas.microsoft.com/office/powerpoint/2010/main" val="3060269352"/>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15A97B-5DAB-0B41-8189-35EB393F37F6}" type="slidenum">
              <a:rPr lang="en-US"/>
              <a:pPr>
                <a:defRPr/>
              </a:pPr>
              <a:t>‹#›</a:t>
            </a:fld>
            <a:endParaRPr lang="en-US"/>
          </a:p>
        </p:txBody>
      </p:sp>
    </p:spTree>
    <p:extLst>
      <p:ext uri="{BB962C8B-B14F-4D97-AF65-F5344CB8AC3E}">
        <p14:creationId xmlns:p14="http://schemas.microsoft.com/office/powerpoint/2010/main" val="1830719992"/>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8C6BB5-1234-0142-BCBF-7D187847F235}" type="slidenum">
              <a:rPr lang="en-US"/>
              <a:pPr>
                <a:defRPr/>
              </a:pPr>
              <a:t>‹#›</a:t>
            </a:fld>
            <a:endParaRPr lang="en-US"/>
          </a:p>
        </p:txBody>
      </p:sp>
    </p:spTree>
    <p:extLst>
      <p:ext uri="{BB962C8B-B14F-4D97-AF65-F5344CB8AC3E}">
        <p14:creationId xmlns:p14="http://schemas.microsoft.com/office/powerpoint/2010/main" val="2535114218"/>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DFA1B8-B1A8-DF45-BA85-36066F628F53}" type="slidenum">
              <a:rPr lang="en-US"/>
              <a:pPr>
                <a:defRPr/>
              </a:pPr>
              <a:t>‹#›</a:t>
            </a:fld>
            <a:endParaRPr lang="en-US"/>
          </a:p>
        </p:txBody>
      </p:sp>
    </p:spTree>
    <p:extLst>
      <p:ext uri="{BB962C8B-B14F-4D97-AF65-F5344CB8AC3E}">
        <p14:creationId xmlns:p14="http://schemas.microsoft.com/office/powerpoint/2010/main" val="1578744574"/>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4F878-4C2A-4342-833A-760FFA504D18}" type="slidenum">
              <a:rPr lang="en-US"/>
              <a:pPr>
                <a:defRPr/>
              </a:pPr>
              <a:t>‹#›</a:t>
            </a:fld>
            <a:endParaRPr lang="en-US"/>
          </a:p>
        </p:txBody>
      </p:sp>
    </p:spTree>
    <p:extLst>
      <p:ext uri="{BB962C8B-B14F-4D97-AF65-F5344CB8AC3E}">
        <p14:creationId xmlns:p14="http://schemas.microsoft.com/office/powerpoint/2010/main" val="1482040977"/>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31FEB-66F6-8B4B-9B36-6CC9E6B7AC74}" type="slidenum">
              <a:rPr lang="en-US"/>
              <a:pPr>
                <a:defRPr/>
              </a:pPr>
              <a:t>‹#›</a:t>
            </a:fld>
            <a:endParaRPr lang="en-US"/>
          </a:p>
        </p:txBody>
      </p:sp>
    </p:spTree>
    <p:extLst>
      <p:ext uri="{BB962C8B-B14F-4D97-AF65-F5344CB8AC3E}">
        <p14:creationId xmlns:p14="http://schemas.microsoft.com/office/powerpoint/2010/main" val="3894506699"/>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6CC51-CBC4-C44D-AF9A-C47727A698FC}" type="slidenum">
              <a:rPr lang="en-US"/>
              <a:pPr>
                <a:defRPr/>
              </a:pPr>
              <a:t>‹#›</a:t>
            </a:fld>
            <a:endParaRPr lang="en-US"/>
          </a:p>
        </p:txBody>
      </p:sp>
    </p:spTree>
    <p:extLst>
      <p:ext uri="{BB962C8B-B14F-4D97-AF65-F5344CB8AC3E}">
        <p14:creationId xmlns:p14="http://schemas.microsoft.com/office/powerpoint/2010/main" val="1124816456"/>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0ACBDF6-D985-A84C-AA9B-5E818DAD148B}" type="slidenum">
              <a:rPr lang="en-US"/>
              <a:pPr>
                <a:defRPr/>
              </a:pPr>
              <a:t>‹#›</a:t>
            </a:fld>
            <a:endParaRPr lang="en-US"/>
          </a:p>
        </p:txBody>
      </p:sp>
    </p:spTree>
    <p:extLst>
      <p:ext uri="{BB962C8B-B14F-4D97-AF65-F5344CB8AC3E}">
        <p14:creationId xmlns:p14="http://schemas.microsoft.com/office/powerpoint/2010/main" val="29544045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BED43D-582D-0046-A8C8-B2E283F67606}" type="slidenum">
              <a:rPr lang="en-US"/>
              <a:pPr>
                <a:defRPr/>
              </a:pPr>
              <a:t>‹#›</a:t>
            </a:fld>
            <a:endParaRPr lang="en-US"/>
          </a:p>
        </p:txBody>
      </p:sp>
    </p:spTree>
    <p:extLst>
      <p:ext uri="{BB962C8B-B14F-4D97-AF65-F5344CB8AC3E}">
        <p14:creationId xmlns:p14="http://schemas.microsoft.com/office/powerpoint/2010/main" val="3442951431"/>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361119356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334891334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427864651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228428814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300248386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79466516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92707841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45283843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663443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04EF34D-5388-5C47-9EB9-11B0B4B903AF}" type="slidenum">
              <a:rPr lang="en-US"/>
              <a:pPr>
                <a:defRPr/>
              </a:pPr>
              <a:t>‹#›</a:t>
            </a:fld>
            <a:endParaRPr lang="en-US"/>
          </a:p>
        </p:txBody>
      </p:sp>
    </p:spTree>
    <p:extLst>
      <p:ext uri="{BB962C8B-B14F-4D97-AF65-F5344CB8AC3E}">
        <p14:creationId xmlns:p14="http://schemas.microsoft.com/office/powerpoint/2010/main" val="57949488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38880368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353599264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14872508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866336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521506857"/>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0556424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48834448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24201780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720266028"/>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82612299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735F8B-A972-4545-9E7E-A880A3873507}" type="slidenum">
              <a:rPr lang="en-US"/>
              <a:pPr>
                <a:defRPr/>
              </a:pPr>
              <a:t>‹#›</a:t>
            </a:fld>
            <a:endParaRPr lang="en-US"/>
          </a:p>
        </p:txBody>
      </p:sp>
    </p:spTree>
    <p:extLst>
      <p:ext uri="{BB962C8B-B14F-4D97-AF65-F5344CB8AC3E}">
        <p14:creationId xmlns:p14="http://schemas.microsoft.com/office/powerpoint/2010/main" val="347561612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7989560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866446556"/>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292012320"/>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12/16/18</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308338359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12/16/18</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401806383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12/16/18</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140920512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12/16/18</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302800562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12/16/18</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296110681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12/16/18</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236227784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12/16/18</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1690252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4E52F47-4D8F-2346-A634-F27179DE773D}" type="slidenum">
              <a:rPr lang="en-US"/>
              <a:pPr>
                <a:defRPr/>
              </a:pPr>
              <a:t>‹#›</a:t>
            </a:fld>
            <a:endParaRPr lang="en-US"/>
          </a:p>
        </p:txBody>
      </p:sp>
    </p:spTree>
    <p:extLst>
      <p:ext uri="{BB962C8B-B14F-4D97-AF65-F5344CB8AC3E}">
        <p14:creationId xmlns:p14="http://schemas.microsoft.com/office/powerpoint/2010/main" val="11990698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166B94-E5D2-3E4D-9A0E-47E9D12C64A4}" type="slidenum">
              <a:rPr lang="en-US"/>
              <a:pPr>
                <a:defRPr/>
              </a:pPr>
              <a:t>‹#›</a:t>
            </a:fld>
            <a:endParaRPr lang="en-US"/>
          </a:p>
        </p:txBody>
      </p:sp>
    </p:spTree>
    <p:extLst>
      <p:ext uri="{BB962C8B-B14F-4D97-AF65-F5344CB8AC3E}">
        <p14:creationId xmlns:p14="http://schemas.microsoft.com/office/powerpoint/2010/main" val="148156889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12/16/18</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213700800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12/16/18</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146315350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12/16/18</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73783208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12/16/18</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422296192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ACF2D25-F312-9A4B-9D64-2CD17677203B}" type="slidenum">
              <a:rPr lang="en-US"/>
              <a:pPr>
                <a:defRPr/>
              </a:pPr>
              <a:t>‹#›</a:t>
            </a:fld>
            <a:endParaRPr lang="en-US"/>
          </a:p>
        </p:txBody>
      </p:sp>
    </p:spTree>
    <p:extLst>
      <p:ext uri="{BB962C8B-B14F-4D97-AF65-F5344CB8AC3E}">
        <p14:creationId xmlns:p14="http://schemas.microsoft.com/office/powerpoint/2010/main" val="218048183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8C72DF9-9684-F343-A8D2-91A8B1825450}" type="slidenum">
              <a:rPr lang="en-US"/>
              <a:pPr>
                <a:defRPr/>
              </a:pPr>
              <a:t>‹#›</a:t>
            </a:fld>
            <a:endParaRPr lang="en-US"/>
          </a:p>
        </p:txBody>
      </p:sp>
    </p:spTree>
    <p:extLst>
      <p:ext uri="{BB962C8B-B14F-4D97-AF65-F5344CB8AC3E}">
        <p14:creationId xmlns:p14="http://schemas.microsoft.com/office/powerpoint/2010/main" val="172054601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4CD02CE-7B78-BB40-ADE7-A4ECDABD1C1C}" type="slidenum">
              <a:rPr lang="en-US"/>
              <a:pPr>
                <a:defRPr/>
              </a:pPr>
              <a:t>‹#›</a:t>
            </a:fld>
            <a:endParaRPr lang="en-US"/>
          </a:p>
        </p:txBody>
      </p:sp>
    </p:spTree>
    <p:extLst>
      <p:ext uri="{BB962C8B-B14F-4D97-AF65-F5344CB8AC3E}">
        <p14:creationId xmlns:p14="http://schemas.microsoft.com/office/powerpoint/2010/main" val="64184731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E63096-8914-5D4D-AAF0-BE08B2530F21}" type="slidenum">
              <a:rPr lang="en-US"/>
              <a:pPr>
                <a:defRPr/>
              </a:pPr>
              <a:t>‹#›</a:t>
            </a:fld>
            <a:endParaRPr lang="en-US"/>
          </a:p>
        </p:txBody>
      </p:sp>
    </p:spTree>
    <p:extLst>
      <p:ext uri="{BB962C8B-B14F-4D97-AF65-F5344CB8AC3E}">
        <p14:creationId xmlns:p14="http://schemas.microsoft.com/office/powerpoint/2010/main" val="158271345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A186F6-FC3E-8A4E-950A-54062380A2B7}" type="slidenum">
              <a:rPr lang="en-US"/>
              <a:pPr>
                <a:defRPr/>
              </a:pPr>
              <a:t>‹#›</a:t>
            </a:fld>
            <a:endParaRPr lang="en-US"/>
          </a:p>
        </p:txBody>
      </p:sp>
    </p:spTree>
    <p:extLst>
      <p:ext uri="{BB962C8B-B14F-4D97-AF65-F5344CB8AC3E}">
        <p14:creationId xmlns:p14="http://schemas.microsoft.com/office/powerpoint/2010/main" val="373214817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E871B9C-6CAD-8C4B-AC69-45E3E904282A}" type="slidenum">
              <a:rPr lang="en-US"/>
              <a:pPr>
                <a:defRPr/>
              </a:pPr>
              <a:t>‹#›</a:t>
            </a:fld>
            <a:endParaRPr lang="en-US"/>
          </a:p>
        </p:txBody>
      </p:sp>
    </p:spTree>
    <p:extLst>
      <p:ext uri="{BB962C8B-B14F-4D97-AF65-F5344CB8AC3E}">
        <p14:creationId xmlns:p14="http://schemas.microsoft.com/office/powerpoint/2010/main" val="3582433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684DF7-5114-3744-A94B-37FFE3CE0BFF}" type="slidenum">
              <a:rPr lang="en-US"/>
              <a:pPr>
                <a:defRPr/>
              </a:pPr>
              <a:t>‹#›</a:t>
            </a:fld>
            <a:endParaRPr lang="en-US"/>
          </a:p>
        </p:txBody>
      </p:sp>
    </p:spTree>
    <p:extLst>
      <p:ext uri="{BB962C8B-B14F-4D97-AF65-F5344CB8AC3E}">
        <p14:creationId xmlns:p14="http://schemas.microsoft.com/office/powerpoint/2010/main" val="26052841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5E156FB-3FE9-734E-84BF-53BCC6EE0ACD}" type="slidenum">
              <a:rPr lang="en-US"/>
              <a:pPr>
                <a:defRPr/>
              </a:pPr>
              <a:t>‹#›</a:t>
            </a:fld>
            <a:endParaRPr lang="en-US"/>
          </a:p>
        </p:txBody>
      </p:sp>
    </p:spTree>
    <p:extLst>
      <p:ext uri="{BB962C8B-B14F-4D97-AF65-F5344CB8AC3E}">
        <p14:creationId xmlns:p14="http://schemas.microsoft.com/office/powerpoint/2010/main" val="45540722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78CD4B-09C6-534B-9127-CA52B92002C7}" type="slidenum">
              <a:rPr lang="en-US"/>
              <a:pPr>
                <a:defRPr/>
              </a:pPr>
              <a:t>‹#›</a:t>
            </a:fld>
            <a:endParaRPr lang="en-US"/>
          </a:p>
        </p:txBody>
      </p:sp>
    </p:spTree>
    <p:extLst>
      <p:ext uri="{BB962C8B-B14F-4D97-AF65-F5344CB8AC3E}">
        <p14:creationId xmlns:p14="http://schemas.microsoft.com/office/powerpoint/2010/main" val="213670050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2CB8C1C-1AEF-B043-ABF7-0A710F35809C}" type="slidenum">
              <a:rPr lang="en-US"/>
              <a:pPr>
                <a:defRPr/>
              </a:pPr>
              <a:t>‹#›</a:t>
            </a:fld>
            <a:endParaRPr lang="en-US"/>
          </a:p>
        </p:txBody>
      </p:sp>
    </p:spTree>
    <p:extLst>
      <p:ext uri="{BB962C8B-B14F-4D97-AF65-F5344CB8AC3E}">
        <p14:creationId xmlns:p14="http://schemas.microsoft.com/office/powerpoint/2010/main" val="267390854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5AC532-9281-BC47-B728-F889DE9DCE39}" type="slidenum">
              <a:rPr lang="en-US"/>
              <a:pPr>
                <a:defRPr/>
              </a:pPr>
              <a:t>‹#›</a:t>
            </a:fld>
            <a:endParaRPr lang="en-US"/>
          </a:p>
        </p:txBody>
      </p:sp>
    </p:spTree>
    <p:extLst>
      <p:ext uri="{BB962C8B-B14F-4D97-AF65-F5344CB8AC3E}">
        <p14:creationId xmlns:p14="http://schemas.microsoft.com/office/powerpoint/2010/main" val="566537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55443E-EF85-3A4A-A5C7-00628BDF9B26}" type="slidenum">
              <a:rPr lang="en-US"/>
              <a:pPr>
                <a:defRPr/>
              </a:pPr>
              <a:t>‹#›</a:t>
            </a:fld>
            <a:endParaRPr lang="en-US"/>
          </a:p>
        </p:txBody>
      </p:sp>
    </p:spTree>
    <p:extLst>
      <p:ext uri="{BB962C8B-B14F-4D97-AF65-F5344CB8AC3E}">
        <p14:creationId xmlns:p14="http://schemas.microsoft.com/office/powerpoint/2010/main" val="321739534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0609104-D3A5-D94F-A374-7A4A13AE3EB7}" type="slidenum">
              <a:rPr lang="en-US"/>
              <a:pPr>
                <a:defRPr/>
              </a:pPr>
              <a:t>‹#›</a:t>
            </a:fld>
            <a:endParaRPr lang="en-US"/>
          </a:p>
        </p:txBody>
      </p:sp>
    </p:spTree>
    <p:extLst>
      <p:ext uri="{BB962C8B-B14F-4D97-AF65-F5344CB8AC3E}">
        <p14:creationId xmlns:p14="http://schemas.microsoft.com/office/powerpoint/2010/main" val="327304385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372540D-D9BB-BE4A-A859-38D716F0FF8B}" type="slidenum">
              <a:rPr lang="en-US"/>
              <a:pPr>
                <a:defRPr/>
              </a:pPr>
              <a:t>‹#›</a:t>
            </a:fld>
            <a:endParaRPr lang="en-US"/>
          </a:p>
        </p:txBody>
      </p:sp>
    </p:spTree>
    <p:extLst>
      <p:ext uri="{BB962C8B-B14F-4D97-AF65-F5344CB8AC3E}">
        <p14:creationId xmlns:p14="http://schemas.microsoft.com/office/powerpoint/2010/main" val="242569874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D65ED37-898C-414D-9AB0-2FF1F5F01FC6}" type="slidenum">
              <a:rPr lang="en-US"/>
              <a:pPr>
                <a:defRPr/>
              </a:pPr>
              <a:t>‹#›</a:t>
            </a:fld>
            <a:endParaRPr lang="en-US"/>
          </a:p>
        </p:txBody>
      </p:sp>
    </p:spTree>
    <p:extLst>
      <p:ext uri="{BB962C8B-B14F-4D97-AF65-F5344CB8AC3E}">
        <p14:creationId xmlns:p14="http://schemas.microsoft.com/office/powerpoint/2010/main" val="304864974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C6CC76D-3406-5E4D-83B5-75A451FF7798}" type="slidenum">
              <a:rPr lang="en-US"/>
              <a:pPr>
                <a:defRPr/>
              </a:pPr>
              <a:t>‹#›</a:t>
            </a:fld>
            <a:endParaRPr lang="en-US"/>
          </a:p>
        </p:txBody>
      </p:sp>
    </p:spTree>
    <p:extLst>
      <p:ext uri="{BB962C8B-B14F-4D97-AF65-F5344CB8AC3E}">
        <p14:creationId xmlns:p14="http://schemas.microsoft.com/office/powerpoint/2010/main" val="213324220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959B0B-AB57-7B40-8247-DBCE78BE3D1F}" type="slidenum">
              <a:rPr lang="en-US"/>
              <a:pPr>
                <a:defRPr/>
              </a:pPr>
              <a:t>‹#›</a:t>
            </a:fld>
            <a:endParaRPr lang="en-US"/>
          </a:p>
        </p:txBody>
      </p:sp>
    </p:spTree>
    <p:extLst>
      <p:ext uri="{BB962C8B-B14F-4D97-AF65-F5344CB8AC3E}">
        <p14:creationId xmlns:p14="http://schemas.microsoft.com/office/powerpoint/2010/main" val="684106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96AA92-6C60-0D4C-917D-0DAAFD848537}" type="slidenum">
              <a:rPr lang="en-US"/>
              <a:pPr>
                <a:defRPr/>
              </a:pPr>
              <a:t>‹#›</a:t>
            </a:fld>
            <a:endParaRPr lang="en-US"/>
          </a:p>
        </p:txBody>
      </p:sp>
    </p:spTree>
    <p:extLst>
      <p:ext uri="{BB962C8B-B14F-4D97-AF65-F5344CB8AC3E}">
        <p14:creationId xmlns:p14="http://schemas.microsoft.com/office/powerpoint/2010/main" val="126466785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0071D09-1389-DA49-9CFB-BD7EDAD8E7BA}" type="slidenum">
              <a:rPr lang="en-US"/>
              <a:pPr>
                <a:defRPr/>
              </a:pPr>
              <a:t>‹#›</a:t>
            </a:fld>
            <a:endParaRPr lang="en-US"/>
          </a:p>
        </p:txBody>
      </p:sp>
    </p:spTree>
    <p:extLst>
      <p:ext uri="{BB962C8B-B14F-4D97-AF65-F5344CB8AC3E}">
        <p14:creationId xmlns:p14="http://schemas.microsoft.com/office/powerpoint/2010/main" val="167325634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3EA6720-6722-6F46-93CD-AA1AAC5435E8}" type="slidenum">
              <a:rPr lang="en-US"/>
              <a:pPr>
                <a:defRPr/>
              </a:pPr>
              <a:t>‹#›</a:t>
            </a:fld>
            <a:endParaRPr lang="en-US"/>
          </a:p>
        </p:txBody>
      </p:sp>
    </p:spTree>
    <p:extLst>
      <p:ext uri="{BB962C8B-B14F-4D97-AF65-F5344CB8AC3E}">
        <p14:creationId xmlns:p14="http://schemas.microsoft.com/office/powerpoint/2010/main" val="323102935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FFCECF8-B22D-F84F-AE37-A8FBA331D7CE}" type="slidenum">
              <a:rPr lang="en-US"/>
              <a:pPr>
                <a:defRPr/>
              </a:pPr>
              <a:t>‹#›</a:t>
            </a:fld>
            <a:endParaRPr lang="en-US"/>
          </a:p>
        </p:txBody>
      </p:sp>
    </p:spTree>
    <p:extLst>
      <p:ext uri="{BB962C8B-B14F-4D97-AF65-F5344CB8AC3E}">
        <p14:creationId xmlns:p14="http://schemas.microsoft.com/office/powerpoint/2010/main" val="72905706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CEBFD12-C96C-C64C-B45C-24B7F4CE6BD3}" type="slidenum">
              <a:rPr lang="en-US"/>
              <a:pPr>
                <a:defRPr/>
              </a:pPr>
              <a:t>‹#›</a:t>
            </a:fld>
            <a:endParaRPr lang="en-US"/>
          </a:p>
        </p:txBody>
      </p:sp>
    </p:spTree>
    <p:extLst>
      <p:ext uri="{BB962C8B-B14F-4D97-AF65-F5344CB8AC3E}">
        <p14:creationId xmlns:p14="http://schemas.microsoft.com/office/powerpoint/2010/main" val="27175714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812281-2F40-4340-9E89-76CB9A52FF0C}" type="slidenum">
              <a:rPr lang="en-US"/>
              <a:pPr>
                <a:defRPr/>
              </a:pPr>
              <a:t>‹#›</a:t>
            </a:fld>
            <a:endParaRPr lang="en-US"/>
          </a:p>
        </p:txBody>
      </p:sp>
    </p:spTree>
    <p:extLst>
      <p:ext uri="{BB962C8B-B14F-4D97-AF65-F5344CB8AC3E}">
        <p14:creationId xmlns:p14="http://schemas.microsoft.com/office/powerpoint/2010/main" val="8747971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A342C19-D0C8-E54D-BE55-414CD9958624}" type="slidenum">
              <a:rPr lang="en-US"/>
              <a:pPr>
                <a:defRPr/>
              </a:pPr>
              <a:t>‹#›</a:t>
            </a:fld>
            <a:endParaRPr lang="en-US"/>
          </a:p>
        </p:txBody>
      </p:sp>
    </p:spTree>
    <p:extLst>
      <p:ext uri="{BB962C8B-B14F-4D97-AF65-F5344CB8AC3E}">
        <p14:creationId xmlns:p14="http://schemas.microsoft.com/office/powerpoint/2010/main" val="114701077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140398473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342677295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64311183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3305943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8E55AE-BD00-6B47-99A3-C6ABF5419DF2}" type="slidenum">
              <a:rPr lang="en-US"/>
              <a:pPr>
                <a:defRPr/>
              </a:pPr>
              <a:t>‹#›</a:t>
            </a:fld>
            <a:endParaRPr lang="en-US"/>
          </a:p>
        </p:txBody>
      </p:sp>
    </p:spTree>
    <p:extLst>
      <p:ext uri="{BB962C8B-B14F-4D97-AF65-F5344CB8AC3E}">
        <p14:creationId xmlns:p14="http://schemas.microsoft.com/office/powerpoint/2010/main" val="429023479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139317746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212395007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397671522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303199980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427853453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44363897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16585836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925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9251"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4663AE-85C5-FE47-8CB7-213770313266}" type="slidenum">
              <a:rPr lang="en-US"/>
              <a:pPr>
                <a:defRPr/>
              </a:pPr>
              <a:t>‹#›</a:t>
            </a:fld>
            <a:endParaRPr lang="en-US"/>
          </a:p>
        </p:txBody>
      </p:sp>
    </p:spTree>
    <p:extLst>
      <p:ext uri="{BB962C8B-B14F-4D97-AF65-F5344CB8AC3E}">
        <p14:creationId xmlns:p14="http://schemas.microsoft.com/office/powerpoint/2010/main" val="3077993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E6FC82-26BA-E64A-85E9-E5048F743862}" type="slidenum">
              <a:rPr lang="en-US"/>
              <a:pPr>
                <a:defRPr/>
              </a:pPr>
              <a:t>‹#›</a:t>
            </a:fld>
            <a:endParaRPr lang="en-US"/>
          </a:p>
        </p:txBody>
      </p:sp>
    </p:spTree>
    <p:extLst>
      <p:ext uri="{BB962C8B-B14F-4D97-AF65-F5344CB8AC3E}">
        <p14:creationId xmlns:p14="http://schemas.microsoft.com/office/powerpoint/2010/main" val="15649669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CDBD76-7077-D54B-A107-9D94F95AE03D}" type="slidenum">
              <a:rPr lang="en-US"/>
              <a:pPr>
                <a:defRPr/>
              </a:pPr>
              <a:t>‹#›</a:t>
            </a:fld>
            <a:endParaRPr lang="en-US"/>
          </a:p>
        </p:txBody>
      </p:sp>
    </p:spTree>
    <p:extLst>
      <p:ext uri="{BB962C8B-B14F-4D97-AF65-F5344CB8AC3E}">
        <p14:creationId xmlns:p14="http://schemas.microsoft.com/office/powerpoint/2010/main" val="37883095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3300F4-21B2-9F48-8516-52B6FC5AF534}" type="slidenum">
              <a:rPr lang="en-US"/>
              <a:pPr>
                <a:defRPr/>
              </a:pPr>
              <a:t>‹#›</a:t>
            </a:fld>
            <a:endParaRPr lang="en-US"/>
          </a:p>
        </p:txBody>
      </p:sp>
    </p:spTree>
    <p:extLst>
      <p:ext uri="{BB962C8B-B14F-4D97-AF65-F5344CB8AC3E}">
        <p14:creationId xmlns:p14="http://schemas.microsoft.com/office/powerpoint/2010/main" val="1713562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F5B3E55-D105-CF4C-AFFF-2B7884FC798E}" type="slidenum">
              <a:rPr lang="en-US"/>
              <a:pPr>
                <a:defRPr/>
              </a:pPr>
              <a:t>‹#›</a:t>
            </a:fld>
            <a:endParaRPr lang="en-US"/>
          </a:p>
        </p:txBody>
      </p:sp>
    </p:spTree>
    <p:extLst>
      <p:ext uri="{BB962C8B-B14F-4D97-AF65-F5344CB8AC3E}">
        <p14:creationId xmlns:p14="http://schemas.microsoft.com/office/powerpoint/2010/main" val="33946588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4B2051-99B8-784E-B140-DB8C4BDB5816}" type="slidenum">
              <a:rPr lang="en-US"/>
              <a:pPr>
                <a:defRPr/>
              </a:pPr>
              <a:t>‹#›</a:t>
            </a:fld>
            <a:endParaRPr lang="en-US"/>
          </a:p>
        </p:txBody>
      </p:sp>
    </p:spTree>
    <p:extLst>
      <p:ext uri="{BB962C8B-B14F-4D97-AF65-F5344CB8AC3E}">
        <p14:creationId xmlns:p14="http://schemas.microsoft.com/office/powerpoint/2010/main" val="648713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4EF7675C-5253-7A49-9792-26DDE46E3AEC}" type="slidenum">
              <a:rPr lang="en-US"/>
              <a:pPr>
                <a:defRPr/>
              </a:pPr>
              <a:t>‹#›</a:t>
            </a:fld>
            <a:endParaRPr lang="en-US"/>
          </a:p>
        </p:txBody>
      </p:sp>
    </p:spTree>
    <p:extLst>
      <p:ext uri="{BB962C8B-B14F-4D97-AF65-F5344CB8AC3E}">
        <p14:creationId xmlns:p14="http://schemas.microsoft.com/office/powerpoint/2010/main" val="25555842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1F8DE2-F46C-3B46-8F4B-DC6FF31E80EB}" type="slidenum">
              <a:rPr lang="en-US"/>
              <a:pPr>
                <a:defRPr/>
              </a:pPr>
              <a:t>‹#›</a:t>
            </a:fld>
            <a:endParaRPr lang="en-US"/>
          </a:p>
        </p:txBody>
      </p:sp>
    </p:spTree>
    <p:extLst>
      <p:ext uri="{BB962C8B-B14F-4D97-AF65-F5344CB8AC3E}">
        <p14:creationId xmlns:p14="http://schemas.microsoft.com/office/powerpoint/2010/main" val="788919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D7D217-45FE-A749-B378-E1902CA949ED}" type="slidenum">
              <a:rPr lang="en-US"/>
              <a:pPr>
                <a:defRPr/>
              </a:pPr>
              <a:t>‹#›</a:t>
            </a:fld>
            <a:endParaRPr lang="en-US"/>
          </a:p>
        </p:txBody>
      </p:sp>
    </p:spTree>
    <p:extLst>
      <p:ext uri="{BB962C8B-B14F-4D97-AF65-F5344CB8AC3E}">
        <p14:creationId xmlns:p14="http://schemas.microsoft.com/office/powerpoint/2010/main" val="30867593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9E99CC-BE11-FA4C-BF6A-BEE69BE00D08}" type="slidenum">
              <a:rPr lang="en-US"/>
              <a:pPr>
                <a:defRPr/>
              </a:pPr>
              <a:t>‹#›</a:t>
            </a:fld>
            <a:endParaRPr lang="en-US"/>
          </a:p>
        </p:txBody>
      </p:sp>
    </p:spTree>
    <p:extLst>
      <p:ext uri="{BB962C8B-B14F-4D97-AF65-F5344CB8AC3E}">
        <p14:creationId xmlns:p14="http://schemas.microsoft.com/office/powerpoint/2010/main" val="1553642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5DCACA-EBC1-3749-92B4-7B426958DD48}" type="slidenum">
              <a:rPr lang="en-US"/>
              <a:pPr>
                <a:defRPr/>
              </a:pPr>
              <a:t>‹#›</a:t>
            </a:fld>
            <a:endParaRPr lang="en-US"/>
          </a:p>
        </p:txBody>
      </p:sp>
    </p:spTree>
    <p:extLst>
      <p:ext uri="{BB962C8B-B14F-4D97-AF65-F5344CB8AC3E}">
        <p14:creationId xmlns:p14="http://schemas.microsoft.com/office/powerpoint/2010/main" val="8330315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60ADDE-D1CB-934B-BB70-73E335D814BF}" type="slidenum">
              <a:rPr lang="en-US"/>
              <a:pPr>
                <a:defRPr/>
              </a:pPr>
              <a:t>‹#›</a:t>
            </a:fld>
            <a:endParaRPr lang="en-US"/>
          </a:p>
        </p:txBody>
      </p:sp>
    </p:spTree>
    <p:extLst>
      <p:ext uri="{BB962C8B-B14F-4D97-AF65-F5344CB8AC3E}">
        <p14:creationId xmlns:p14="http://schemas.microsoft.com/office/powerpoint/2010/main" val="3953862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3346"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313347"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30480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781800" y="6248400"/>
            <a:ext cx="1905000" cy="457200"/>
          </a:xfrm>
        </p:spPr>
        <p:txBody>
          <a:bodyPr/>
          <a:lstStyle>
            <a:lvl1pPr>
              <a:defRPr/>
            </a:lvl1pPr>
          </a:lstStyle>
          <a:p>
            <a:fld id="{FA6C653E-9861-2246-A007-1AB5735D0199}" type="slidenum">
              <a:rPr lang="en-US"/>
              <a:pPr/>
              <a:t>‹#›</a:t>
            </a:fld>
            <a:endParaRPr lang="en-US"/>
          </a:p>
        </p:txBody>
      </p:sp>
    </p:spTree>
    <p:extLst>
      <p:ext uri="{BB962C8B-B14F-4D97-AF65-F5344CB8AC3E}">
        <p14:creationId xmlns:p14="http://schemas.microsoft.com/office/powerpoint/2010/main" val="10098480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ED50414-AB70-AE4F-9D5B-A1386487A6E9}" type="slidenum">
              <a:rPr lang="en-US"/>
              <a:pPr/>
              <a:t>‹#›</a:t>
            </a:fld>
            <a:endParaRPr lang="en-US"/>
          </a:p>
        </p:txBody>
      </p:sp>
    </p:spTree>
    <p:extLst>
      <p:ext uri="{BB962C8B-B14F-4D97-AF65-F5344CB8AC3E}">
        <p14:creationId xmlns:p14="http://schemas.microsoft.com/office/powerpoint/2010/main" val="38928548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6020040-6C95-AA41-9232-4E3D818DB6D9}" type="slidenum">
              <a:rPr lang="en-US"/>
              <a:pPr/>
              <a:t>‹#›</a:t>
            </a:fld>
            <a:endParaRPr lang="en-US"/>
          </a:p>
        </p:txBody>
      </p:sp>
    </p:spTree>
    <p:extLst>
      <p:ext uri="{BB962C8B-B14F-4D97-AF65-F5344CB8AC3E}">
        <p14:creationId xmlns:p14="http://schemas.microsoft.com/office/powerpoint/2010/main" val="18098605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752600"/>
            <a:ext cx="2781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1700" y="1752600"/>
            <a:ext cx="2781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833999-C145-D74B-B606-DE2618746A03}" type="slidenum">
              <a:rPr lang="en-US"/>
              <a:pPr/>
              <a:t>‹#›</a:t>
            </a:fld>
            <a:endParaRPr lang="en-US"/>
          </a:p>
        </p:txBody>
      </p:sp>
    </p:spTree>
    <p:extLst>
      <p:ext uri="{BB962C8B-B14F-4D97-AF65-F5344CB8AC3E}">
        <p14:creationId xmlns:p14="http://schemas.microsoft.com/office/powerpoint/2010/main" val="16769688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16C44A7-FB4A-114B-9BC5-0B34C9302A77}" type="slidenum">
              <a:rPr lang="en-US"/>
              <a:pPr/>
              <a:t>‹#›</a:t>
            </a:fld>
            <a:endParaRPr lang="en-US"/>
          </a:p>
        </p:txBody>
      </p:sp>
    </p:spTree>
    <p:extLst>
      <p:ext uri="{BB962C8B-B14F-4D97-AF65-F5344CB8AC3E}">
        <p14:creationId xmlns:p14="http://schemas.microsoft.com/office/powerpoint/2010/main" val="3382485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21DB2642-F7F7-7547-9DE2-1A2799844C0E}" type="slidenum">
              <a:rPr lang="en-US"/>
              <a:pPr>
                <a:defRPr/>
              </a:pPr>
              <a:t>‹#›</a:t>
            </a:fld>
            <a:endParaRPr lang="en-US"/>
          </a:p>
        </p:txBody>
      </p:sp>
    </p:spTree>
    <p:extLst>
      <p:ext uri="{BB962C8B-B14F-4D97-AF65-F5344CB8AC3E}">
        <p14:creationId xmlns:p14="http://schemas.microsoft.com/office/powerpoint/2010/main" val="31317235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7B051D3-455B-6741-86BE-8C503F1A8153}" type="slidenum">
              <a:rPr lang="en-US"/>
              <a:pPr/>
              <a:t>‹#›</a:t>
            </a:fld>
            <a:endParaRPr lang="en-US"/>
          </a:p>
        </p:txBody>
      </p:sp>
    </p:spTree>
    <p:extLst>
      <p:ext uri="{BB962C8B-B14F-4D97-AF65-F5344CB8AC3E}">
        <p14:creationId xmlns:p14="http://schemas.microsoft.com/office/powerpoint/2010/main" val="265555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2918C60-1B71-484E-AA5D-1E9963A7BE93}" type="slidenum">
              <a:rPr lang="en-US"/>
              <a:pPr/>
              <a:t>‹#›</a:t>
            </a:fld>
            <a:endParaRPr lang="en-US"/>
          </a:p>
        </p:txBody>
      </p:sp>
    </p:spTree>
    <p:extLst>
      <p:ext uri="{BB962C8B-B14F-4D97-AF65-F5344CB8AC3E}">
        <p14:creationId xmlns:p14="http://schemas.microsoft.com/office/powerpoint/2010/main" val="8581604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A330FA-63C1-B94D-888C-594D452B6F55}" type="slidenum">
              <a:rPr lang="en-US"/>
              <a:pPr/>
              <a:t>‹#›</a:t>
            </a:fld>
            <a:endParaRPr lang="en-US"/>
          </a:p>
        </p:txBody>
      </p:sp>
    </p:spTree>
    <p:extLst>
      <p:ext uri="{BB962C8B-B14F-4D97-AF65-F5344CB8AC3E}">
        <p14:creationId xmlns:p14="http://schemas.microsoft.com/office/powerpoint/2010/main" val="35008697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F0A585-B222-7146-AE18-282441CDFBCF}" type="slidenum">
              <a:rPr lang="en-US"/>
              <a:pPr/>
              <a:t>‹#›</a:t>
            </a:fld>
            <a:endParaRPr lang="en-US"/>
          </a:p>
        </p:txBody>
      </p:sp>
    </p:spTree>
    <p:extLst>
      <p:ext uri="{BB962C8B-B14F-4D97-AF65-F5344CB8AC3E}">
        <p14:creationId xmlns:p14="http://schemas.microsoft.com/office/powerpoint/2010/main" val="40363066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0CA3725-885C-A84A-8620-B95152C4B1DE}" type="slidenum">
              <a:rPr lang="en-US"/>
              <a:pPr/>
              <a:t>‹#›</a:t>
            </a:fld>
            <a:endParaRPr lang="en-US"/>
          </a:p>
        </p:txBody>
      </p:sp>
    </p:spTree>
    <p:extLst>
      <p:ext uri="{BB962C8B-B14F-4D97-AF65-F5344CB8AC3E}">
        <p14:creationId xmlns:p14="http://schemas.microsoft.com/office/powerpoint/2010/main" val="34573382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6E3740A-B6F0-0642-ACAB-41023D73E28D}" type="slidenum">
              <a:rPr lang="en-US"/>
              <a:pPr/>
              <a:t>‹#›</a:t>
            </a:fld>
            <a:endParaRPr lang="en-US"/>
          </a:p>
        </p:txBody>
      </p:sp>
    </p:spTree>
    <p:extLst>
      <p:ext uri="{BB962C8B-B14F-4D97-AF65-F5344CB8AC3E}">
        <p14:creationId xmlns:p14="http://schemas.microsoft.com/office/powerpoint/2010/main" val="24274206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vi-VN" sz="2400">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1412C9D7-A629-8343-A742-B1981E3B4E30}" type="slidenum">
              <a:rPr lang="en-US"/>
              <a:pPr>
                <a:defRPr/>
              </a:pPr>
              <a:t>‹#›</a:t>
            </a:fld>
            <a:endParaRPr lang="en-US"/>
          </a:p>
        </p:txBody>
      </p:sp>
    </p:spTree>
    <p:extLst>
      <p:ext uri="{BB962C8B-B14F-4D97-AF65-F5344CB8AC3E}">
        <p14:creationId xmlns:p14="http://schemas.microsoft.com/office/powerpoint/2010/main" val="36760827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63A9098E-1E4A-A946-946B-24865E61177C}" type="slidenum">
              <a:rPr lang="en-US"/>
              <a:pPr>
                <a:defRPr/>
              </a:pPr>
              <a:t>‹#›</a:t>
            </a:fld>
            <a:endParaRPr lang="en-US"/>
          </a:p>
        </p:txBody>
      </p:sp>
    </p:spTree>
    <p:extLst>
      <p:ext uri="{BB962C8B-B14F-4D97-AF65-F5344CB8AC3E}">
        <p14:creationId xmlns:p14="http://schemas.microsoft.com/office/powerpoint/2010/main" val="28275655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8102DD9E-E9EB-BE4D-AB7E-A4BDC26F6490}" type="slidenum">
              <a:rPr lang="en-US"/>
              <a:pPr>
                <a:defRPr/>
              </a:pPr>
              <a:t>‹#›</a:t>
            </a:fld>
            <a:endParaRPr lang="en-US"/>
          </a:p>
        </p:txBody>
      </p:sp>
    </p:spTree>
    <p:extLst>
      <p:ext uri="{BB962C8B-B14F-4D97-AF65-F5344CB8AC3E}">
        <p14:creationId xmlns:p14="http://schemas.microsoft.com/office/powerpoint/2010/main" val="16729266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77B9A063-1F92-0743-B969-2CA1B87DED2B}" type="slidenum">
              <a:rPr lang="en-US"/>
              <a:pPr>
                <a:defRPr/>
              </a:pPr>
              <a:t>‹#›</a:t>
            </a:fld>
            <a:endParaRPr lang="en-US"/>
          </a:p>
        </p:txBody>
      </p:sp>
    </p:spTree>
    <p:extLst>
      <p:ext uri="{BB962C8B-B14F-4D97-AF65-F5344CB8AC3E}">
        <p14:creationId xmlns:p14="http://schemas.microsoft.com/office/powerpoint/2010/main" val="644372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7D562B87-282B-C34D-BF94-25F151340742}" type="slidenum">
              <a:rPr lang="en-US"/>
              <a:pPr>
                <a:defRPr/>
              </a:pPr>
              <a:t>‹#›</a:t>
            </a:fld>
            <a:endParaRPr lang="en-US"/>
          </a:p>
        </p:txBody>
      </p:sp>
    </p:spTree>
    <p:extLst>
      <p:ext uri="{BB962C8B-B14F-4D97-AF65-F5344CB8AC3E}">
        <p14:creationId xmlns:p14="http://schemas.microsoft.com/office/powerpoint/2010/main" val="35490472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85DD3B87-4232-054F-A183-6635C3405404}" type="slidenum">
              <a:rPr lang="en-US"/>
              <a:pPr>
                <a:defRPr/>
              </a:pPr>
              <a:t>‹#›</a:t>
            </a:fld>
            <a:endParaRPr lang="en-US"/>
          </a:p>
        </p:txBody>
      </p:sp>
    </p:spTree>
    <p:extLst>
      <p:ext uri="{BB962C8B-B14F-4D97-AF65-F5344CB8AC3E}">
        <p14:creationId xmlns:p14="http://schemas.microsoft.com/office/powerpoint/2010/main" val="22542065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98A5E802-4FAB-2448-953A-FCDEB72A66D2}" type="slidenum">
              <a:rPr lang="en-US"/>
              <a:pPr>
                <a:defRPr/>
              </a:pPr>
              <a:t>‹#›</a:t>
            </a:fld>
            <a:endParaRPr lang="en-US"/>
          </a:p>
        </p:txBody>
      </p:sp>
    </p:spTree>
    <p:extLst>
      <p:ext uri="{BB962C8B-B14F-4D97-AF65-F5344CB8AC3E}">
        <p14:creationId xmlns:p14="http://schemas.microsoft.com/office/powerpoint/2010/main" val="23746766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3307BB86-B97F-844E-8049-2D3E0FC143AA}" type="slidenum">
              <a:rPr lang="en-US"/>
              <a:pPr>
                <a:defRPr/>
              </a:pPr>
              <a:t>‹#›</a:t>
            </a:fld>
            <a:endParaRPr lang="en-US"/>
          </a:p>
        </p:txBody>
      </p:sp>
    </p:spTree>
    <p:extLst>
      <p:ext uri="{BB962C8B-B14F-4D97-AF65-F5344CB8AC3E}">
        <p14:creationId xmlns:p14="http://schemas.microsoft.com/office/powerpoint/2010/main" val="32603993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FE74AE1E-4DE6-1E48-8E76-0703EDD0B896}" type="slidenum">
              <a:rPr lang="en-US"/>
              <a:pPr>
                <a:defRPr/>
              </a:pPr>
              <a:t>‹#›</a:t>
            </a:fld>
            <a:endParaRPr lang="en-US"/>
          </a:p>
        </p:txBody>
      </p:sp>
    </p:spTree>
    <p:extLst>
      <p:ext uri="{BB962C8B-B14F-4D97-AF65-F5344CB8AC3E}">
        <p14:creationId xmlns:p14="http://schemas.microsoft.com/office/powerpoint/2010/main" val="22725386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5CBB56FF-6DCA-6B4A-93DA-2D1E7880F92B}" type="slidenum">
              <a:rPr lang="en-US"/>
              <a:pPr>
                <a:defRPr/>
              </a:pPr>
              <a:t>‹#›</a:t>
            </a:fld>
            <a:endParaRPr lang="en-US"/>
          </a:p>
        </p:txBody>
      </p:sp>
    </p:spTree>
    <p:extLst>
      <p:ext uri="{BB962C8B-B14F-4D97-AF65-F5344CB8AC3E}">
        <p14:creationId xmlns:p14="http://schemas.microsoft.com/office/powerpoint/2010/main" val="723551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EBFE9797-ED3F-1A49-B076-5FFB18ED4FF5}" type="slidenum">
              <a:rPr lang="en-US"/>
              <a:pPr>
                <a:defRPr/>
              </a:pPr>
              <a:t>‹#›</a:t>
            </a:fld>
            <a:endParaRPr lang="en-US"/>
          </a:p>
        </p:txBody>
      </p:sp>
    </p:spTree>
    <p:extLst>
      <p:ext uri="{BB962C8B-B14F-4D97-AF65-F5344CB8AC3E}">
        <p14:creationId xmlns:p14="http://schemas.microsoft.com/office/powerpoint/2010/main" val="21757256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3833EAEB-31B7-DE43-8EDE-8FE9136D078D}" type="slidenum">
              <a:rPr lang="en-US"/>
              <a:pPr>
                <a:defRPr/>
              </a:pPr>
              <a:t>‹#›</a:t>
            </a:fld>
            <a:endParaRPr lang="en-US"/>
          </a:p>
        </p:txBody>
      </p:sp>
    </p:spTree>
    <p:extLst>
      <p:ext uri="{BB962C8B-B14F-4D97-AF65-F5344CB8AC3E}">
        <p14:creationId xmlns:p14="http://schemas.microsoft.com/office/powerpoint/2010/main" val="29910163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45090"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345091"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894C35-E213-3F40-B86D-314067070BA9}" type="slidenum">
              <a:rPr lang="en-US"/>
              <a:pPr>
                <a:defRPr/>
              </a:pPr>
              <a:t>‹#›</a:t>
            </a:fld>
            <a:endParaRPr lang="en-US"/>
          </a:p>
        </p:txBody>
      </p:sp>
    </p:spTree>
    <p:extLst>
      <p:ext uri="{BB962C8B-B14F-4D97-AF65-F5344CB8AC3E}">
        <p14:creationId xmlns:p14="http://schemas.microsoft.com/office/powerpoint/2010/main" val="4932698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1A26DB-721D-6049-846A-D9A2DA7F8857}" type="slidenum">
              <a:rPr lang="en-US"/>
              <a:pPr>
                <a:defRPr/>
              </a:pPr>
              <a:t>‹#›</a:t>
            </a:fld>
            <a:endParaRPr lang="en-US"/>
          </a:p>
        </p:txBody>
      </p:sp>
    </p:spTree>
    <p:extLst>
      <p:ext uri="{BB962C8B-B14F-4D97-AF65-F5344CB8AC3E}">
        <p14:creationId xmlns:p14="http://schemas.microsoft.com/office/powerpoint/2010/main" val="2614681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7B0BE7-68E3-2942-8EDE-BE7F2FF8DE41}" type="slidenum">
              <a:rPr lang="en-US"/>
              <a:pPr>
                <a:defRPr/>
              </a:pPr>
              <a:t>‹#›</a:t>
            </a:fld>
            <a:endParaRPr lang="en-US"/>
          </a:p>
        </p:txBody>
      </p:sp>
    </p:spTree>
    <p:extLst>
      <p:ext uri="{BB962C8B-B14F-4D97-AF65-F5344CB8AC3E}">
        <p14:creationId xmlns:p14="http://schemas.microsoft.com/office/powerpoint/2010/main" val="3422138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ED45CE0F-AEF6-5846-AD2D-AA8E4440E12D}" type="slidenum">
              <a:rPr lang="en-US"/>
              <a:pPr>
                <a:defRPr/>
              </a:pPr>
              <a:t>‹#›</a:t>
            </a:fld>
            <a:endParaRPr lang="en-US"/>
          </a:p>
        </p:txBody>
      </p:sp>
    </p:spTree>
    <p:extLst>
      <p:ext uri="{BB962C8B-B14F-4D97-AF65-F5344CB8AC3E}">
        <p14:creationId xmlns:p14="http://schemas.microsoft.com/office/powerpoint/2010/main" val="12658985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34910A-6CE3-1145-8C9A-67188F0D2B92}" type="slidenum">
              <a:rPr lang="en-US"/>
              <a:pPr>
                <a:defRPr/>
              </a:pPr>
              <a:t>‹#›</a:t>
            </a:fld>
            <a:endParaRPr lang="en-US"/>
          </a:p>
        </p:txBody>
      </p:sp>
    </p:spTree>
    <p:extLst>
      <p:ext uri="{BB962C8B-B14F-4D97-AF65-F5344CB8AC3E}">
        <p14:creationId xmlns:p14="http://schemas.microsoft.com/office/powerpoint/2010/main" val="2576708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67DB22-438F-0E4D-AC8D-7FAB9AB72CC6}" type="slidenum">
              <a:rPr lang="en-US"/>
              <a:pPr>
                <a:defRPr/>
              </a:pPr>
              <a:t>‹#›</a:t>
            </a:fld>
            <a:endParaRPr lang="en-US"/>
          </a:p>
        </p:txBody>
      </p:sp>
    </p:spTree>
    <p:extLst>
      <p:ext uri="{BB962C8B-B14F-4D97-AF65-F5344CB8AC3E}">
        <p14:creationId xmlns:p14="http://schemas.microsoft.com/office/powerpoint/2010/main" val="8449758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FC9730-DF5B-3442-93AB-DE1E22CC9667}" type="slidenum">
              <a:rPr lang="en-US"/>
              <a:pPr>
                <a:defRPr/>
              </a:pPr>
              <a:t>‹#›</a:t>
            </a:fld>
            <a:endParaRPr lang="en-US"/>
          </a:p>
        </p:txBody>
      </p:sp>
    </p:spTree>
    <p:extLst>
      <p:ext uri="{BB962C8B-B14F-4D97-AF65-F5344CB8AC3E}">
        <p14:creationId xmlns:p14="http://schemas.microsoft.com/office/powerpoint/2010/main" val="21495934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B52820-4353-0547-AE76-F49A5E7953A1}" type="slidenum">
              <a:rPr lang="en-US"/>
              <a:pPr>
                <a:defRPr/>
              </a:pPr>
              <a:t>‹#›</a:t>
            </a:fld>
            <a:endParaRPr lang="en-US"/>
          </a:p>
        </p:txBody>
      </p:sp>
    </p:spTree>
    <p:extLst>
      <p:ext uri="{BB962C8B-B14F-4D97-AF65-F5344CB8AC3E}">
        <p14:creationId xmlns:p14="http://schemas.microsoft.com/office/powerpoint/2010/main" val="36075250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D7C779-A9B3-2C40-9F3F-4050B46D1263}" type="slidenum">
              <a:rPr lang="en-US"/>
              <a:pPr>
                <a:defRPr/>
              </a:pPr>
              <a:t>‹#›</a:t>
            </a:fld>
            <a:endParaRPr lang="en-US"/>
          </a:p>
        </p:txBody>
      </p:sp>
    </p:spTree>
    <p:extLst>
      <p:ext uri="{BB962C8B-B14F-4D97-AF65-F5344CB8AC3E}">
        <p14:creationId xmlns:p14="http://schemas.microsoft.com/office/powerpoint/2010/main" val="41866788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0EFEA0-AE55-2943-994A-F265342B7E4A}" type="slidenum">
              <a:rPr lang="en-US"/>
              <a:pPr>
                <a:defRPr/>
              </a:pPr>
              <a:t>‹#›</a:t>
            </a:fld>
            <a:endParaRPr lang="en-US"/>
          </a:p>
        </p:txBody>
      </p:sp>
    </p:spTree>
    <p:extLst>
      <p:ext uri="{BB962C8B-B14F-4D97-AF65-F5344CB8AC3E}">
        <p14:creationId xmlns:p14="http://schemas.microsoft.com/office/powerpoint/2010/main" val="8586471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6ACCE6-84BD-2C4E-AE4C-F1DFC68A24F5}" type="slidenum">
              <a:rPr lang="en-US"/>
              <a:pPr>
                <a:defRPr/>
              </a:pPr>
              <a:t>‹#›</a:t>
            </a:fld>
            <a:endParaRPr lang="en-US"/>
          </a:p>
        </p:txBody>
      </p:sp>
    </p:spTree>
    <p:extLst>
      <p:ext uri="{BB962C8B-B14F-4D97-AF65-F5344CB8AC3E}">
        <p14:creationId xmlns:p14="http://schemas.microsoft.com/office/powerpoint/2010/main" val="15804069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72E3E9-9C4B-CA4F-B9C3-9D3CF00BD64C}" type="slidenum">
              <a:rPr lang="en-US"/>
              <a:pPr>
                <a:defRPr/>
              </a:pPr>
              <a:t>‹#›</a:t>
            </a:fld>
            <a:endParaRPr lang="en-US"/>
          </a:p>
        </p:txBody>
      </p:sp>
    </p:spTree>
    <p:extLst>
      <p:ext uri="{BB962C8B-B14F-4D97-AF65-F5344CB8AC3E}">
        <p14:creationId xmlns:p14="http://schemas.microsoft.com/office/powerpoint/2010/main" val="34849331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6F2B5AF-0B23-124D-904F-035CAA6B519B}" type="slidenum">
              <a:rPr lang="en-US"/>
              <a:pPr>
                <a:defRPr/>
              </a:pPr>
              <a:t>‹#›</a:t>
            </a:fld>
            <a:endParaRPr lang="en-US"/>
          </a:p>
        </p:txBody>
      </p:sp>
    </p:spTree>
    <p:extLst>
      <p:ext uri="{BB962C8B-B14F-4D97-AF65-F5344CB8AC3E}">
        <p14:creationId xmlns:p14="http://schemas.microsoft.com/office/powerpoint/2010/main" val="35218919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685800" y="1752600"/>
            <a:ext cx="7772400" cy="1676400"/>
          </a:xfrm>
          <a:effectLst>
            <a:outerShdw blurRad="38100" dist="25398" dir="2700000" algn="ctr" rotWithShape="0">
              <a:schemeClr val="bg2">
                <a:alpha val="99962"/>
              </a:schemeClr>
            </a:outerShdw>
          </a:effectLst>
        </p:spPr>
        <p:txBody>
          <a:bodyPr/>
          <a:lstStyle>
            <a:lvl1pPr>
              <a:defRPr sz="4800"/>
            </a:lvl1pPr>
          </a:lstStyle>
          <a:p>
            <a:r>
              <a:rPr lang="en-US"/>
              <a:t>Click to edit Master title style</a:t>
            </a:r>
          </a:p>
        </p:txBody>
      </p:sp>
      <p:sp>
        <p:nvSpPr>
          <p:cNvPr id="366595"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96F5F0-13E2-374F-B202-A054FB2F060C}" type="slidenum">
              <a:rPr lang="en-US"/>
              <a:pPr>
                <a:defRPr/>
              </a:pPr>
              <a:t>‹#›</a:t>
            </a:fld>
            <a:endParaRPr lang="en-US"/>
          </a:p>
        </p:txBody>
      </p:sp>
    </p:spTree>
    <p:extLst>
      <p:ext uri="{BB962C8B-B14F-4D97-AF65-F5344CB8AC3E}">
        <p14:creationId xmlns:p14="http://schemas.microsoft.com/office/powerpoint/2010/main" val="4059205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836B856-3E53-A04D-931D-AFD1F063FB24}" type="slidenum">
              <a:rPr lang="en-US"/>
              <a:pPr>
                <a:defRPr/>
              </a:pPr>
              <a:t>‹#›</a:t>
            </a:fld>
            <a:endParaRPr lang="en-US"/>
          </a:p>
        </p:txBody>
      </p:sp>
    </p:spTree>
    <p:extLst>
      <p:ext uri="{BB962C8B-B14F-4D97-AF65-F5344CB8AC3E}">
        <p14:creationId xmlns:p14="http://schemas.microsoft.com/office/powerpoint/2010/main" val="38701201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9D87D9-3AB6-8A4F-BD53-A06A9B7D033F}" type="slidenum">
              <a:rPr lang="en-US"/>
              <a:pPr>
                <a:defRPr/>
              </a:pPr>
              <a:t>‹#›</a:t>
            </a:fld>
            <a:endParaRPr lang="en-US"/>
          </a:p>
        </p:txBody>
      </p:sp>
    </p:spTree>
    <p:extLst>
      <p:ext uri="{BB962C8B-B14F-4D97-AF65-F5344CB8AC3E}">
        <p14:creationId xmlns:p14="http://schemas.microsoft.com/office/powerpoint/2010/main" val="13586292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DF8787-714A-0C4F-BB38-E77B515B15BA}" type="slidenum">
              <a:rPr lang="en-US"/>
              <a:pPr>
                <a:defRPr/>
              </a:pPr>
              <a:t>‹#›</a:t>
            </a:fld>
            <a:endParaRPr lang="en-US"/>
          </a:p>
        </p:txBody>
      </p:sp>
    </p:spTree>
    <p:extLst>
      <p:ext uri="{BB962C8B-B14F-4D97-AF65-F5344CB8AC3E}">
        <p14:creationId xmlns:p14="http://schemas.microsoft.com/office/powerpoint/2010/main" val="15136634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94BE-58CA-344C-B049-4CB56DC4CEFD}" type="slidenum">
              <a:rPr lang="en-US"/>
              <a:pPr>
                <a:defRPr/>
              </a:pPr>
              <a:t>‹#›</a:t>
            </a:fld>
            <a:endParaRPr lang="en-US"/>
          </a:p>
        </p:txBody>
      </p:sp>
    </p:spTree>
    <p:extLst>
      <p:ext uri="{BB962C8B-B14F-4D97-AF65-F5344CB8AC3E}">
        <p14:creationId xmlns:p14="http://schemas.microsoft.com/office/powerpoint/2010/main" val="19683644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AD0C0E9-D5A5-3640-97FC-F763B7A00396}" type="slidenum">
              <a:rPr lang="en-US"/>
              <a:pPr>
                <a:defRPr/>
              </a:pPr>
              <a:t>‹#›</a:t>
            </a:fld>
            <a:endParaRPr lang="en-US"/>
          </a:p>
        </p:txBody>
      </p:sp>
    </p:spTree>
    <p:extLst>
      <p:ext uri="{BB962C8B-B14F-4D97-AF65-F5344CB8AC3E}">
        <p14:creationId xmlns:p14="http://schemas.microsoft.com/office/powerpoint/2010/main" val="19451970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89A62F9-D0C0-1647-9FBE-82B918ACEA60}" type="slidenum">
              <a:rPr lang="en-US"/>
              <a:pPr>
                <a:defRPr/>
              </a:pPr>
              <a:t>‹#›</a:t>
            </a:fld>
            <a:endParaRPr lang="en-US"/>
          </a:p>
        </p:txBody>
      </p:sp>
    </p:spTree>
    <p:extLst>
      <p:ext uri="{BB962C8B-B14F-4D97-AF65-F5344CB8AC3E}">
        <p14:creationId xmlns:p14="http://schemas.microsoft.com/office/powerpoint/2010/main" val="8115365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FF404E-B781-A848-B56E-F636506BD15C}" type="slidenum">
              <a:rPr lang="en-US"/>
              <a:pPr>
                <a:defRPr/>
              </a:pPr>
              <a:t>‹#›</a:t>
            </a:fld>
            <a:endParaRPr lang="en-US"/>
          </a:p>
        </p:txBody>
      </p:sp>
    </p:spTree>
    <p:extLst>
      <p:ext uri="{BB962C8B-B14F-4D97-AF65-F5344CB8AC3E}">
        <p14:creationId xmlns:p14="http://schemas.microsoft.com/office/powerpoint/2010/main" val="42504583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6EF6D0-1A06-1E42-8644-3829D1374095}" type="slidenum">
              <a:rPr lang="en-US"/>
              <a:pPr>
                <a:defRPr/>
              </a:pPr>
              <a:t>‹#›</a:t>
            </a:fld>
            <a:endParaRPr lang="en-US"/>
          </a:p>
        </p:txBody>
      </p:sp>
    </p:spTree>
    <p:extLst>
      <p:ext uri="{BB962C8B-B14F-4D97-AF65-F5344CB8AC3E}">
        <p14:creationId xmlns:p14="http://schemas.microsoft.com/office/powerpoint/2010/main" val="30066049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1C7360-3242-D844-885C-FBAFE9827E1C}" type="slidenum">
              <a:rPr lang="en-US"/>
              <a:pPr>
                <a:defRPr/>
              </a:pPr>
              <a:t>‹#›</a:t>
            </a:fld>
            <a:endParaRPr lang="en-US"/>
          </a:p>
        </p:txBody>
      </p:sp>
    </p:spTree>
    <p:extLst>
      <p:ext uri="{BB962C8B-B14F-4D97-AF65-F5344CB8AC3E}">
        <p14:creationId xmlns:p14="http://schemas.microsoft.com/office/powerpoint/2010/main" val="34446305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3CBF31-A5DB-914D-9B25-4BF38825B590}" type="slidenum">
              <a:rPr lang="en-US"/>
              <a:pPr>
                <a:defRPr/>
              </a:pPr>
              <a:t>‹#›</a:t>
            </a:fld>
            <a:endParaRPr lang="en-US"/>
          </a:p>
        </p:txBody>
      </p:sp>
    </p:spTree>
    <p:extLst>
      <p:ext uri="{BB962C8B-B14F-4D97-AF65-F5344CB8AC3E}">
        <p14:creationId xmlns:p14="http://schemas.microsoft.com/office/powerpoint/2010/main" val="11293078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37A8D-2BBB-FE41-A6F5-AB470CDE4C9F}" type="slidenum">
              <a:rPr lang="en-US"/>
              <a:pPr>
                <a:defRPr/>
              </a:pPr>
              <a:t>‹#›</a:t>
            </a:fld>
            <a:endParaRPr lang="en-US"/>
          </a:p>
        </p:txBody>
      </p:sp>
    </p:spTree>
    <p:extLst>
      <p:ext uri="{BB962C8B-B14F-4D97-AF65-F5344CB8AC3E}">
        <p14:creationId xmlns:p14="http://schemas.microsoft.com/office/powerpoint/2010/main" val="1914834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AF74FCE-C514-354A-B3CF-5666CC441263}" type="slidenum">
              <a:rPr lang="en-US"/>
              <a:pPr>
                <a:defRPr/>
              </a:pPr>
              <a:t>‹#›</a:t>
            </a:fld>
            <a:endParaRPr lang="en-US"/>
          </a:p>
        </p:txBody>
      </p:sp>
    </p:spTree>
    <p:extLst>
      <p:ext uri="{BB962C8B-B14F-4D97-AF65-F5344CB8AC3E}">
        <p14:creationId xmlns:p14="http://schemas.microsoft.com/office/powerpoint/2010/main" val="2754796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D186ED-93CA-5643-9BD3-41ADF425A76E}" type="slidenum">
              <a:rPr lang="en-US"/>
              <a:pPr>
                <a:defRPr/>
              </a:pPr>
              <a:t>‹#›</a:t>
            </a:fld>
            <a:endParaRPr lang="en-US"/>
          </a:p>
        </p:txBody>
      </p:sp>
    </p:spTree>
    <p:extLst>
      <p:ext uri="{BB962C8B-B14F-4D97-AF65-F5344CB8AC3E}">
        <p14:creationId xmlns:p14="http://schemas.microsoft.com/office/powerpoint/2010/main" val="24743576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3EF00F14-EFD0-F344-8252-78E95AEA8FF8}" type="slidenum">
              <a:rPr lang="en-US"/>
              <a:pPr>
                <a:defRPr/>
              </a:pPr>
              <a:t>‹#›</a:t>
            </a:fld>
            <a:endParaRPr lang="en-US"/>
          </a:p>
        </p:txBody>
      </p:sp>
    </p:spTree>
    <p:extLst>
      <p:ext uri="{BB962C8B-B14F-4D97-AF65-F5344CB8AC3E}">
        <p14:creationId xmlns:p14="http://schemas.microsoft.com/office/powerpoint/2010/main" val="360490224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32DE90-4DA8-0B4F-81B8-CC2BD207AE68}" type="slidenum">
              <a:rPr lang="en-US"/>
              <a:pPr>
                <a:defRPr/>
              </a:pPr>
              <a:t>‹#›</a:t>
            </a:fld>
            <a:endParaRPr lang="en-US"/>
          </a:p>
        </p:txBody>
      </p:sp>
    </p:spTree>
    <p:extLst>
      <p:ext uri="{BB962C8B-B14F-4D97-AF65-F5344CB8AC3E}">
        <p14:creationId xmlns:p14="http://schemas.microsoft.com/office/powerpoint/2010/main" val="15002429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vi-VN" sz="2400">
              <a:solidFill>
                <a:srgbClr val="000000"/>
              </a:solidFill>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3E7C9F68-08E5-284F-95EE-3BBA8ABF053C}" type="slidenum">
              <a:rPr lang="en-US"/>
              <a:pPr>
                <a:defRPr/>
              </a:pPr>
              <a:t>‹#›</a:t>
            </a:fld>
            <a:endParaRPr lang="en-US"/>
          </a:p>
        </p:txBody>
      </p:sp>
    </p:spTree>
    <p:extLst>
      <p:ext uri="{BB962C8B-B14F-4D97-AF65-F5344CB8AC3E}">
        <p14:creationId xmlns:p14="http://schemas.microsoft.com/office/powerpoint/2010/main" val="24254654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CBF82FF0-7DBE-984D-AFF9-481FDAABFAF2}" type="slidenum">
              <a:rPr lang="en-US"/>
              <a:pPr>
                <a:defRPr/>
              </a:pPr>
              <a:t>‹#›</a:t>
            </a:fld>
            <a:endParaRPr lang="en-US"/>
          </a:p>
        </p:txBody>
      </p:sp>
    </p:spTree>
    <p:extLst>
      <p:ext uri="{BB962C8B-B14F-4D97-AF65-F5344CB8AC3E}">
        <p14:creationId xmlns:p14="http://schemas.microsoft.com/office/powerpoint/2010/main" val="40007781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396B0097-2547-9448-A3FE-0339CBCEB16B}" type="slidenum">
              <a:rPr lang="en-US"/>
              <a:pPr>
                <a:defRPr/>
              </a:pPr>
              <a:t>‹#›</a:t>
            </a:fld>
            <a:endParaRPr lang="en-US"/>
          </a:p>
        </p:txBody>
      </p:sp>
    </p:spTree>
    <p:extLst>
      <p:ext uri="{BB962C8B-B14F-4D97-AF65-F5344CB8AC3E}">
        <p14:creationId xmlns:p14="http://schemas.microsoft.com/office/powerpoint/2010/main" val="35275662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55588E9B-D2E4-A340-B2B9-948CFD24544C}" type="slidenum">
              <a:rPr lang="en-US"/>
              <a:pPr>
                <a:defRPr/>
              </a:pPr>
              <a:t>‹#›</a:t>
            </a:fld>
            <a:endParaRPr lang="en-US"/>
          </a:p>
        </p:txBody>
      </p:sp>
    </p:spTree>
    <p:extLst>
      <p:ext uri="{BB962C8B-B14F-4D97-AF65-F5344CB8AC3E}">
        <p14:creationId xmlns:p14="http://schemas.microsoft.com/office/powerpoint/2010/main" val="29815666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F1312686-1726-D443-84A0-12E97EA49820}" type="slidenum">
              <a:rPr lang="en-US"/>
              <a:pPr>
                <a:defRPr/>
              </a:pPr>
              <a:t>‹#›</a:t>
            </a:fld>
            <a:endParaRPr lang="en-US"/>
          </a:p>
        </p:txBody>
      </p:sp>
    </p:spTree>
    <p:extLst>
      <p:ext uri="{BB962C8B-B14F-4D97-AF65-F5344CB8AC3E}">
        <p14:creationId xmlns:p14="http://schemas.microsoft.com/office/powerpoint/2010/main" val="32825702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A355D40C-E5C2-D04A-A76F-95905442AB05}" type="slidenum">
              <a:rPr lang="en-US"/>
              <a:pPr>
                <a:defRPr/>
              </a:pPr>
              <a:t>‹#›</a:t>
            </a:fld>
            <a:endParaRPr lang="en-US"/>
          </a:p>
        </p:txBody>
      </p:sp>
    </p:spTree>
    <p:extLst>
      <p:ext uri="{BB962C8B-B14F-4D97-AF65-F5344CB8AC3E}">
        <p14:creationId xmlns:p14="http://schemas.microsoft.com/office/powerpoint/2010/main" val="85957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140BD580-8495-4443-B5A1-ACCFAABE8DEF}" type="slidenum">
              <a:rPr lang="en-US"/>
              <a:pPr>
                <a:defRPr/>
              </a:pPr>
              <a:t>‹#›</a:t>
            </a:fld>
            <a:endParaRPr lang="en-US"/>
          </a:p>
        </p:txBody>
      </p:sp>
    </p:spTree>
    <p:extLst>
      <p:ext uri="{BB962C8B-B14F-4D97-AF65-F5344CB8AC3E}">
        <p14:creationId xmlns:p14="http://schemas.microsoft.com/office/powerpoint/2010/main" val="1026169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6.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8.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3.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4.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10.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5.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6.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11.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7.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8.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12.pn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9.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image" Target="../media/image14.png"/><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image" Target="../media/image1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20.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1.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2.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3.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heme" Target="../theme/theme2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5.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6.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8.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9.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image" Target="../media/image12.png"/><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30.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5" Type="http://schemas.openxmlformats.org/officeDocument/2006/relationships/image" Target="../media/image14.png"/><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image" Target="../media/image13.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image" Target="../media/image12.png"/><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1.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5" Type="http://schemas.openxmlformats.org/officeDocument/2006/relationships/image" Target="../media/image14.png"/><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image" Target="../media/image13.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image" Target="../media/image12.png"/><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2.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5" Type="http://schemas.openxmlformats.org/officeDocument/2006/relationships/image" Target="../media/image14.png"/><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image" Target="../media/image1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5.jpe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304800"/>
            <a:ext cx="8305800" cy="1295400"/>
            <a:chOff x="288" y="192"/>
            <a:chExt cx="5232" cy="816"/>
          </a:xfrm>
        </p:grpSpPr>
        <p:sp>
          <p:nvSpPr>
            <p:cNvPr id="30003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a:noFill/>
            </a:ln>
            <a:effectLst>
              <a:outerShdw blurRad="63500" dist="117432" dir="4604261" algn="ctr" rotWithShape="0">
                <a:schemeClr val="bg2">
                  <a:alpha val="50000"/>
                </a:schemeClr>
              </a:outer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defRPr/>
              </a:pPr>
              <a:endParaRPr lang="en-US">
                <a:ea typeface="+mn-ea"/>
                <a:cs typeface="+mn-cs"/>
              </a:endParaRPr>
            </a:p>
          </p:txBody>
        </p:sp>
        <p:sp>
          <p:nvSpPr>
            <p:cNvPr id="30003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30003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30003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30003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1027"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4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30004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30004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1"/>
                </a:solidFill>
              </a:defRPr>
            </a:lvl1pPr>
          </a:lstStyle>
          <a:p>
            <a:pPr>
              <a:defRPr/>
            </a:pPr>
            <a:fld id="{C649AC06-7838-7E4F-84DC-FE6DA36819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651" r:id="rId1"/>
    <p:sldLayoutId id="2147493478" r:id="rId2"/>
    <p:sldLayoutId id="2147493479" r:id="rId3"/>
    <p:sldLayoutId id="2147493480" r:id="rId4"/>
    <p:sldLayoutId id="2147493481" r:id="rId5"/>
    <p:sldLayoutId id="2147493482" r:id="rId6"/>
    <p:sldLayoutId id="2147493483" r:id="rId7"/>
    <p:sldLayoutId id="2147493484" r:id="rId8"/>
    <p:sldLayoutId id="2147493485" r:id="rId9"/>
    <p:sldLayoutId id="2147493486" r:id="rId10"/>
    <p:sldLayoutId id="214749348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F1BB1FF-1E46-BC47-A03E-BFA436260D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56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7175" cy="6867525"/>
            <a:chOff x="0" y="0"/>
            <a:chExt cx="5762" cy="4326"/>
          </a:xfrm>
        </p:grpSpPr>
        <p:sp>
          <p:nvSpPr>
            <p:cNvPr id="106504"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05"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06"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07"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08"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09"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10"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11"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12"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13"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14"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15"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16"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17"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18"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19"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20"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21"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22"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23"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24"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25"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26"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27"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28"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29"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30"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31"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32"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33"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34"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35"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36"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37"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38"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39"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40"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41"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42"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43"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44"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45"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46"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47"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48"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49"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50"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51"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52"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53"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54"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55"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56"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57"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58"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59"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60"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61"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62"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63"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64"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sp>
          <p:nvSpPr>
            <p:cNvPr id="106565"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solidFill>
                  <a:srgbClr val="000000"/>
                </a:solidFill>
              </a:endParaRPr>
            </a:p>
          </p:txBody>
        </p:sp>
      </p:grpSp>
      <p:sp>
        <p:nvSpPr>
          <p:cNvPr id="106499"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6500"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23B757B6-882F-A148-837D-410261DE7C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656" r:id="rId1"/>
    <p:sldLayoutId id="2147493566" r:id="rId2"/>
    <p:sldLayoutId id="2147493567" r:id="rId3"/>
    <p:sldLayoutId id="2147493568" r:id="rId4"/>
    <p:sldLayoutId id="2147493569" r:id="rId5"/>
    <p:sldLayoutId id="2147493570" r:id="rId6"/>
    <p:sldLayoutId id="2147493571" r:id="rId7"/>
    <p:sldLayoutId id="2147493572" r:id="rId8"/>
    <p:sldLayoutId id="2147493573" r:id="rId9"/>
    <p:sldLayoutId id="2147493574" r:id="rId10"/>
    <p:sldLayoutId id="214749357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3"/>
          <p:cNvSpPr>
            <a:spLocks noGrp="1" noChangeArrowheads="1"/>
          </p:cNvSpPr>
          <p:nvPr>
            <p:ph type="body" idx="1"/>
          </p:nvPr>
        </p:nvSpPr>
        <p:spPr bwMode="auto">
          <a:xfrm>
            <a:off x="685800" y="1981200"/>
            <a:ext cx="6705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entury Gothic"/>
                <a:ea typeface="Osaka"/>
                <a:cs typeface="Osaka"/>
              </a:defRPr>
            </a:lvl1pPr>
          </a:lstStyle>
          <a:p>
            <a:pPr>
              <a:defRPr/>
            </a:pPr>
            <a:endParaRPr lang="en-US"/>
          </a:p>
        </p:txBody>
      </p:sp>
      <p:sp>
        <p:nvSpPr>
          <p:cNvPr id="12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a:ea typeface="Osaka"/>
                <a:cs typeface="Osaka"/>
              </a:defRPr>
            </a:lvl1pPr>
          </a:lstStyle>
          <a:p>
            <a:pPr>
              <a:defRPr/>
            </a:pPr>
            <a:endParaRPr lang="en-US"/>
          </a:p>
        </p:txBody>
      </p:sp>
      <p:sp>
        <p:nvSpPr>
          <p:cNvPr id="12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ea typeface="Osaka" charset="0"/>
                <a:cs typeface="Osaka" charset="0"/>
              </a:defRPr>
            </a:lvl1pPr>
          </a:lstStyle>
          <a:p>
            <a:pPr>
              <a:defRPr/>
            </a:pPr>
            <a:fld id="{C0C7819D-FFEE-C34E-9916-BF3CC28915A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657" r:id="rId1"/>
    <p:sldLayoutId id="2147493576" r:id="rId2"/>
    <p:sldLayoutId id="2147493577" r:id="rId3"/>
    <p:sldLayoutId id="2147493578" r:id="rId4"/>
    <p:sldLayoutId id="2147493579" r:id="rId5"/>
    <p:sldLayoutId id="2147493580" r:id="rId6"/>
    <p:sldLayoutId id="2147493581" r:id="rId7"/>
    <p:sldLayoutId id="2147493582" r:id="rId8"/>
    <p:sldLayoutId id="2147493583" r:id="rId9"/>
    <p:sldLayoutId id="2147493584" r:id="rId10"/>
    <p:sldLayoutId id="2147493585"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charset="0"/>
          <a:ea typeface="Osaka" charset="-128"/>
          <a:cs typeface="Osaka" charset="-128"/>
        </a:defRPr>
      </a:lvl2pPr>
      <a:lvl3pPr algn="l" rtl="0" eaLnBrk="0" fontAlgn="base" hangingPunct="0">
        <a:spcBef>
          <a:spcPct val="0"/>
        </a:spcBef>
        <a:spcAft>
          <a:spcPct val="0"/>
        </a:spcAft>
        <a:defRPr sz="4400">
          <a:solidFill>
            <a:schemeClr val="tx2"/>
          </a:solidFill>
          <a:latin typeface="Century Gothic" charset="0"/>
          <a:ea typeface="Osaka" charset="-128"/>
          <a:cs typeface="Osaka" charset="-128"/>
        </a:defRPr>
      </a:lvl3pPr>
      <a:lvl4pPr algn="l" rtl="0" eaLnBrk="0" fontAlgn="base" hangingPunct="0">
        <a:spcBef>
          <a:spcPct val="0"/>
        </a:spcBef>
        <a:spcAft>
          <a:spcPct val="0"/>
        </a:spcAft>
        <a:defRPr sz="4400">
          <a:solidFill>
            <a:schemeClr val="tx2"/>
          </a:solidFill>
          <a:latin typeface="Century Gothic" charset="0"/>
          <a:ea typeface="Osaka" charset="-128"/>
          <a:cs typeface="Osaka" charset="-128"/>
        </a:defRPr>
      </a:lvl4pPr>
      <a:lvl5pPr algn="l" rtl="0" eaLnBrk="0" fontAlgn="base" hangingPunct="0">
        <a:spcBef>
          <a:spcPct val="0"/>
        </a:spcBef>
        <a:spcAft>
          <a:spcPct val="0"/>
        </a:spcAft>
        <a:defRPr sz="4400">
          <a:solidFill>
            <a:schemeClr val="tx2"/>
          </a:solidFill>
          <a:latin typeface="Century Gothic" charset="0"/>
          <a:ea typeface="Osaka" charset="-128"/>
          <a:cs typeface="Osaka" charset="-128"/>
        </a:defRPr>
      </a:lvl5pPr>
      <a:lvl6pPr marL="457200" algn="l" rtl="0" fontAlgn="base">
        <a:spcBef>
          <a:spcPct val="0"/>
        </a:spcBef>
        <a:spcAft>
          <a:spcPct val="0"/>
        </a:spcAft>
        <a:defRPr sz="4400">
          <a:solidFill>
            <a:schemeClr val="tx2"/>
          </a:solidFill>
          <a:latin typeface="Century Gothic" charset="0"/>
          <a:ea typeface="Osaka" charset="-128"/>
          <a:cs typeface="Osaka" charset="-128"/>
        </a:defRPr>
      </a:lvl6pPr>
      <a:lvl7pPr marL="914400" algn="l" rtl="0" fontAlgn="base">
        <a:spcBef>
          <a:spcPct val="0"/>
        </a:spcBef>
        <a:spcAft>
          <a:spcPct val="0"/>
        </a:spcAft>
        <a:defRPr sz="4400">
          <a:solidFill>
            <a:schemeClr val="tx2"/>
          </a:solidFill>
          <a:latin typeface="Century Gothic" charset="0"/>
          <a:ea typeface="Osaka" charset="-128"/>
          <a:cs typeface="Osaka" charset="-128"/>
        </a:defRPr>
      </a:lvl7pPr>
      <a:lvl8pPr marL="1371600" algn="l" rtl="0" fontAlgn="base">
        <a:spcBef>
          <a:spcPct val="0"/>
        </a:spcBef>
        <a:spcAft>
          <a:spcPct val="0"/>
        </a:spcAft>
        <a:defRPr sz="4400">
          <a:solidFill>
            <a:schemeClr val="tx2"/>
          </a:solidFill>
          <a:latin typeface="Century Gothic" charset="0"/>
          <a:ea typeface="Osaka" charset="-128"/>
          <a:cs typeface="Osaka" charset="-128"/>
        </a:defRPr>
      </a:lvl8pPr>
      <a:lvl9pPr marL="1828800" algn="l" rtl="0" fontAlgn="base">
        <a:spcBef>
          <a:spcPct val="0"/>
        </a:spcBef>
        <a:spcAft>
          <a:spcPct val="0"/>
        </a:spcAft>
        <a:defRPr sz="4400">
          <a:solidFill>
            <a:schemeClr val="tx2"/>
          </a:solidFill>
          <a:latin typeface="Century Gothic" charset="0"/>
          <a:ea typeface="Osaka" charset="-128"/>
          <a:cs typeface="Osaka" charset="-128"/>
        </a:defRPr>
      </a:lvl9pPr>
    </p:titleStyle>
    <p:bodyStyle>
      <a:lvl1pPr marL="342900" indent="-342900" algn="l" rtl="0" eaLnBrk="0" fontAlgn="base" hangingPunct="0">
        <a:spcBef>
          <a:spcPct val="20000"/>
        </a:spcBef>
        <a:spcAft>
          <a:spcPct val="0"/>
        </a:spcAft>
        <a:buClr>
          <a:srgbClr val="FF0000"/>
        </a:buClr>
        <a:buFont typeface="Monotype Sorts" charset="0"/>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charset="0"/>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charset="0"/>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charset="0"/>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charset="0"/>
        <a:buChar char="Z"/>
        <a:defRPr sz="2000">
          <a:solidFill>
            <a:schemeClr val="tx1"/>
          </a:solidFill>
          <a:latin typeface="+mn-lt"/>
          <a:ea typeface="+mn-ea"/>
          <a:cs typeface="+mn-cs"/>
        </a:defRPr>
      </a:lvl5pPr>
      <a:lvl6pPr marL="25146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6pPr>
      <a:lvl7pPr marL="29718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7pPr>
      <a:lvl8pPr marL="34290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8pPr>
      <a:lvl9pPr marL="38862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5"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latin typeface="Arial" charset="0"/>
                <a:ea typeface="ＭＳ Ｐゴシック" charset="-128"/>
                <a:cs typeface="ＭＳ Ｐゴシック" charset="-128"/>
              </a:defRPr>
            </a:lvl1pPr>
          </a:lstStyle>
          <a:p>
            <a:pPr>
              <a:defRPr/>
            </a:pPr>
            <a:endParaRPr lang="en-US"/>
          </a:p>
        </p:txBody>
      </p:sp>
      <p:sp>
        <p:nvSpPr>
          <p:cNvPr id="1434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latin typeface="Arial" charset="0"/>
                <a:ea typeface="ＭＳ Ｐゴシック" charset="-128"/>
                <a:cs typeface="ＭＳ Ｐゴシック" charset="-128"/>
              </a:defRPr>
            </a:lvl1pPr>
          </a:lstStyle>
          <a:p>
            <a:pPr>
              <a:defRPr/>
            </a:pPr>
            <a:endParaRPr lang="en-US"/>
          </a:p>
        </p:txBody>
      </p:sp>
      <p:sp>
        <p:nvSpPr>
          <p:cNvPr id="1434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6DCA29F1-625F-7E46-BCFE-CC845DDF6C9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3658" r:id="rId1"/>
    <p:sldLayoutId id="2147493586" r:id="rId2"/>
    <p:sldLayoutId id="2147493587" r:id="rId3"/>
    <p:sldLayoutId id="2147493588" r:id="rId4"/>
    <p:sldLayoutId id="2147493589" r:id="rId5"/>
    <p:sldLayoutId id="2147493590" r:id="rId6"/>
    <p:sldLayoutId id="2147493591" r:id="rId7"/>
    <p:sldLayoutId id="2147493592" r:id="rId8"/>
    <p:sldLayoutId id="2147493593" r:id="rId9"/>
    <p:sldLayoutId id="2147493594" r:id="rId10"/>
    <p:sldLayoutId id="2147493595"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Times New Roman" charset="0"/>
        </a:defRPr>
      </a:lvl6pPr>
      <a:lvl7pPr marL="914400" algn="l" rtl="0" eaLnBrk="0" fontAlgn="base" hangingPunct="0">
        <a:lnSpc>
          <a:spcPct val="90000"/>
        </a:lnSpc>
        <a:spcBef>
          <a:spcPct val="0"/>
        </a:spcBef>
        <a:spcAft>
          <a:spcPct val="0"/>
        </a:spcAft>
        <a:defRPr sz="4400">
          <a:solidFill>
            <a:schemeClr val="tx2"/>
          </a:solidFill>
          <a:latin typeface="Times New Roman"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charset="-128"/>
        </a:defRPr>
      </a:lvl5pPr>
      <a:lvl6pPr marL="25146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961403B0-0677-B84E-8E62-BE3DD6F541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659" r:id="rId1"/>
    <p:sldLayoutId id="2147493660" r:id="rId2"/>
    <p:sldLayoutId id="2147493661" r:id="rId3"/>
    <p:sldLayoutId id="2147493662" r:id="rId4"/>
    <p:sldLayoutId id="2147493663" r:id="rId5"/>
    <p:sldLayoutId id="2147493664" r:id="rId6"/>
    <p:sldLayoutId id="2147493665" r:id="rId7"/>
    <p:sldLayoutId id="2147493666" r:id="rId8"/>
    <p:sldLayoutId id="2147493667" r:id="rId9"/>
    <p:sldLayoutId id="2147493668" r:id="rId10"/>
    <p:sldLayoutId id="214749366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5650"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651"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E03B5AE-836B-E041-9777-37E3578B1B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670" r:id="rId1"/>
    <p:sldLayoutId id="2147493671" r:id="rId2"/>
    <p:sldLayoutId id="2147493672" r:id="rId3"/>
    <p:sldLayoutId id="2147493673" r:id="rId4"/>
    <p:sldLayoutId id="2147493674" r:id="rId5"/>
    <p:sldLayoutId id="2147493675" r:id="rId6"/>
    <p:sldLayoutId id="2147493676" r:id="rId7"/>
    <p:sldLayoutId id="2147493677" r:id="rId8"/>
    <p:sldLayoutId id="2147493678" r:id="rId9"/>
    <p:sldLayoutId id="2147493679" r:id="rId10"/>
    <p:sldLayoutId id="2147493680"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Osaka"/>
                <a:cs typeface="Osaka"/>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Osaka"/>
                <a:cs typeface="Osaka"/>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80DC4515-A482-1140-8AF1-175F38CA987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596" r:id="rId1"/>
    <p:sldLayoutId id="2147493597" r:id="rId2"/>
    <p:sldLayoutId id="2147493598" r:id="rId3"/>
    <p:sldLayoutId id="2147493599" r:id="rId4"/>
    <p:sldLayoutId id="2147493600" r:id="rId5"/>
    <p:sldLayoutId id="2147493601" r:id="rId6"/>
    <p:sldLayoutId id="2147493602" r:id="rId7"/>
    <p:sldLayoutId id="2147493603" r:id="rId8"/>
    <p:sldLayoutId id="2147493604" r:id="rId9"/>
    <p:sldLayoutId id="2147493605" r:id="rId10"/>
    <p:sldLayoutId id="21474936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bwMode="auto">
          <a:xfrm>
            <a:off x="685800" y="609600"/>
            <a:ext cx="7772400" cy="1143000"/>
          </a:xfrm>
          <a:prstGeom prst="rect">
            <a:avLst/>
          </a:prstGeom>
          <a:noFill/>
          <a:ln>
            <a:noFill/>
          </a:ln>
          <a:effectLst>
            <a:outerShdw dist="12700" dir="8100000"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0227" name="Rectangle 3"/>
          <p:cNvSpPr>
            <a:spLocks noGrp="1" noChangeArrowheads="1"/>
          </p:cNvSpPr>
          <p:nvPr>
            <p:ph type="body" idx="1"/>
          </p:nvPr>
        </p:nvSpPr>
        <p:spPr bwMode="auto">
          <a:xfrm>
            <a:off x="685800" y="1981200"/>
            <a:ext cx="7772400" cy="4114800"/>
          </a:xfrm>
          <a:prstGeom prst="rect">
            <a:avLst/>
          </a:prstGeom>
          <a:noFill/>
          <a:ln>
            <a:noFill/>
          </a:ln>
          <a:effectLst>
            <a:outerShdw dist="12700" dir="8100000"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ea typeface="MS Pゴシック"/>
                <a:cs typeface="MS Pゴシック"/>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ea typeface="MS Pゴシック"/>
                <a:cs typeface="MS Pゴシック"/>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ea typeface="MS Pゴシック" charset="0"/>
                <a:cs typeface="MS Pゴシック" charset="0"/>
              </a:defRPr>
            </a:lvl1pPr>
          </a:lstStyle>
          <a:p>
            <a:fld id="{56170023-4FAF-534A-B511-982C41487E2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3607" r:id="rId1"/>
    <p:sldLayoutId id="2147493608" r:id="rId2"/>
    <p:sldLayoutId id="2147493609" r:id="rId3"/>
    <p:sldLayoutId id="2147493610" r:id="rId4"/>
    <p:sldLayoutId id="2147493611" r:id="rId5"/>
    <p:sldLayoutId id="2147493612" r:id="rId6"/>
    <p:sldLayoutId id="2147493613" r:id="rId7"/>
    <p:sldLayoutId id="2147493614" r:id="rId8"/>
    <p:sldLayoutId id="2147493615" r:id="rId9"/>
    <p:sldLayoutId id="2147493616" r:id="rId10"/>
    <p:sldLayoutId id="214749361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5pPr>
      <a:lvl6pPr marL="457200" algn="ctr" rtl="0" fontAlgn="base">
        <a:spcBef>
          <a:spcPct val="0"/>
        </a:spcBef>
        <a:spcAft>
          <a:spcPct val="0"/>
        </a:spcAft>
        <a:defRPr sz="4400">
          <a:solidFill>
            <a:schemeClr val="tx2"/>
          </a:solidFill>
          <a:latin typeface="Times New Roman" charset="0"/>
          <a:ea typeface="MS Pゴシック" charset="0"/>
          <a:cs typeface="MS Pゴシック" charset="0"/>
        </a:defRPr>
      </a:lvl6pPr>
      <a:lvl7pPr marL="914400" algn="ctr" rtl="0" fontAlgn="base">
        <a:spcBef>
          <a:spcPct val="0"/>
        </a:spcBef>
        <a:spcAft>
          <a:spcPct val="0"/>
        </a:spcAft>
        <a:defRPr sz="4400">
          <a:solidFill>
            <a:schemeClr val="tx2"/>
          </a:solidFill>
          <a:latin typeface="Times New Roman" charset="0"/>
          <a:ea typeface="MS Pゴシック" charset="0"/>
          <a:cs typeface="MS Pゴシック" charset="0"/>
        </a:defRPr>
      </a:lvl7pPr>
      <a:lvl8pPr marL="1371600" algn="ctr" rtl="0" fontAlgn="base">
        <a:spcBef>
          <a:spcPct val="0"/>
        </a:spcBef>
        <a:spcAft>
          <a:spcPct val="0"/>
        </a:spcAft>
        <a:defRPr sz="4400">
          <a:solidFill>
            <a:schemeClr val="tx2"/>
          </a:solidFill>
          <a:latin typeface="Times New Roman" charset="0"/>
          <a:ea typeface="MS Pゴシック" charset="0"/>
          <a:cs typeface="MS Pゴシック" charset="0"/>
        </a:defRPr>
      </a:lvl8pPr>
      <a:lvl9pPr marL="1828800" algn="ctr" rtl="0" fontAlgn="base">
        <a:spcBef>
          <a:spcPct val="0"/>
        </a:spcBef>
        <a:spcAft>
          <a:spcPct val="0"/>
        </a:spcAft>
        <a:defRPr sz="4400">
          <a:solidFill>
            <a:schemeClr val="tx2"/>
          </a:solidFill>
          <a:latin typeface="Times New Roman" charset="0"/>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8552B7D2-A296-B64A-8ACC-FCF5374A72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681" r:id="rId1"/>
    <p:sldLayoutId id="2147493682" r:id="rId2"/>
    <p:sldLayoutId id="2147493683" r:id="rId3"/>
    <p:sldLayoutId id="2147493684" r:id="rId4"/>
    <p:sldLayoutId id="2147493685" r:id="rId5"/>
    <p:sldLayoutId id="2147493686" r:id="rId6"/>
    <p:sldLayoutId id="2147493687" r:id="rId7"/>
    <p:sldLayoutId id="2147493688" r:id="rId8"/>
    <p:sldLayoutId id="2147493689" r:id="rId9"/>
    <p:sldLayoutId id="2147493690" r:id="rId10"/>
    <p:sldLayoutId id="214749369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0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a:defRPr/>
              </a:pPr>
              <a:endParaRPr lang="en-US" sz="2400">
                <a:solidFill>
                  <a:srgbClr val="FFFFFF"/>
                </a:solidFill>
              </a:endParaRPr>
            </a:p>
          </p:txBody>
        </p:sp>
        <p:sp>
          <p:nvSpPr>
            <p:cNvPr id="2048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12" name="Freeform 7"/>
            <p:cNvSpPr>
              <a:spLocks/>
            </p:cNvSpPr>
            <p:nvPr/>
          </p:nvSpPr>
          <p:spPr bwMode="hidden">
            <a:xfrm>
              <a:off x="0" y="3726"/>
              <a:ext cx="4784" cy="329"/>
            </a:xfrm>
            <a:custGeom>
              <a:avLst/>
              <a:gdLst>
                <a:gd name="T0" fmla="*/ 0 w 4789"/>
                <a:gd name="T1" fmla="*/ 329 h 329"/>
                <a:gd name="T2" fmla="*/ 4764 w 4789"/>
                <a:gd name="T3" fmla="*/ 77 h 329"/>
                <a:gd name="T4" fmla="*/ 4764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a:lstStyle/>
            <a:p>
              <a:endParaRPr lang="en-US"/>
            </a:p>
          </p:txBody>
        </p:sp>
        <p:sp>
          <p:nvSpPr>
            <p:cNvPr id="2048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2400">
                <a:solidFill>
                  <a:srgbClr val="FFFFFF"/>
                </a:solidFill>
              </a:endParaRPr>
            </a:p>
          </p:txBody>
        </p:sp>
        <p:sp>
          <p:nvSpPr>
            <p:cNvPr id="2048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a:defRPr/>
              </a:pPr>
              <a:endParaRPr lang="en-US" sz="2400">
                <a:solidFill>
                  <a:srgbClr val="FFFFFF"/>
                </a:solidFill>
              </a:endParaRPr>
            </a:p>
          </p:txBody>
        </p:sp>
        <p:sp>
          <p:nvSpPr>
            <p:cNvPr id="2048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048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a:defRPr/>
              </a:pPr>
              <a:endParaRPr lang="en-US" sz="2400">
                <a:solidFill>
                  <a:srgbClr val="FFFFFF"/>
                </a:solidFill>
              </a:endParaRPr>
            </a:p>
          </p:txBody>
        </p:sp>
        <p:sp>
          <p:nvSpPr>
            <p:cNvPr id="2048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048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04828" name="Freeform 23"/>
            <p:cNvSpPr>
              <a:spLocks/>
            </p:cNvSpPr>
            <p:nvPr/>
          </p:nvSpPr>
          <p:spPr bwMode="hidden">
            <a:xfrm>
              <a:off x="3488" y="0"/>
              <a:ext cx="2198" cy="2480"/>
            </a:xfrm>
            <a:custGeom>
              <a:avLst/>
              <a:gdLst>
                <a:gd name="T0" fmla="*/ 0 w 2200"/>
                <a:gd name="T1" fmla="*/ 0 h 2482"/>
                <a:gd name="T2" fmla="*/ 2178 w 2200"/>
                <a:gd name="T3" fmla="*/ 2472 h 2482"/>
                <a:gd name="T4" fmla="*/ 2190 w 2200"/>
                <a:gd name="T5" fmla="*/ 2466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a:lstStyle/>
            <a:p>
              <a:endParaRPr lang="en-US"/>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a:defRPr/>
              </a:pPr>
              <a:endParaRPr lang="en-US" sz="2400">
                <a:solidFill>
                  <a:srgbClr val="FFFFFF"/>
                </a:solidFill>
              </a:endParaRPr>
            </a:p>
          </p:txBody>
        </p:sp>
        <p:sp>
          <p:nvSpPr>
            <p:cNvPr id="2048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a:defRPr/>
              </a:pPr>
              <a:endParaRPr lang="en-US" sz="2400">
                <a:solidFill>
                  <a:srgbClr val="FFFFFF"/>
                </a:solidFill>
              </a:endParaRPr>
            </a:p>
          </p:txBody>
        </p:sp>
        <p:sp>
          <p:nvSpPr>
            <p:cNvPr id="2048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048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a:defRPr/>
              </a:pPr>
              <a:endParaRPr lang="en-US" sz="2400">
                <a:solidFill>
                  <a:srgbClr val="FFFFFF"/>
                </a:solidFill>
              </a:endParaRPr>
            </a:p>
          </p:txBody>
        </p:sp>
        <p:grpSp>
          <p:nvGrpSpPr>
            <p:cNvPr id="20484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5ED0F5B4-F193-F648-9BE4-1468D094CAC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3692" r:id="rId1"/>
    <p:sldLayoutId id="2147493693" r:id="rId2"/>
    <p:sldLayoutId id="2147493694" r:id="rId3"/>
    <p:sldLayoutId id="2147493695" r:id="rId4"/>
    <p:sldLayoutId id="2147493696" r:id="rId5"/>
    <p:sldLayoutId id="2147493697" r:id="rId6"/>
    <p:sldLayoutId id="2147493698" r:id="rId7"/>
    <p:sldLayoutId id="2147493699" r:id="rId8"/>
    <p:sldLayoutId id="2147493700" r:id="rId9"/>
    <p:sldLayoutId id="2147493701" r:id="rId10"/>
    <p:sldLayoutId id="214749370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88F78893-56B9-8243-9E5C-677BC91DDB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488" r:id="rId1"/>
    <p:sldLayoutId id="2147493489" r:id="rId2"/>
    <p:sldLayoutId id="2147493490" r:id="rId3"/>
    <p:sldLayoutId id="2147493491" r:id="rId4"/>
    <p:sldLayoutId id="2147493492" r:id="rId5"/>
    <p:sldLayoutId id="2147493493" r:id="rId6"/>
    <p:sldLayoutId id="2147493494" r:id="rId7"/>
    <p:sldLayoutId id="2147493495" r:id="rId8"/>
    <p:sldLayoutId id="2147493496" r:id="rId9"/>
    <p:sldLayoutId id="2147493497" r:id="rId10"/>
    <p:sldLayoutId id="2147493498"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Arial" pitchFamily="34"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7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F922E0D8-80F9-9341-8259-C6E6010D8F2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3703" r:id="rId1"/>
    <p:sldLayoutId id="2147493704" r:id="rId2"/>
    <p:sldLayoutId id="2147493705" r:id="rId3"/>
    <p:sldLayoutId id="2147493706" r:id="rId4"/>
    <p:sldLayoutId id="2147493707" r:id="rId5"/>
    <p:sldLayoutId id="2147493708" r:id="rId6"/>
    <p:sldLayoutId id="2147493709" r:id="rId7"/>
    <p:sldLayoutId id="2147493710" r:id="rId8"/>
    <p:sldLayoutId id="2147493711" r:id="rId9"/>
    <p:sldLayoutId id="2147493712" r:id="rId10"/>
    <p:sldLayoutId id="2147493713" r:id="rId11"/>
    <p:sldLayoutId id="214749371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04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8E6224E-139B-2F44-A240-43DF5FBF80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715" r:id="rId1"/>
    <p:sldLayoutId id="2147493716" r:id="rId2"/>
    <p:sldLayoutId id="2147493717" r:id="rId3"/>
    <p:sldLayoutId id="2147493718" r:id="rId4"/>
    <p:sldLayoutId id="2147493719" r:id="rId5"/>
    <p:sldLayoutId id="2147493720" r:id="rId6"/>
    <p:sldLayoutId id="2147493721" r:id="rId7"/>
    <p:sldLayoutId id="2147493722" r:id="rId8"/>
    <p:sldLayoutId id="2147493723" r:id="rId9"/>
    <p:sldLayoutId id="2147493724" r:id="rId10"/>
    <p:sldLayoutId id="214749372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DDFE3AFE-3384-0B44-B9F8-B8FD692FDE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618" r:id="rId1"/>
    <p:sldLayoutId id="2147493619" r:id="rId2"/>
    <p:sldLayoutId id="2147493620" r:id="rId3"/>
    <p:sldLayoutId id="2147493621" r:id="rId4"/>
    <p:sldLayoutId id="2147493622" r:id="rId5"/>
    <p:sldLayoutId id="2147493623" r:id="rId6"/>
    <p:sldLayoutId id="2147493624" r:id="rId7"/>
    <p:sldLayoutId id="2147493625" r:id="rId8"/>
    <p:sldLayoutId id="2147493626" r:id="rId9"/>
    <p:sldLayoutId id="2147493627" r:id="rId10"/>
    <p:sldLayoutId id="2147493628"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4979"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BE46FFA3-4D67-9649-8E1F-6A5F9F5FD1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629" r:id="rId1"/>
    <p:sldLayoutId id="2147493630" r:id="rId2"/>
    <p:sldLayoutId id="2147493631" r:id="rId3"/>
    <p:sldLayoutId id="2147493632" r:id="rId4"/>
    <p:sldLayoutId id="2147493633" r:id="rId5"/>
    <p:sldLayoutId id="2147493634" r:id="rId6"/>
    <p:sldLayoutId id="2147493635" r:id="rId7"/>
    <p:sldLayoutId id="2147493636" r:id="rId8"/>
    <p:sldLayoutId id="2147493637" r:id="rId9"/>
    <p:sldLayoutId id="2147493638" r:id="rId10"/>
    <p:sldLayoutId id="2147493639"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A12D166A-6C5D-E546-A37E-80C2A4116E5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3726" r:id="rId1"/>
    <p:sldLayoutId id="2147493727" r:id="rId2"/>
    <p:sldLayoutId id="2147493728" r:id="rId3"/>
    <p:sldLayoutId id="2147493729" r:id="rId4"/>
    <p:sldLayoutId id="2147493730" r:id="rId5"/>
    <p:sldLayoutId id="2147493731" r:id="rId6"/>
    <p:sldLayoutId id="2147493732" r:id="rId7"/>
    <p:sldLayoutId id="2147493733" r:id="rId8"/>
    <p:sldLayoutId id="2147493734" r:id="rId9"/>
    <p:sldLayoutId id="2147493735" r:id="rId10"/>
    <p:sldLayoutId id="2147493736" r:id="rId11"/>
    <p:sldLayoutId id="214749373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0579"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1E03C6FC-94D2-1F49-92F0-A41F924A33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640" r:id="rId1"/>
    <p:sldLayoutId id="2147493641" r:id="rId2"/>
    <p:sldLayoutId id="2147493642" r:id="rId3"/>
    <p:sldLayoutId id="2147493643" r:id="rId4"/>
    <p:sldLayoutId id="2147493644" r:id="rId5"/>
    <p:sldLayoutId id="2147493645" r:id="rId6"/>
    <p:sldLayoutId id="2147493646" r:id="rId7"/>
    <p:sldLayoutId id="2147493647" r:id="rId8"/>
    <p:sldLayoutId id="2147493648" r:id="rId9"/>
    <p:sldLayoutId id="2147493649" r:id="rId10"/>
    <p:sldLayoutId id="2147493650"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21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BDAEAEC-9514-8348-98E3-9F58B798E1A6}" type="slidenum">
              <a:rPr lang="en-US"/>
              <a:pPr>
                <a:defRPr/>
              </a:pPr>
              <a:t>‹#›</a:t>
            </a:fld>
            <a:endParaRPr lang="en-US"/>
          </a:p>
        </p:txBody>
      </p:sp>
    </p:spTree>
    <p:extLst>
      <p:ext uri="{BB962C8B-B14F-4D97-AF65-F5344CB8AC3E}">
        <p14:creationId xmlns:p14="http://schemas.microsoft.com/office/powerpoint/2010/main" val="1363935926"/>
      </p:ext>
    </p:extLst>
  </p:cSld>
  <p:clrMap bg1="lt1" tx1="dk1" bg2="lt2" tx2="dk2" accent1="accent1" accent2="accent2" accent3="accent3" accent4="accent4" accent5="accent5" accent6="accent6" hlink="hlink" folHlink="folHlink"/>
  <p:sldLayoutIdLst>
    <p:sldLayoutId id="2147493739" r:id="rId1"/>
    <p:sldLayoutId id="2147493740" r:id="rId2"/>
    <p:sldLayoutId id="2147493741" r:id="rId3"/>
    <p:sldLayoutId id="2147493742" r:id="rId4"/>
    <p:sldLayoutId id="2147493743" r:id="rId5"/>
    <p:sldLayoutId id="2147493744" r:id="rId6"/>
    <p:sldLayoutId id="2147493745" r:id="rId7"/>
    <p:sldLayoutId id="2147493746" r:id="rId8"/>
    <p:sldLayoutId id="2147493747" r:id="rId9"/>
    <p:sldLayoutId id="2147493748" r:id="rId10"/>
    <p:sldLayoutId id="2147493749"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pPr>
                <a:defRPr/>
              </a:pPr>
              <a:t>‹#›</a:t>
            </a:fld>
            <a:endParaRPr lang="en-US"/>
          </a:p>
        </p:txBody>
      </p:sp>
    </p:spTree>
    <p:extLst>
      <p:ext uri="{BB962C8B-B14F-4D97-AF65-F5344CB8AC3E}">
        <p14:creationId xmlns:p14="http://schemas.microsoft.com/office/powerpoint/2010/main" val="3701835928"/>
      </p:ext>
    </p:extLst>
  </p:cSld>
  <p:clrMap bg1="lt1" tx1="dk1" bg2="lt2" tx2="dk2" accent1="accent1" accent2="accent2" accent3="accent3" accent4="accent4" accent5="accent5" accent6="accent6" hlink="hlink" folHlink="folHlink"/>
  <p:sldLayoutIdLst>
    <p:sldLayoutId id="2147493751" r:id="rId1"/>
    <p:sldLayoutId id="2147493752" r:id="rId2"/>
    <p:sldLayoutId id="2147493753" r:id="rId3"/>
    <p:sldLayoutId id="2147493754" r:id="rId4"/>
    <p:sldLayoutId id="2147493755" r:id="rId5"/>
    <p:sldLayoutId id="2147493756" r:id="rId6"/>
    <p:sldLayoutId id="2147493757" r:id="rId7"/>
    <p:sldLayoutId id="2147493758" r:id="rId8"/>
    <p:sldLayoutId id="2147493759" r:id="rId9"/>
    <p:sldLayoutId id="2147493760" r:id="rId10"/>
    <p:sldLayoutId id="21474937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E63F0F31-D4FB-8248-B4DE-041C46298C0C}" type="slidenum">
              <a:rPr lang="en-US"/>
              <a:pPr>
                <a:defRPr/>
              </a:pPr>
              <a:t>‹#›</a:t>
            </a:fld>
            <a:endParaRPr lang="en-US"/>
          </a:p>
        </p:txBody>
      </p:sp>
    </p:spTree>
    <p:extLst>
      <p:ext uri="{BB962C8B-B14F-4D97-AF65-F5344CB8AC3E}">
        <p14:creationId xmlns:p14="http://schemas.microsoft.com/office/powerpoint/2010/main" val="3665628629"/>
      </p:ext>
    </p:extLst>
  </p:cSld>
  <p:clrMap bg1="lt1" tx1="dk1" bg2="lt2" tx2="dk2" accent1="accent1" accent2="accent2" accent3="accent3" accent4="accent4" accent5="accent5" accent6="accent6" hlink="hlink" folHlink="folHlink"/>
  <p:sldLayoutIdLst>
    <p:sldLayoutId id="2147493763" r:id="rId1"/>
    <p:sldLayoutId id="2147493764" r:id="rId2"/>
    <p:sldLayoutId id="2147493765" r:id="rId3"/>
    <p:sldLayoutId id="2147493766" r:id="rId4"/>
    <p:sldLayoutId id="2147493767" r:id="rId5"/>
    <p:sldLayoutId id="2147493768" r:id="rId6"/>
    <p:sldLayoutId id="2147493769" r:id="rId7"/>
    <p:sldLayoutId id="2147493770" r:id="rId8"/>
    <p:sldLayoutId id="2147493771" r:id="rId9"/>
    <p:sldLayoutId id="2147493772" r:id="rId10"/>
    <p:sldLayoutId id="214749377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a:solidFill>
                  <a:srgbClr val="898989"/>
                </a:solidFill>
                <a:latin typeface="Calibri" charset="0"/>
                <a:cs typeface="Arial" charset="0"/>
                <a:sym typeface="Arial" charset="0"/>
              </a:defRPr>
            </a:lvl1pPr>
          </a:lstStyle>
          <a:p>
            <a:pPr eaLnBrk="1" hangingPunct="1">
              <a:defRPr/>
            </a:pPr>
            <a:fld id="{435090FA-97C6-0F42-88D2-CF26FBEE8361}" type="datetimeFigureOut">
              <a:rPr lang="en-US"/>
              <a:pPr eaLnBrk="1" hangingPunct="1">
                <a:defRPr/>
              </a:pPr>
              <a:t>12/16/18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a:solidFill>
                  <a:prstClr val="black">
                    <a:tint val="75000"/>
                  </a:prstClr>
                </a:solidFill>
                <a:latin typeface="Calibri"/>
                <a:ea typeface="Arial"/>
                <a:cs typeface="Arial"/>
                <a:sym typeface="Arial"/>
                <a:rtl val="0"/>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a:solidFill>
                  <a:srgbClr val="898989"/>
                </a:solidFill>
                <a:latin typeface="Calibri" charset="0"/>
                <a:cs typeface="Arial" charset="0"/>
                <a:sym typeface="Arial" charset="0"/>
              </a:defRPr>
            </a:lvl1pPr>
          </a:lstStyle>
          <a:p>
            <a:pPr eaLnBrk="1" hangingPunct="1">
              <a:defRPr/>
            </a:pPr>
            <a:fld id="{B3095FBB-E422-2242-90A7-1CA55E2A572C}" type="slidenum">
              <a:rPr lang="en-US"/>
              <a:pPr eaLnBrk="1" hangingPunct="1">
                <a:defRPr/>
              </a:pPr>
              <a:t>‹#›</a:t>
            </a:fld>
            <a:endParaRPr lang="en-US"/>
          </a:p>
        </p:txBody>
      </p:sp>
    </p:spTree>
    <p:extLst>
      <p:ext uri="{BB962C8B-B14F-4D97-AF65-F5344CB8AC3E}">
        <p14:creationId xmlns:p14="http://schemas.microsoft.com/office/powerpoint/2010/main" val="4125127832"/>
      </p:ext>
    </p:extLst>
  </p:cSld>
  <p:clrMap bg1="lt1" tx1="dk1" bg2="lt2" tx2="dk2" accent1="accent1" accent2="accent2" accent3="accent3" accent4="accent4" accent5="accent5" accent6="accent6" hlink="hlink" folHlink="folHlink"/>
  <p:sldLayoutIdLst>
    <p:sldLayoutId id="2147493775" r:id="rId1"/>
    <p:sldLayoutId id="2147493776" r:id="rId2"/>
    <p:sldLayoutId id="2147493777" r:id="rId3"/>
    <p:sldLayoutId id="2147493778" r:id="rId4"/>
    <p:sldLayoutId id="2147493779" r:id="rId5"/>
    <p:sldLayoutId id="2147493780" r:id="rId6"/>
    <p:sldLayoutId id="2147493781" r:id="rId7"/>
    <p:sldLayoutId id="2147493782" r:id="rId8"/>
    <p:sldLayoutId id="2147493783" r:id="rId9"/>
    <p:sldLayoutId id="2147493784" r:id="rId10"/>
    <p:sldLayoutId id="2147493785"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A145454E-6341-E043-861D-1418F37A50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499" r:id="rId1"/>
    <p:sldLayoutId id="2147493500" r:id="rId2"/>
    <p:sldLayoutId id="2147493501" r:id="rId3"/>
    <p:sldLayoutId id="2147493502" r:id="rId4"/>
    <p:sldLayoutId id="2147493503" r:id="rId5"/>
    <p:sldLayoutId id="2147493504" r:id="rId6"/>
    <p:sldLayoutId id="2147493505" r:id="rId7"/>
    <p:sldLayoutId id="2147493506" r:id="rId8"/>
    <p:sldLayoutId id="2147493507" r:id="rId9"/>
    <p:sldLayoutId id="2147493508" r:id="rId10"/>
    <p:sldLayoutId id="21474935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AAF4B70A-6D39-314B-A1F0-D5884D662B31}" type="slidenum">
              <a:rPr lang="en-US"/>
              <a:pPr>
                <a:defRPr/>
              </a:pPr>
              <a:t>‹#›</a:t>
            </a:fld>
            <a:endParaRPr lang="en-US"/>
          </a:p>
        </p:txBody>
      </p:sp>
    </p:spTree>
    <p:extLst>
      <p:ext uri="{BB962C8B-B14F-4D97-AF65-F5344CB8AC3E}">
        <p14:creationId xmlns:p14="http://schemas.microsoft.com/office/powerpoint/2010/main" val="547686118"/>
      </p:ext>
    </p:extLst>
  </p:cSld>
  <p:clrMap bg1="dk2" tx1="lt1" bg2="dk1" tx2="lt2" accent1="accent1" accent2="accent2" accent3="accent3" accent4="accent4" accent5="accent5" accent6="accent6" hlink="hlink" folHlink="folHlink"/>
  <p:sldLayoutIdLst>
    <p:sldLayoutId id="2147493787" r:id="rId1"/>
    <p:sldLayoutId id="2147493788" r:id="rId2"/>
    <p:sldLayoutId id="2147493789" r:id="rId3"/>
    <p:sldLayoutId id="2147493790" r:id="rId4"/>
    <p:sldLayoutId id="2147493791" r:id="rId5"/>
    <p:sldLayoutId id="2147493792" r:id="rId6"/>
    <p:sldLayoutId id="2147493793" r:id="rId7"/>
    <p:sldLayoutId id="2147493794" r:id="rId8"/>
    <p:sldLayoutId id="2147493795" r:id="rId9"/>
    <p:sldLayoutId id="2147493796" r:id="rId10"/>
    <p:sldLayoutId id="214749379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414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4155"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34157"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34158"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4160"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4162"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4164"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416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417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417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4177"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417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13418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C921B5A0-3A9F-C841-956B-829DFC56866A}" type="slidenum">
              <a:rPr lang="en-US"/>
              <a:pPr>
                <a:defRPr/>
              </a:pPr>
              <a:t>‹#›</a:t>
            </a:fld>
            <a:endParaRPr lang="en-US"/>
          </a:p>
        </p:txBody>
      </p:sp>
    </p:spTree>
    <p:extLst>
      <p:ext uri="{BB962C8B-B14F-4D97-AF65-F5344CB8AC3E}">
        <p14:creationId xmlns:p14="http://schemas.microsoft.com/office/powerpoint/2010/main" val="494229131"/>
      </p:ext>
    </p:extLst>
  </p:cSld>
  <p:clrMap bg1="dk2" tx1="lt1" bg2="dk1" tx2="lt2" accent1="accent1" accent2="accent2" accent3="accent3" accent4="accent4" accent5="accent5" accent6="accent6" hlink="hlink" folHlink="folHlink"/>
  <p:sldLayoutIdLst>
    <p:sldLayoutId id="2147493799" r:id="rId1"/>
    <p:sldLayoutId id="2147493800" r:id="rId2"/>
    <p:sldLayoutId id="2147493801" r:id="rId3"/>
    <p:sldLayoutId id="2147493802" r:id="rId4"/>
    <p:sldLayoutId id="2147493803" r:id="rId5"/>
    <p:sldLayoutId id="2147493804" r:id="rId6"/>
    <p:sldLayoutId id="2147493805" r:id="rId7"/>
    <p:sldLayoutId id="2147493806" r:id="rId8"/>
    <p:sldLayoutId id="2147493807" r:id="rId9"/>
    <p:sldLayoutId id="2147493808" r:id="rId10"/>
    <p:sldLayoutId id="214749380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pPr>
                <a:defRPr/>
              </a:pPr>
              <a:t>‹#›</a:t>
            </a:fld>
            <a:endParaRPr lang="en-US"/>
          </a:p>
        </p:txBody>
      </p:sp>
    </p:spTree>
    <p:extLst>
      <p:ext uri="{BB962C8B-B14F-4D97-AF65-F5344CB8AC3E}">
        <p14:creationId xmlns:p14="http://schemas.microsoft.com/office/powerpoint/2010/main" val="408755602"/>
      </p:ext>
    </p:extLst>
  </p:cSld>
  <p:clrMap bg1="dk2" tx1="lt1" bg2="dk1" tx2="lt2" accent1="accent1" accent2="accent2" accent3="accent3" accent4="accent4" accent5="accent5" accent6="accent6" hlink="hlink" folHlink="folHlink"/>
  <p:sldLayoutIdLst>
    <p:sldLayoutId id="2147493811" r:id="rId1"/>
    <p:sldLayoutId id="2147493812" r:id="rId2"/>
    <p:sldLayoutId id="2147493813" r:id="rId3"/>
    <p:sldLayoutId id="2147493814" r:id="rId4"/>
    <p:sldLayoutId id="2147493815" r:id="rId5"/>
    <p:sldLayoutId id="2147493816" r:id="rId6"/>
    <p:sldLayoutId id="2147493817" r:id="rId7"/>
    <p:sldLayoutId id="2147493818" r:id="rId8"/>
    <p:sldLayoutId id="2147493819" r:id="rId9"/>
    <p:sldLayoutId id="2147493820" r:id="rId10"/>
    <p:sldLayoutId id="214749382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2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a:defRPr/>
            </a:pPr>
            <a:endParaRPr lang="en-US"/>
          </a:p>
        </p:txBody>
      </p:sp>
      <p:sp>
        <p:nvSpPr>
          <p:cNvPr id="3082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a:defRPr/>
            </a:pPr>
            <a:endParaRPr lang="en-US"/>
          </a:p>
        </p:txBody>
      </p:sp>
      <p:sp>
        <p:nvSpPr>
          <p:cNvPr id="3082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a:defRPr/>
            </a:pPr>
            <a:fld id="{D146048A-BE8B-2841-88DC-BCD4F458C93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3510" r:id="rId1"/>
    <p:sldLayoutId id="2147493511" r:id="rId2"/>
    <p:sldLayoutId id="2147493512" r:id="rId3"/>
    <p:sldLayoutId id="2147493513" r:id="rId4"/>
    <p:sldLayoutId id="2147493514" r:id="rId5"/>
    <p:sldLayoutId id="2147493515" r:id="rId6"/>
    <p:sldLayoutId id="2147493516" r:id="rId7"/>
    <p:sldLayoutId id="2147493517" r:id="rId8"/>
    <p:sldLayoutId id="2147493518" r:id="rId9"/>
    <p:sldLayoutId id="2147493519" r:id="rId10"/>
    <p:sldLayoutId id="2147493520"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1219200" y="381000"/>
            <a:ext cx="75438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3048000" y="1752600"/>
            <a:ext cx="5715000" cy="43434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23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ahoma" charset="-52"/>
                <a:ea typeface="+mn-ea"/>
                <a:cs typeface="+mn-cs"/>
              </a:defRPr>
            </a:lvl1pPr>
          </a:lstStyle>
          <a:p>
            <a:pPr>
              <a:defRPr/>
            </a:pPr>
            <a:endParaRPr lang="en-US"/>
          </a:p>
        </p:txBody>
      </p:sp>
      <p:sp>
        <p:nvSpPr>
          <p:cNvPr id="312325" name="Rectangle 5"/>
          <p:cNvSpPr>
            <a:spLocks noGrp="1" noChangeArrowheads="1"/>
          </p:cNvSpPr>
          <p:nvPr>
            <p:ph type="ftr" sz="quarter" idx="3"/>
          </p:nvPr>
        </p:nvSpPr>
        <p:spPr bwMode="auto">
          <a:xfrm>
            <a:off x="3048000" y="6248400"/>
            <a:ext cx="32766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ahoma" charset="-52"/>
                <a:ea typeface="+mn-ea"/>
                <a:cs typeface="+mn-cs"/>
              </a:defRPr>
            </a:lvl1pPr>
          </a:lstStyle>
          <a:p>
            <a:pPr>
              <a:defRPr/>
            </a:pPr>
            <a:endParaRPr lang="en-US"/>
          </a:p>
        </p:txBody>
      </p:sp>
      <p:sp>
        <p:nvSpPr>
          <p:cNvPr id="312326"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ahoma" charset="0"/>
                <a:ea typeface="MS Pゴシック" charset="0"/>
                <a:cs typeface="MS Pゴシック" charset="0"/>
              </a:defRPr>
            </a:lvl1pPr>
          </a:lstStyle>
          <a:p>
            <a:fld id="{63B81900-3F0B-324C-AC4E-71EC65EF7D3A}"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93652" r:id="rId1"/>
    <p:sldLayoutId id="2147493521" r:id="rId2"/>
    <p:sldLayoutId id="2147493522" r:id="rId3"/>
    <p:sldLayoutId id="2147493523" r:id="rId4"/>
    <p:sldLayoutId id="2147493524" r:id="rId5"/>
    <p:sldLayoutId id="2147493525" r:id="rId6"/>
    <p:sldLayoutId id="2147493526" r:id="rId7"/>
    <p:sldLayoutId id="2147493527" r:id="rId8"/>
    <p:sldLayoutId id="2147493528" r:id="rId9"/>
    <p:sldLayoutId id="2147493529" r:id="rId10"/>
    <p:sldLayoutId id="2147493530" r:id="rId11"/>
  </p:sldLayoutIdLst>
  <p:hf sldNum="0" hdr="0"/>
  <p:txStyles>
    <p:titleStyle>
      <a:lvl1pPr algn="r" rtl="0" eaLnBrk="0" fontAlgn="base" hangingPunct="0">
        <a:spcBef>
          <a:spcPct val="0"/>
        </a:spcBef>
        <a:spcAft>
          <a:spcPct val="0"/>
        </a:spcAft>
        <a:defRPr sz="4400" i="1">
          <a:solidFill>
            <a:schemeClr val="tx2"/>
          </a:solidFill>
          <a:latin typeface="+mj-lt"/>
          <a:ea typeface="ＭＳ Ｐゴシック" charset="0"/>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5pPr>
      <a:lvl6pPr marL="4572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7175" cy="6867525"/>
            <a:chOff x="0" y="0"/>
            <a:chExt cx="5762" cy="4326"/>
          </a:xfrm>
        </p:grpSpPr>
        <p:sp>
          <p:nvSpPr>
            <p:cNvPr id="62472"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73"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74"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75"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76"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77"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78"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79"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80"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81"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82"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83"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84"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85"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86"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87"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88"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89"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90"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91"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92"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93"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94"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95"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96"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97"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98"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499"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00"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01"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02"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03"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04"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05"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06"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07"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08"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09"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10"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11"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12"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13"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14"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15"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16"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17"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18"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19"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20"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21"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22"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23"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24"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25"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26"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27"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28"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29"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30"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31"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32"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sp>
          <p:nvSpPr>
            <p:cNvPr id="62533"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vi-VN"/>
            </a:p>
          </p:txBody>
        </p:sp>
      </p:grpSp>
      <p:sp>
        <p:nvSpPr>
          <p:cNvPr id="62467"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Helvetica" charset="0"/>
              </a:defRPr>
            </a:lvl1pPr>
          </a:lstStyle>
          <a:p>
            <a:pPr>
              <a:defRPr/>
            </a:pPr>
            <a:fld id="{4CDA21EC-FC6B-BA4E-8439-97F7E5D6004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653" r:id="rId1"/>
    <p:sldLayoutId id="2147493531" r:id="rId2"/>
    <p:sldLayoutId id="2147493532" r:id="rId3"/>
    <p:sldLayoutId id="2147493533" r:id="rId4"/>
    <p:sldLayoutId id="2147493534" r:id="rId5"/>
    <p:sldLayoutId id="2147493535" r:id="rId6"/>
    <p:sldLayoutId id="2147493536" r:id="rId7"/>
    <p:sldLayoutId id="2147493537" r:id="rId8"/>
    <p:sldLayoutId id="2147493538" r:id="rId9"/>
    <p:sldLayoutId id="2147493539" r:id="rId10"/>
    <p:sldLayoutId id="214749354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charset="-52"/>
                <a:ea typeface="+mn-ea"/>
                <a:cs typeface="+mn-cs"/>
              </a:defRPr>
            </a:lvl1pPr>
          </a:lstStyle>
          <a:p>
            <a:pPr>
              <a:defRPr/>
            </a:pPr>
            <a:endParaRPr lang="en-US"/>
          </a:p>
        </p:txBody>
      </p:sp>
      <p:sp>
        <p:nvSpPr>
          <p:cNvPr id="3440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charset="-52"/>
                <a:ea typeface="+mn-ea"/>
                <a:cs typeface="+mn-cs"/>
              </a:defRPr>
            </a:lvl1pPr>
          </a:lstStyle>
          <a:p>
            <a:pPr>
              <a:defRPr/>
            </a:pPr>
            <a:endParaRPr lang="en-US"/>
          </a:p>
        </p:txBody>
      </p:sp>
      <p:sp>
        <p:nvSpPr>
          <p:cNvPr id="3440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446989AA-71BD-E348-8A01-56BFFD32614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3541" r:id="rId1"/>
    <p:sldLayoutId id="2147493542" r:id="rId2"/>
    <p:sldLayoutId id="2147493543" r:id="rId3"/>
    <p:sldLayoutId id="2147493544" r:id="rId4"/>
    <p:sldLayoutId id="2147493545" r:id="rId5"/>
    <p:sldLayoutId id="2147493546" r:id="rId6"/>
    <p:sldLayoutId id="2147493547" r:id="rId7"/>
    <p:sldLayoutId id="2147493548" r:id="rId8"/>
    <p:sldLayoutId id="2147493549" r:id="rId9"/>
    <p:sldLayoutId id="2147493550" r:id="rId10"/>
    <p:sldLayoutId id="2147493551" r:id="rId11"/>
    <p:sldLayoutId id="2147493552" r:id="rId12"/>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chemeClr val="bg2">
                <a:alpha val="74997"/>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1" charset="0"/>
                <a:ea typeface="+mn-ea"/>
                <a:cs typeface="+mn-cs"/>
              </a:defRPr>
            </a:lvl1pPr>
          </a:lstStyle>
          <a:p>
            <a:pPr>
              <a:defRPr/>
            </a:pPr>
            <a:endParaRPr lang="en-US"/>
          </a:p>
        </p:txBody>
      </p:sp>
      <p:sp>
        <p:nvSpPr>
          <p:cNvPr id="3655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25399" dir="2700000" algn="ctr" rotWithShape="0">
              <a:schemeClr val="bg2">
                <a:alpha val="74997"/>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1" charset="0"/>
                <a:ea typeface="+mn-ea"/>
                <a:cs typeface="+mn-cs"/>
              </a:defRPr>
            </a:lvl1pPr>
          </a:lstStyle>
          <a:p>
            <a:pPr>
              <a:defRPr/>
            </a:pPr>
            <a:endParaRPr lang="en-US"/>
          </a:p>
        </p:txBody>
      </p:sp>
      <p:sp>
        <p:nvSpPr>
          <p:cNvPr id="3655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25399" dir="2700000" algn="ctr" rotWithShape="0">
              <a:schemeClr val="bg2">
                <a:alpha val="74997"/>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a:defRPr/>
            </a:pPr>
            <a:fld id="{BFF784ED-B673-9441-B2DB-EEB327A8401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3553" r:id="rId1"/>
    <p:sldLayoutId id="2147493554" r:id="rId2"/>
    <p:sldLayoutId id="2147493555" r:id="rId3"/>
    <p:sldLayoutId id="2147493556" r:id="rId4"/>
    <p:sldLayoutId id="2147493557" r:id="rId5"/>
    <p:sldLayoutId id="2147493558" r:id="rId6"/>
    <p:sldLayoutId id="2147493559" r:id="rId7"/>
    <p:sldLayoutId id="2147493560" r:id="rId8"/>
    <p:sldLayoutId id="2147493561" r:id="rId9"/>
    <p:sldLayoutId id="2147493562" r:id="rId10"/>
    <p:sldLayoutId id="2147493563" r:id="rId11"/>
    <p:sldLayoutId id="2147493564" r:id="rId1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5pPr>
      <a:lvl6pPr marL="2514600" indent="-228600" algn="l" rtl="0" fontAlgn="base">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fontAlgn="base">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fontAlgn="base">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fontAlgn="base">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7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320DBAB-81F1-DA45-91F7-8F27C01649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654"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4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04.xml"/><Relationship Id="rId4" Type="http://schemas.openxmlformats.org/officeDocument/2006/relationships/image" Target="../media/image33.emf"/></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316.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3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37.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38.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8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82.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82.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8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3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54.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54.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51.pn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9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5.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90.xml"/><Relationship Id="rId5" Type="http://schemas.openxmlformats.org/officeDocument/2006/relationships/image" Target="../media/image58.jpe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165.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0.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70.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82.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91.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305.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271.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271.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271.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271.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71.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71.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27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2.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90.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1.xml"/></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90.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93.xml"/><Relationship Id="rId1" Type="http://schemas.openxmlformats.org/officeDocument/2006/relationships/vmlDrawing" Target="../drawings/vmlDrawing1.vml"/><Relationship Id="rId5" Type="http://schemas.openxmlformats.org/officeDocument/2006/relationships/image" Target="../media/image83.png"/><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97.xml"/><Relationship Id="rId4" Type="http://schemas.openxmlformats.org/officeDocument/2006/relationships/image" Target="../media/image24.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8.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7.xml"/><Relationship Id="rId1" Type="http://schemas.openxmlformats.org/officeDocument/2006/relationships/slideLayout" Target="../slideLayouts/slideLayout9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50.xml"/><Relationship Id="rId1" Type="http://schemas.openxmlformats.org/officeDocument/2006/relationships/slideLayout" Target="../slideLayouts/slideLayout78.xml"/><Relationship Id="rId4" Type="http://schemas.openxmlformats.org/officeDocument/2006/relationships/image" Target="../media/image88.emf"/></Relationships>
</file>

<file path=ppt/slides/_rels/slide6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1.xml"/><Relationship Id="rId1" Type="http://schemas.openxmlformats.org/officeDocument/2006/relationships/slideLayout" Target="../slideLayouts/slideLayout221.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3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260.xml"/><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4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1" descr="Preaching Iv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4914"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3" y="0"/>
            <a:ext cx="93091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2" name="Rectangle 2"/>
          <p:cNvSpPr>
            <a:spLocks noGrp="1" noChangeArrowheads="1"/>
          </p:cNvSpPr>
          <p:nvPr>
            <p:ph type="title"/>
          </p:nvPr>
        </p:nvSpPr>
        <p:spPr>
          <a:xfrm>
            <a:off x="304800" y="-100013"/>
            <a:ext cx="8305800" cy="4752976"/>
          </a:xfrm>
          <a:ln>
            <a:miter lim="800000"/>
            <a:headEnd/>
            <a:tailEnd/>
          </a:ln>
          <a:extLst/>
        </p:spPr>
        <p:txBody>
          <a:bodyPr/>
          <a:lstStyle/>
          <a:p>
            <a:pPr eaLnBrk="1" hangingPunct="1">
              <a:defRPr/>
            </a:pPr>
            <a:r>
              <a:rPr lang="en-US" sz="7200" b="1" dirty="0" err="1">
                <a:effectLst>
                  <a:glow rad="165100">
                    <a:schemeClr val="bg2"/>
                  </a:glow>
                </a:effectLst>
                <a:ea typeface="ＭＳ Ｐゴシック" charset="0"/>
                <a:cs typeface="ＭＳ Ｐゴシック" charset="0"/>
              </a:rPr>
              <a:t>Tuyên</a:t>
            </a:r>
            <a:r>
              <a:rPr lang="en-US" sz="7200" b="1" dirty="0">
                <a:effectLst>
                  <a:glow rad="165100">
                    <a:schemeClr val="bg2"/>
                  </a:glow>
                </a:effectLst>
                <a:ea typeface="ＭＳ Ｐゴシック" charset="0"/>
                <a:cs typeface="ＭＳ Ｐゴシック" charset="0"/>
              </a:rPr>
              <a:t> </a:t>
            </a:r>
            <a:r>
              <a:rPr lang="en-US" sz="7200" b="1" dirty="0" err="1">
                <a:effectLst>
                  <a:glow rad="165100">
                    <a:schemeClr val="bg2"/>
                  </a:glow>
                </a:effectLst>
                <a:ea typeface="ＭＳ Ｐゴシック" charset="0"/>
                <a:cs typeface="ＭＳ Ｐゴシック" charset="0"/>
              </a:rPr>
              <a:t>Đạo</a:t>
            </a:r>
            <a:r>
              <a:rPr lang="en-US" sz="7200" b="1" dirty="0">
                <a:effectLst>
                  <a:glow rad="165100">
                    <a:schemeClr val="bg2"/>
                  </a:glow>
                </a:effectLst>
                <a:ea typeface="ＭＳ Ｐゴシック" charset="0"/>
                <a:cs typeface="ＭＳ Ｐゴシック" charset="0"/>
              </a:rPr>
              <a:t> </a:t>
            </a:r>
            <a:r>
              <a:rPr lang="en-US" sz="7200" b="1" dirty="0" err="1">
                <a:effectLst>
                  <a:glow rad="165100">
                    <a:schemeClr val="bg2"/>
                  </a:glow>
                </a:effectLst>
                <a:ea typeface="ＭＳ Ｐゴシック" charset="0"/>
                <a:cs typeface="ＭＳ Ｐゴシック" charset="0"/>
              </a:rPr>
              <a:t>Pháp</a:t>
            </a:r>
            <a:r>
              <a:rPr lang="en-US" sz="11700" b="1" dirty="0">
                <a:effectLst>
                  <a:glow rad="165100">
                    <a:schemeClr val="bg2"/>
                  </a:glow>
                </a:effectLst>
                <a:ea typeface="ＭＳ Ｐゴシック" charset="0"/>
                <a:cs typeface="ＭＳ Ｐゴシック" charset="0"/>
              </a:rPr>
              <a:t>:</a:t>
            </a:r>
            <a:br>
              <a:rPr lang="en-US" sz="11700" b="1" dirty="0">
                <a:effectLst>
                  <a:glow rad="165100">
                    <a:schemeClr val="bg2"/>
                  </a:glow>
                </a:effectLst>
                <a:ea typeface="ＭＳ Ｐゴシック" charset="0"/>
                <a:cs typeface="ＭＳ Ｐゴシック" charset="0"/>
              </a:rPr>
            </a:br>
            <a:r>
              <a:rPr lang="en-US" sz="6000" b="1" i="1" dirty="0" err="1">
                <a:effectLst>
                  <a:glow rad="165100">
                    <a:schemeClr val="bg2"/>
                  </a:glow>
                </a:effectLst>
                <a:ea typeface="ＭＳ Ｐゴシック" charset="0"/>
                <a:cs typeface="ＭＳ Ｐゴシック" charset="0"/>
              </a:rPr>
              <a:t>Nghệ</a:t>
            </a:r>
            <a:r>
              <a:rPr lang="en-US" sz="6000" b="1" i="1" dirty="0">
                <a:effectLst>
                  <a:glow rad="165100">
                    <a:schemeClr val="bg2"/>
                  </a:glow>
                </a:effectLst>
                <a:ea typeface="ＭＳ Ｐゴシック" charset="0"/>
                <a:cs typeface="ＭＳ Ｐゴシック" charset="0"/>
              </a:rPr>
              <a:t> </a:t>
            </a:r>
            <a:r>
              <a:rPr lang="en-US" sz="6000" b="1" i="1" dirty="0" err="1">
                <a:effectLst>
                  <a:glow rad="165100">
                    <a:schemeClr val="bg2"/>
                  </a:glow>
                </a:effectLst>
                <a:ea typeface="ＭＳ Ｐゴシック" charset="0"/>
                <a:cs typeface="ＭＳ Ｐゴシック" charset="0"/>
              </a:rPr>
              <a:t>thuật</a:t>
            </a:r>
            <a:r>
              <a:rPr lang="en-US" sz="6000" b="1" i="1" dirty="0">
                <a:effectLst>
                  <a:glow rad="165100">
                    <a:schemeClr val="bg2"/>
                  </a:glow>
                </a:effectLst>
                <a:ea typeface="ＭＳ Ｐゴシック" charset="0"/>
                <a:cs typeface="ＭＳ Ｐゴシック" charset="0"/>
              </a:rPr>
              <a:t> </a:t>
            </a:r>
            <a:br>
              <a:rPr lang="en-US" sz="6000" b="1" i="1" dirty="0">
                <a:effectLst>
                  <a:glow rad="165100">
                    <a:schemeClr val="bg2"/>
                  </a:glow>
                </a:effectLst>
                <a:ea typeface="ＭＳ Ｐゴシック" charset="0"/>
                <a:cs typeface="ＭＳ Ｐゴシック" charset="0"/>
              </a:rPr>
            </a:br>
            <a:r>
              <a:rPr lang="en-US" sz="6000" b="1" i="1" dirty="0" err="1">
                <a:effectLst>
                  <a:glow rad="165100">
                    <a:schemeClr val="bg2"/>
                  </a:glow>
                </a:effectLst>
                <a:ea typeface="ＭＳ Ｐゴシック" charset="0"/>
                <a:cs typeface="ＭＳ Ｐゴシック" charset="0"/>
              </a:rPr>
              <a:t>giải</a:t>
            </a:r>
            <a:r>
              <a:rPr lang="en-US" sz="6000" b="1" i="1" dirty="0">
                <a:effectLst>
                  <a:glow rad="165100">
                    <a:schemeClr val="bg2"/>
                  </a:glow>
                </a:effectLst>
                <a:ea typeface="ＭＳ Ｐゴシック" charset="0"/>
                <a:cs typeface="ＭＳ Ｐゴシック" charset="0"/>
              </a:rPr>
              <a:t> </a:t>
            </a:r>
            <a:r>
              <a:rPr lang="en-US" sz="6000" b="1" i="1" dirty="0" err="1">
                <a:effectLst>
                  <a:glow rad="165100">
                    <a:schemeClr val="bg2"/>
                  </a:glow>
                </a:effectLst>
                <a:ea typeface="ＭＳ Ｐゴシック" charset="0"/>
                <a:cs typeface="ＭＳ Ｐゴシック" charset="0"/>
              </a:rPr>
              <a:t>nghĩa</a:t>
            </a:r>
            <a:r>
              <a:rPr lang="en-US" sz="6000" b="1" i="1" dirty="0">
                <a:effectLst>
                  <a:glow rad="165100">
                    <a:schemeClr val="bg2"/>
                  </a:glow>
                </a:effectLst>
                <a:ea typeface="ＭＳ Ｐゴシック" charset="0"/>
                <a:cs typeface="ＭＳ Ｐゴシック" charset="0"/>
              </a:rPr>
              <a:t> </a:t>
            </a:r>
            <a:r>
              <a:rPr lang="en-US" sz="6000" b="1" i="1" dirty="0" err="1">
                <a:effectLst>
                  <a:glow rad="165100">
                    <a:schemeClr val="bg2"/>
                  </a:glow>
                </a:effectLst>
                <a:ea typeface="ＭＳ Ｐゴシック" charset="0"/>
                <a:cs typeface="ＭＳ Ｐゴシック" charset="0"/>
              </a:rPr>
              <a:t>Kinh</a:t>
            </a:r>
            <a:r>
              <a:rPr lang="en-US" sz="6000" b="1" i="1" dirty="0">
                <a:effectLst>
                  <a:glow rad="165100">
                    <a:schemeClr val="bg2"/>
                  </a:glow>
                </a:effectLst>
                <a:ea typeface="ＭＳ Ｐゴシック" charset="0"/>
                <a:cs typeface="ＭＳ Ｐゴシック" charset="0"/>
              </a:rPr>
              <a:t> </a:t>
            </a:r>
            <a:r>
              <a:rPr lang="en-US" sz="6000" b="1" i="1" dirty="0" err="1">
                <a:effectLst>
                  <a:glow rad="165100">
                    <a:schemeClr val="bg2"/>
                  </a:glow>
                </a:effectLst>
                <a:ea typeface="ＭＳ Ｐゴシック" charset="0"/>
                <a:cs typeface="ＭＳ Ｐゴシック" charset="0"/>
              </a:rPr>
              <a:t>Thánh</a:t>
            </a:r>
            <a:endParaRPr lang="en-US" sz="6000" b="1" dirty="0">
              <a:effectLst>
                <a:glow rad="165100">
                  <a:schemeClr val="bg2"/>
                </a:glow>
              </a:effectLst>
              <a:ea typeface="ＭＳ Ｐゴシック" charset="0"/>
              <a:cs typeface="ＭＳ Ｐゴシック" charset="0"/>
            </a:endParaRPr>
          </a:p>
        </p:txBody>
      </p:sp>
      <p:sp>
        <p:nvSpPr>
          <p:cNvPr id="358404" name="Text Box 6"/>
          <p:cNvSpPr txBox="1">
            <a:spLocks noChangeArrowheads="1"/>
          </p:cNvSpPr>
          <p:nvPr/>
        </p:nvSpPr>
        <p:spPr bwMode="auto">
          <a:xfrm>
            <a:off x="1066800" y="6989763"/>
            <a:ext cx="6846888" cy="400050"/>
          </a:xfrm>
          <a:prstGeom prst="rect">
            <a:avLst/>
          </a:prstGeom>
          <a:noFill/>
          <a:ln w="9525">
            <a:noFill/>
            <a:miter lim="800000"/>
            <a:headEnd/>
            <a:tailEnd/>
          </a:ln>
          <a:effectLst>
            <a:outerShdw dist="35921" dir="2700000" algn="ctr" rotWithShape="0">
              <a:schemeClr val="bg2">
                <a:alpha val="74997"/>
              </a:schemeClr>
            </a:outerShdw>
          </a:effectLst>
        </p:spPr>
        <p:txBody>
          <a:bodyPr>
            <a:spAutoFit/>
          </a:bodyPr>
          <a:lstStyle/>
          <a:p>
            <a:pPr algn="ctr">
              <a:defRPr/>
            </a:pPr>
            <a:r>
              <a:rPr lang="en-US" sz="2000">
                <a:solidFill>
                  <a:srgbClr val="F9F9F9"/>
                </a:solidFill>
                <a:latin typeface="Arial" pitchFamily="34" charset="0"/>
                <a:ea typeface="ＭＳ Ｐゴシック" pitchFamily="34" charset="-128"/>
                <a:cs typeface="+mn-cs"/>
              </a:rPr>
              <a:t>Dr Alan Stanley, Mueller School of Ministries, Australia</a:t>
            </a:r>
          </a:p>
        </p:txBody>
      </p:sp>
      <p:sp>
        <p:nvSpPr>
          <p:cNvPr id="6" name="Text Box 5"/>
          <p:cNvSpPr txBox="1">
            <a:spLocks noChangeArrowheads="1"/>
          </p:cNvSpPr>
          <p:nvPr/>
        </p:nvSpPr>
        <p:spPr bwMode="auto">
          <a:xfrm>
            <a:off x="0" y="6096000"/>
            <a:ext cx="9067800" cy="708025"/>
          </a:xfrm>
          <a:prstGeom prst="rect">
            <a:avLst/>
          </a:prstGeom>
          <a:noFill/>
          <a:ln w="9525">
            <a:noFill/>
            <a:miter lim="800000"/>
            <a:headEnd/>
            <a:tailEnd/>
          </a:ln>
          <a:effec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defRPr/>
            </a:pPr>
            <a:r>
              <a:rPr lang="en-US" sz="2000" b="1" dirty="0" err="1">
                <a:solidFill>
                  <a:srgbClr val="FFFFFF"/>
                </a:solidFill>
                <a:effectLst>
                  <a:glow rad="165100">
                    <a:schemeClr val="bg2"/>
                  </a:glow>
                </a:effectLst>
                <a:cs typeface="Arial" charset="0"/>
              </a:rPr>
              <a:t>Tiến</a:t>
            </a:r>
            <a:r>
              <a:rPr lang="en-US" sz="2000" b="1" dirty="0">
                <a:solidFill>
                  <a:srgbClr val="FFFFFF"/>
                </a:solidFill>
                <a:effectLst>
                  <a:glow rad="165100">
                    <a:schemeClr val="bg2"/>
                  </a:glow>
                </a:effectLst>
                <a:cs typeface="Arial" charset="0"/>
              </a:rPr>
              <a:t> </a:t>
            </a:r>
            <a:r>
              <a:rPr lang="en-US" sz="2000" b="1" dirty="0" err="1">
                <a:solidFill>
                  <a:srgbClr val="FFFFFF"/>
                </a:solidFill>
                <a:effectLst>
                  <a:glow rad="165100">
                    <a:schemeClr val="bg2"/>
                  </a:glow>
                </a:effectLst>
                <a:cs typeface="Arial" charset="0"/>
              </a:rPr>
              <a:t>sĩ</a:t>
            </a:r>
            <a:r>
              <a:rPr lang="en-US" sz="2000" b="1" dirty="0">
                <a:solidFill>
                  <a:srgbClr val="FFFFFF"/>
                </a:solidFill>
                <a:effectLst>
                  <a:glow rad="165100">
                    <a:schemeClr val="bg2"/>
                  </a:glow>
                </a:effectLst>
                <a:cs typeface="Arial" charset="0"/>
              </a:rPr>
              <a:t> Rick Griffith, </a:t>
            </a:r>
            <a:r>
              <a:rPr lang="en-US" sz="2000" b="1" dirty="0" err="1">
                <a:solidFill>
                  <a:srgbClr val="FFFFFF"/>
                </a:solidFill>
                <a:effectLst>
                  <a:glow rad="165100">
                    <a:schemeClr val="bg2"/>
                  </a:glow>
                </a:effectLst>
                <a:cs typeface="Arial" charset="0"/>
              </a:rPr>
              <a:t>Trường</a:t>
            </a:r>
            <a:r>
              <a:rPr lang="en-US" sz="2000" b="1" dirty="0">
                <a:solidFill>
                  <a:srgbClr val="FFFFFF"/>
                </a:solidFill>
                <a:effectLst>
                  <a:glow rad="165100">
                    <a:schemeClr val="bg2"/>
                  </a:glow>
                </a:effectLst>
                <a:cs typeface="Arial" charset="0"/>
              </a:rPr>
              <a:t> </a:t>
            </a:r>
            <a:r>
              <a:rPr lang="en-US" sz="2000" b="1" dirty="0" err="1">
                <a:solidFill>
                  <a:srgbClr val="FFFFFF"/>
                </a:solidFill>
                <a:effectLst>
                  <a:glow rad="165100">
                    <a:schemeClr val="bg2"/>
                  </a:glow>
                </a:effectLst>
                <a:cs typeface="Arial" charset="0"/>
              </a:rPr>
              <a:t>Kinh</a:t>
            </a:r>
            <a:r>
              <a:rPr lang="en-US" sz="2000" b="1" dirty="0">
                <a:solidFill>
                  <a:srgbClr val="FFFFFF"/>
                </a:solidFill>
                <a:effectLst>
                  <a:glow rad="165100">
                    <a:schemeClr val="bg2"/>
                  </a:glow>
                </a:effectLst>
                <a:cs typeface="Arial" charset="0"/>
              </a:rPr>
              <a:t> </a:t>
            </a:r>
            <a:r>
              <a:rPr lang="en-US" sz="2000" b="1" dirty="0" err="1">
                <a:solidFill>
                  <a:srgbClr val="FFFFFF"/>
                </a:solidFill>
                <a:effectLst>
                  <a:glow rad="165100">
                    <a:schemeClr val="bg2"/>
                  </a:glow>
                </a:effectLst>
                <a:cs typeface="Arial" charset="0"/>
              </a:rPr>
              <a:t>Thánh</a:t>
            </a:r>
            <a:r>
              <a:rPr lang="en-US" sz="2000" b="1" dirty="0">
                <a:solidFill>
                  <a:srgbClr val="FFFFFF"/>
                </a:solidFill>
                <a:effectLst>
                  <a:glow rad="165100">
                    <a:schemeClr val="bg2"/>
                  </a:glow>
                </a:effectLst>
                <a:cs typeface="Arial" charset="0"/>
              </a:rPr>
              <a:t> Singapore</a:t>
            </a:r>
          </a:p>
          <a:p>
            <a:pPr algn="ctr" eaLnBrk="1" hangingPunct="1">
              <a:defRPr/>
            </a:pPr>
            <a:r>
              <a:rPr lang="en-US" sz="2000" b="1">
                <a:solidFill>
                  <a:srgbClr val="FFFFFF"/>
                </a:solidFill>
                <a:effectLst>
                  <a:glow rad="165100">
                    <a:schemeClr val="bg2"/>
                  </a:glow>
                </a:effectLst>
                <a:cs typeface="Arial" charset="0"/>
              </a:rPr>
              <a:t>BibleStudyDownloads</a:t>
            </a:r>
            <a:r>
              <a:rPr lang="en-US" sz="2000" b="1" dirty="0">
                <a:solidFill>
                  <a:srgbClr val="FFFFFF"/>
                </a:solidFill>
                <a:effectLst>
                  <a:glow rad="165100">
                    <a:schemeClr val="bg2"/>
                  </a:glow>
                </a:effectLst>
                <a:cs typeface="Arial" charset="0"/>
              </a:rPr>
              <a:t>.org</a:t>
            </a:r>
          </a:p>
        </p:txBody>
      </p:sp>
      <p:sp>
        <p:nvSpPr>
          <p:cNvPr id="7" name="Rectangle 2"/>
          <p:cNvSpPr txBox="1">
            <a:spLocks noChangeArrowheads="1"/>
          </p:cNvSpPr>
          <p:nvPr/>
        </p:nvSpPr>
        <p:spPr bwMode="auto">
          <a:xfrm>
            <a:off x="395288" y="4508500"/>
            <a:ext cx="8305800" cy="936625"/>
          </a:xfrm>
          <a:prstGeom prst="rect">
            <a:avLst/>
          </a:prstGeom>
          <a:noFill/>
          <a:ln>
            <a:noFill/>
          </a:ln>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defRPr/>
            </a:pPr>
            <a:r>
              <a:rPr lang="en-US" sz="3200" b="1" dirty="0" err="1">
                <a:solidFill>
                  <a:schemeClr val="tx2"/>
                </a:solidFill>
                <a:effectLst>
                  <a:glow rad="165100">
                    <a:schemeClr val="bg2"/>
                  </a:glow>
                </a:effectLst>
              </a:rPr>
              <a:t>Chương</a:t>
            </a:r>
            <a:r>
              <a:rPr lang="en-US" sz="3200" b="1" dirty="0">
                <a:solidFill>
                  <a:schemeClr val="tx2"/>
                </a:solidFill>
                <a:effectLst>
                  <a:glow rad="165100">
                    <a:schemeClr val="bg2"/>
                  </a:glow>
                </a:effectLst>
              </a:rPr>
              <a:t> </a:t>
            </a:r>
            <a:r>
              <a:rPr lang="en-US" sz="3200" b="1" dirty="0" err="1">
                <a:solidFill>
                  <a:schemeClr val="tx2"/>
                </a:solidFill>
                <a:effectLst>
                  <a:glow rad="165100">
                    <a:schemeClr val="bg2"/>
                  </a:glow>
                </a:effectLst>
              </a:rPr>
              <a:t>trình</a:t>
            </a:r>
            <a:r>
              <a:rPr lang="en-US" sz="3200" b="1" dirty="0">
                <a:solidFill>
                  <a:schemeClr val="tx2"/>
                </a:solidFill>
                <a:effectLst>
                  <a:glow rad="165100">
                    <a:schemeClr val="bg2"/>
                  </a:glow>
                </a:effectLst>
              </a:rPr>
              <a:t> </a:t>
            </a:r>
            <a:r>
              <a:rPr lang="en-US" sz="3200" b="1" dirty="0" err="1">
                <a:solidFill>
                  <a:schemeClr val="tx2"/>
                </a:solidFill>
                <a:effectLst>
                  <a:glow rad="165100">
                    <a:schemeClr val="bg2"/>
                  </a:glow>
                </a:effectLst>
              </a:rPr>
              <a:t>học</a:t>
            </a:r>
            <a:r>
              <a:rPr lang="en-US" sz="3200" b="1" dirty="0">
                <a:solidFill>
                  <a:schemeClr val="tx2"/>
                </a:solidFill>
                <a:effectLst>
                  <a:glow rad="165100">
                    <a:schemeClr val="bg2"/>
                  </a:glow>
                </a:effectLst>
              </a:rPr>
              <a:t> </a:t>
            </a:r>
            <a:r>
              <a:rPr lang="en-US" sz="3200" b="1" dirty="0" err="1">
                <a:solidFill>
                  <a:schemeClr val="tx2"/>
                </a:solidFill>
                <a:effectLst>
                  <a:glow rad="165100">
                    <a:schemeClr val="bg2"/>
                  </a:glow>
                </a:effectLst>
              </a:rPr>
              <a:t>môn</a:t>
            </a:r>
            <a:r>
              <a:rPr lang="en-US" sz="3200" b="1" dirty="0">
                <a:solidFill>
                  <a:schemeClr val="tx2"/>
                </a:solidFill>
                <a:effectLst>
                  <a:glow rad="165100">
                    <a:schemeClr val="bg2"/>
                  </a:glow>
                </a:effectLst>
              </a:rPr>
              <a:t> </a:t>
            </a:r>
            <a:r>
              <a:rPr lang="en-US" sz="3200" b="1" dirty="0" err="1">
                <a:solidFill>
                  <a:schemeClr val="tx2"/>
                </a:solidFill>
                <a:effectLst>
                  <a:glow rad="165100">
                    <a:schemeClr val="bg2"/>
                  </a:glow>
                </a:effectLst>
              </a:rPr>
              <a:t>Tuyên</a:t>
            </a:r>
            <a:r>
              <a:rPr lang="en-US" sz="3200" b="1" dirty="0">
                <a:solidFill>
                  <a:schemeClr val="tx2"/>
                </a:solidFill>
                <a:effectLst>
                  <a:glow rad="165100">
                    <a:schemeClr val="bg2"/>
                  </a:glow>
                </a:effectLst>
              </a:rPr>
              <a:t> </a:t>
            </a:r>
            <a:r>
              <a:rPr lang="en-US" sz="3200" b="1" dirty="0" err="1">
                <a:solidFill>
                  <a:schemeClr val="tx2"/>
                </a:solidFill>
                <a:effectLst>
                  <a:glow rad="165100">
                    <a:schemeClr val="bg2"/>
                  </a:glow>
                </a:effectLst>
              </a:rPr>
              <a:t>Đạo</a:t>
            </a:r>
            <a:r>
              <a:rPr lang="en-US" sz="3200" b="1" dirty="0">
                <a:solidFill>
                  <a:schemeClr val="tx2"/>
                </a:solidFill>
                <a:effectLst>
                  <a:glow rad="165100">
                    <a:schemeClr val="bg2"/>
                  </a:glow>
                </a:effectLst>
              </a:rPr>
              <a:t> </a:t>
            </a:r>
            <a:r>
              <a:rPr lang="en-US" sz="3200" b="1" dirty="0" err="1">
                <a:solidFill>
                  <a:schemeClr val="tx2"/>
                </a:solidFill>
                <a:effectLst>
                  <a:glow rad="165100">
                    <a:schemeClr val="bg2"/>
                  </a:glow>
                </a:effectLst>
              </a:rPr>
              <a:t>Pháp</a:t>
            </a:r>
            <a:r>
              <a:rPr lang="en-US" sz="3200" b="1" dirty="0">
                <a:solidFill>
                  <a:schemeClr val="tx2"/>
                </a:solidFill>
                <a:effectLst>
                  <a:glow rad="165100">
                    <a:schemeClr val="bg2"/>
                  </a:glow>
                </a:effectLst>
              </a:rPr>
              <a:t> 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100877"/>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Arial" charset="0"/>
                <a:ea typeface="ＭＳ Ｐゴシック"/>
              </a:rPr>
              <a:t>8</a:t>
            </a:r>
          </a:p>
        </p:txBody>
      </p:sp>
      <p:sp>
        <p:nvSpPr>
          <p:cNvPr id="2" name="Title 1"/>
          <p:cNvSpPr>
            <a:spLocks noGrp="1"/>
          </p:cNvSpPr>
          <p:nvPr>
            <p:ph type="title"/>
          </p:nvPr>
        </p:nvSpPr>
        <p:spPr>
          <a:xfrm>
            <a:off x="0" y="6100876"/>
            <a:ext cx="9144000" cy="757124"/>
          </a:xfrm>
        </p:spPr>
        <p:txBody>
          <a:bodyPr/>
          <a:lstStyle/>
          <a:p>
            <a:pPr>
              <a:defRPr/>
            </a:pPr>
            <a:r>
              <a:rPr lang="en-US" b="1" dirty="0">
                <a:solidFill>
                  <a:schemeClr val="tx1"/>
                </a:solidFill>
                <a:effectLst>
                  <a:glow rad="266700">
                    <a:schemeClr val="bg1">
                      <a:alpha val="75000"/>
                    </a:schemeClr>
                  </a:glow>
                </a:effectLst>
              </a:rPr>
              <a:t>Stephen flies 174 passengers</a:t>
            </a:r>
          </a:p>
        </p:txBody>
      </p:sp>
    </p:spTree>
    <p:extLst>
      <p:ext uri="{BB962C8B-B14F-4D97-AF65-F5344CB8AC3E}">
        <p14:creationId xmlns:p14="http://schemas.microsoft.com/office/powerpoint/2010/main" val="234413929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2014 Susan &amp; Joh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416" y="5445224"/>
            <a:ext cx="9144000" cy="1143000"/>
          </a:xfrm>
        </p:spPr>
        <p:txBody>
          <a:bodyPr/>
          <a:lstStyle/>
          <a:p>
            <a:pPr>
              <a:defRPr/>
            </a:pPr>
            <a:r>
              <a:rPr lang="en-US" sz="4800" b="1" dirty="0">
                <a:solidFill>
                  <a:schemeClr val="tx1"/>
                </a:solidFill>
                <a:effectLst>
                  <a:glow rad="266700">
                    <a:schemeClr val="bg1">
                      <a:alpha val="75000"/>
                    </a:schemeClr>
                  </a:glow>
                </a:effectLst>
              </a:rPr>
              <a:t>Our youngest, John (23), is a graphic artist in California</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0269" y="1"/>
            <a:ext cx="2827208" cy="3573016"/>
          </a:xfrm>
          <a:prstGeom prst="rect">
            <a:avLst/>
          </a:prstGeom>
        </p:spPr>
      </p:pic>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FF"/>
                </a:solidFill>
                <a:effectLst>
                  <a:glow rad="266700">
                    <a:srgbClr val="000000">
                      <a:alpha val="75000"/>
                    </a:srgbClr>
                  </a:glow>
                </a:effectLst>
                <a:latin typeface="Arial" charset="0"/>
                <a:ea typeface="ＭＳ Ｐゴシック"/>
              </a:rPr>
              <a:t>8</a:t>
            </a:r>
          </a:p>
        </p:txBody>
      </p:sp>
    </p:spTree>
    <p:extLst>
      <p:ext uri="{BB962C8B-B14F-4D97-AF65-F5344CB8AC3E}">
        <p14:creationId xmlns:p14="http://schemas.microsoft.com/office/powerpoint/2010/main" val="29210189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8"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eaLnBrk="1" hangingPunct="1"/>
            <a:endParaRPr lang="vi-VN" sz="2400">
              <a:solidFill>
                <a:srgbClr val="000000"/>
              </a:solidFill>
              <a:latin typeface="Times New Roman" charset="0"/>
            </a:endParaRPr>
          </a:p>
        </p:txBody>
      </p:sp>
      <p:sp>
        <p:nvSpPr>
          <p:cNvPr id="311299" name="Rectangle 2"/>
          <p:cNvSpPr>
            <a:spLocks noGrp="1" noChangeArrowheads="1"/>
          </p:cNvSpPr>
          <p:nvPr>
            <p:ph type="ctrTitle"/>
          </p:nvPr>
        </p:nvSpPr>
        <p:spPr>
          <a:xfrm>
            <a:off x="0" y="-20638"/>
            <a:ext cx="9144000" cy="928688"/>
          </a:xfrm>
        </p:spPr>
        <p:txBody>
          <a:bodyPr/>
          <a:lstStyle/>
          <a:p>
            <a:pPr eaLnBrk="1" hangingPunct="1"/>
            <a:r>
              <a:rPr lang="en-US" sz="4000">
                <a:solidFill>
                  <a:schemeClr val="bg1"/>
                </a:solidFill>
                <a:latin typeface="Arial" charset="0"/>
                <a:ea typeface="ＭＳ Ｐゴシック" charset="0"/>
              </a:rPr>
              <a:t>Tổ Chức Truyền Giáo của chúng tôi…</a:t>
            </a:r>
          </a:p>
        </p:txBody>
      </p:sp>
      <p:pic>
        <p:nvPicPr>
          <p:cNvPr id="4" name="Picture 1" descr="WV-Primary_wTag.eps"/>
          <p:cNvPicPr>
            <a:picLocks noChangeAspect="1"/>
          </p:cNvPicPr>
          <p:nvPr/>
        </p:nvPicPr>
        <p:blipFill>
          <a:blip r:embed="rId4"/>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1169" name="Picture 1" descr="IMG_086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57200"/>
            <a:ext cx="914400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en-US" b="1" dirty="0">
                <a:cs typeface="+mj-cs"/>
              </a:rPr>
              <a:t>I direct the SBC Doctor of Ministry studies (DMin)</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27972690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3346" name="Rectangle 3"/>
          <p:cNvSpPr>
            <a:spLocks noGrp="1" noChangeArrowheads="1"/>
          </p:cNvSpPr>
          <p:nvPr>
            <p:ph type="title"/>
          </p:nvPr>
        </p:nvSpPr>
        <p:spPr>
          <a:xfrm>
            <a:off x="0" y="0"/>
            <a:ext cx="9144000" cy="677863"/>
          </a:xfrm>
          <a:solidFill>
            <a:srgbClr val="000066"/>
          </a:solidFill>
        </p:spPr>
        <p:txBody>
          <a:bodyPr anchor="t">
            <a:spAutoFit/>
          </a:bodyPr>
          <a:lstStyle/>
          <a:p>
            <a:r>
              <a:rPr lang="en-US" sz="3800" b="1" i="1">
                <a:solidFill>
                  <a:schemeClr val="hlink"/>
                </a:solidFill>
                <a:latin typeface="Lucida Handwriting" charset="0"/>
                <a:ea typeface="ＭＳ Ｐゴシック" charset="0"/>
              </a:rPr>
              <a:t>Trường Kinh Thánh SINGAPORE</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76453908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a:outerShdw blurRad="63500" dist="35921" dir="2700000" algn="ctr" rotWithShape="0">
              <a:srgbClr val="FFFF99">
                <a:alpha val="74997"/>
              </a:srgbClr>
            </a:outerShdw>
          </a:effectLst>
        </p:spPr>
        <p:txBody>
          <a:bodyPr/>
          <a:lstStyle/>
          <a:p>
            <a:pPr eaLnBrk="1" hangingPunct="1">
              <a:defRPr/>
            </a:pPr>
            <a:r>
              <a:rPr lang="en-US" sz="4000" dirty="0" err="1">
                <a:latin typeface="Arial Black" charset="0"/>
              </a:rPr>
              <a:t>Những</a:t>
            </a:r>
            <a:r>
              <a:rPr lang="en-US" sz="4000" dirty="0">
                <a:latin typeface="Arial Black" charset="0"/>
              </a:rPr>
              <a:t> </a:t>
            </a:r>
            <a:r>
              <a:rPr lang="en-US" sz="4000" dirty="0" err="1">
                <a:latin typeface="Arial Black" charset="0"/>
              </a:rPr>
              <a:t>môn</a:t>
            </a:r>
            <a:r>
              <a:rPr lang="en-US" sz="4000" dirty="0">
                <a:latin typeface="Arial Black" charset="0"/>
              </a:rPr>
              <a:t> </a:t>
            </a:r>
            <a:r>
              <a:rPr lang="en-US" sz="4000" dirty="0" err="1">
                <a:latin typeface="Arial Black" charset="0"/>
              </a:rPr>
              <a:t>học</a:t>
            </a:r>
            <a:r>
              <a:rPr lang="en-US" sz="4000" dirty="0">
                <a:latin typeface="Arial Black" charset="0"/>
              </a:rPr>
              <a:t> </a:t>
            </a:r>
            <a:r>
              <a:rPr lang="en-US" sz="4000" dirty="0" err="1">
                <a:latin typeface="Arial Black" charset="0"/>
              </a:rPr>
              <a:t>tôi</a:t>
            </a:r>
            <a:r>
              <a:rPr lang="en-US" sz="4000" dirty="0">
                <a:latin typeface="Arial Black" charset="0"/>
              </a:rPr>
              <a:t> </a:t>
            </a:r>
            <a:r>
              <a:rPr lang="en-US" sz="4000" dirty="0" err="1">
                <a:latin typeface="Arial Black" charset="0"/>
              </a:rPr>
              <a:t>dạy</a:t>
            </a:r>
            <a:r>
              <a:rPr lang="en-US" sz="4000" dirty="0">
                <a:latin typeface="Arial Black" charset="0"/>
              </a:rPr>
              <a:t> </a:t>
            </a:r>
            <a:r>
              <a:rPr lang="en-US" sz="4000" dirty="0" err="1">
                <a:latin typeface="Arial Black" charset="0"/>
              </a:rPr>
              <a:t>tại</a:t>
            </a:r>
            <a:r>
              <a:rPr lang="en-US" sz="4000" dirty="0">
                <a:latin typeface="Arial Black" charset="0"/>
              </a:rPr>
              <a:t> SBC</a:t>
            </a:r>
            <a:endParaRPr lang="en-US" sz="4000" b="1" dirty="0"/>
          </a:p>
        </p:txBody>
      </p:sp>
      <p:sp>
        <p:nvSpPr>
          <p:cNvPr id="920580" name="Text Box 4"/>
          <p:cNvSpPr txBox="1">
            <a:spLocks noChangeArrowheads="1"/>
          </p:cNvSpPr>
          <p:nvPr/>
        </p:nvSpPr>
        <p:spPr bwMode="auto">
          <a:xfrm>
            <a:off x="-36513" y="1600200"/>
            <a:ext cx="9144001" cy="1311275"/>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a:tabLst>
                <a:tab pos="1824038" algn="l"/>
                <a:tab pos="4281488" algn="l"/>
              </a:tabLst>
              <a:defRPr sz="1000">
                <a:solidFill>
                  <a:schemeClr val="tx1"/>
                </a:solidFill>
                <a:latin typeface="Arial" charset="0"/>
                <a:ea typeface="ＭＳ Ｐゴシック" charset="0"/>
                <a:cs typeface="ＭＳ Ｐゴシック" charset="0"/>
              </a:defRPr>
            </a:lvl1pPr>
            <a:lvl2pPr marL="742950" indent="-285750" defTabSz="909638">
              <a:tabLst>
                <a:tab pos="1824038" algn="l"/>
                <a:tab pos="4281488" algn="l"/>
              </a:tabLst>
              <a:defRPr sz="1000">
                <a:solidFill>
                  <a:schemeClr val="tx1"/>
                </a:solidFill>
                <a:latin typeface="Arial" charset="0"/>
                <a:ea typeface="ＭＳ Ｐゴシック" charset="0"/>
              </a:defRPr>
            </a:lvl2pPr>
            <a:lvl3pPr marL="1143000" indent="-228600" defTabSz="909638">
              <a:tabLst>
                <a:tab pos="1824038" algn="l"/>
                <a:tab pos="4281488" algn="l"/>
              </a:tabLst>
              <a:defRPr sz="1000">
                <a:solidFill>
                  <a:schemeClr val="tx1"/>
                </a:solidFill>
                <a:latin typeface="Arial" charset="0"/>
                <a:ea typeface="ＭＳ Ｐゴシック" charset="0"/>
              </a:defRPr>
            </a:lvl3pPr>
            <a:lvl4pPr marL="1600200" indent="-228600" defTabSz="909638">
              <a:tabLst>
                <a:tab pos="1824038" algn="l"/>
                <a:tab pos="4281488" algn="l"/>
              </a:tabLst>
              <a:defRPr sz="1000">
                <a:solidFill>
                  <a:schemeClr val="tx1"/>
                </a:solidFill>
                <a:latin typeface="Arial" charset="0"/>
                <a:ea typeface="ＭＳ Ｐゴシック" charset="0"/>
              </a:defRPr>
            </a:lvl4pPr>
            <a:lvl5pPr marL="2057400" indent="-228600" defTabSz="909638">
              <a:tabLst>
                <a:tab pos="1824038" algn="l"/>
                <a:tab pos="4281488" algn="l"/>
              </a:tabLst>
              <a:defRPr sz="10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10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10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10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1000">
                <a:solidFill>
                  <a:schemeClr val="tx1"/>
                </a:solidFill>
                <a:latin typeface="Arial" charset="0"/>
                <a:ea typeface="ＭＳ Ｐゴシック" charset="0"/>
              </a:defRPr>
            </a:lvl9pPr>
          </a:lstStyle>
          <a:p>
            <a:pPr eaLnBrk="1" hangingPunct="1"/>
            <a:r>
              <a:rPr lang="en-US" sz="4000" i="1" u="sng">
                <a:solidFill>
                  <a:srgbClr val="FFFF99"/>
                </a:solidFill>
                <a:latin typeface="Arial Black" charset="0"/>
              </a:rPr>
              <a:t>Khảo sát</a:t>
            </a:r>
            <a:endParaRPr lang="en-US" sz="4000">
              <a:solidFill>
                <a:srgbClr val="FFFF99"/>
              </a:solidFill>
              <a:latin typeface="Arial Black" charset="0"/>
            </a:endParaRPr>
          </a:p>
          <a:p>
            <a:pPr eaLnBrk="1" hangingPunct="1"/>
            <a:r>
              <a:rPr lang="en-US" sz="4000">
                <a:solidFill>
                  <a:srgbClr val="FFFF99"/>
                </a:solidFill>
                <a:latin typeface="Arial Black" charset="0"/>
              </a:rPr>
              <a:t>	Cựu Ước	      Tân Ước</a:t>
            </a:r>
          </a:p>
        </p:txBody>
      </p:sp>
      <p:sp>
        <p:nvSpPr>
          <p:cNvPr id="920581" name="Text Box 5"/>
          <p:cNvSpPr txBox="1">
            <a:spLocks noChangeArrowheads="1"/>
          </p:cNvSpPr>
          <p:nvPr/>
        </p:nvSpPr>
        <p:spPr bwMode="auto">
          <a:xfrm>
            <a:off x="-36513" y="2974975"/>
            <a:ext cx="9144001" cy="1077913"/>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a:tabLst>
                <a:tab pos="406400" algn="l"/>
                <a:tab pos="1824038" algn="l"/>
                <a:tab pos="3028950" algn="l"/>
                <a:tab pos="5649913" algn="l"/>
              </a:tabLst>
              <a:defRPr sz="1000">
                <a:solidFill>
                  <a:schemeClr val="tx1"/>
                </a:solidFill>
                <a:latin typeface="Arial" charset="0"/>
                <a:ea typeface="ＭＳ Ｐゴシック" charset="0"/>
                <a:cs typeface="ＭＳ Ｐゴシック" charset="0"/>
              </a:defRPr>
            </a:lvl1pPr>
            <a:lvl2pPr marL="742950" indent="-285750" defTabSz="909638">
              <a:tabLst>
                <a:tab pos="406400" algn="l"/>
                <a:tab pos="1824038" algn="l"/>
                <a:tab pos="3028950" algn="l"/>
                <a:tab pos="5649913" algn="l"/>
              </a:tabLst>
              <a:defRPr sz="1000">
                <a:solidFill>
                  <a:schemeClr val="tx1"/>
                </a:solidFill>
                <a:latin typeface="Arial" charset="0"/>
                <a:ea typeface="ＭＳ Ｐゴシック" charset="0"/>
              </a:defRPr>
            </a:lvl2pPr>
            <a:lvl3pPr marL="1143000" indent="-228600" defTabSz="909638">
              <a:tabLst>
                <a:tab pos="406400" algn="l"/>
                <a:tab pos="1824038" algn="l"/>
                <a:tab pos="3028950" algn="l"/>
                <a:tab pos="5649913" algn="l"/>
              </a:tabLst>
              <a:defRPr sz="1000">
                <a:solidFill>
                  <a:schemeClr val="tx1"/>
                </a:solidFill>
                <a:latin typeface="Arial" charset="0"/>
                <a:ea typeface="ＭＳ Ｐゴシック" charset="0"/>
              </a:defRPr>
            </a:lvl3pPr>
            <a:lvl4pPr marL="1600200" indent="-228600" defTabSz="909638">
              <a:tabLst>
                <a:tab pos="406400" algn="l"/>
                <a:tab pos="1824038" algn="l"/>
                <a:tab pos="3028950" algn="l"/>
                <a:tab pos="5649913" algn="l"/>
              </a:tabLst>
              <a:defRPr sz="1000">
                <a:solidFill>
                  <a:schemeClr val="tx1"/>
                </a:solidFill>
                <a:latin typeface="Arial" charset="0"/>
                <a:ea typeface="ＭＳ Ｐゴシック" charset="0"/>
              </a:defRPr>
            </a:lvl4pPr>
            <a:lvl5pPr marL="2057400" indent="-228600" defTabSz="909638">
              <a:tabLst>
                <a:tab pos="406400" algn="l"/>
                <a:tab pos="1824038" algn="l"/>
                <a:tab pos="3028950" algn="l"/>
                <a:tab pos="5649913" algn="l"/>
              </a:tabLst>
              <a:defRPr sz="10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10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10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10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1000">
                <a:solidFill>
                  <a:schemeClr val="tx1"/>
                </a:solidFill>
                <a:latin typeface="Arial" charset="0"/>
                <a:ea typeface="ＭＳ Ｐゴシック" charset="0"/>
              </a:defRPr>
            </a:lvl9pPr>
          </a:lstStyle>
          <a:p>
            <a:pPr eaLnBrk="1" hangingPunct="1"/>
            <a:r>
              <a:rPr lang="en-US" sz="3200" i="1" u="sng">
                <a:solidFill>
                  <a:srgbClr val="FFFF99"/>
                </a:solidFill>
                <a:latin typeface="Arial Black" charset="0"/>
              </a:rPr>
              <a:t>Bối Cảnh</a:t>
            </a:r>
            <a:endParaRPr lang="en-US" sz="3200" i="1">
              <a:solidFill>
                <a:srgbClr val="FFFF99"/>
              </a:solidFill>
              <a:latin typeface="Arial Black" charset="0"/>
            </a:endParaRPr>
          </a:p>
          <a:p>
            <a:pPr eaLnBrk="1" hangingPunct="1"/>
            <a:r>
              <a:rPr lang="en-US" sz="3200">
                <a:solidFill>
                  <a:srgbClr val="FFFF99"/>
                </a:solidFill>
                <a:latin typeface="Arial Black" charset="0"/>
              </a:rPr>
              <a:t>	Thế giới Cựu Ước      Thế giới Tân Ước</a:t>
            </a:r>
          </a:p>
        </p:txBody>
      </p:sp>
      <p:sp>
        <p:nvSpPr>
          <p:cNvPr id="920582" name="Text Box 6"/>
          <p:cNvSpPr txBox="1">
            <a:spLocks noChangeArrowheads="1"/>
          </p:cNvSpPr>
          <p:nvPr/>
        </p:nvSpPr>
        <p:spPr bwMode="auto">
          <a:xfrm>
            <a:off x="-36513" y="4114800"/>
            <a:ext cx="9144001" cy="1323975"/>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a:tabLst>
                <a:tab pos="1090613" algn="l"/>
                <a:tab pos="3711575" algn="l"/>
                <a:tab pos="6056313" algn="l"/>
              </a:tabLst>
              <a:defRPr sz="1000">
                <a:solidFill>
                  <a:schemeClr val="tx1"/>
                </a:solidFill>
                <a:latin typeface="Arial" charset="0"/>
                <a:ea typeface="ＭＳ Ｐゴシック" charset="0"/>
                <a:cs typeface="ＭＳ Ｐゴシック" charset="0"/>
              </a:defRPr>
            </a:lvl1pPr>
            <a:lvl2pPr marL="742950" indent="-285750" defTabSz="909638">
              <a:tabLst>
                <a:tab pos="1090613" algn="l"/>
                <a:tab pos="3711575" algn="l"/>
                <a:tab pos="6056313" algn="l"/>
              </a:tabLst>
              <a:defRPr sz="1000">
                <a:solidFill>
                  <a:schemeClr val="tx1"/>
                </a:solidFill>
                <a:latin typeface="Arial" charset="0"/>
                <a:ea typeface="ＭＳ Ｐゴシック" charset="0"/>
              </a:defRPr>
            </a:lvl2pPr>
            <a:lvl3pPr marL="1143000" indent="-228600" defTabSz="909638">
              <a:tabLst>
                <a:tab pos="1090613" algn="l"/>
                <a:tab pos="3711575" algn="l"/>
                <a:tab pos="6056313" algn="l"/>
              </a:tabLst>
              <a:defRPr sz="1000">
                <a:solidFill>
                  <a:schemeClr val="tx1"/>
                </a:solidFill>
                <a:latin typeface="Arial" charset="0"/>
                <a:ea typeface="ＭＳ Ｐゴシック" charset="0"/>
              </a:defRPr>
            </a:lvl3pPr>
            <a:lvl4pPr marL="1600200" indent="-228600" defTabSz="909638">
              <a:tabLst>
                <a:tab pos="1090613" algn="l"/>
                <a:tab pos="3711575" algn="l"/>
                <a:tab pos="6056313" algn="l"/>
              </a:tabLst>
              <a:defRPr sz="1000">
                <a:solidFill>
                  <a:schemeClr val="tx1"/>
                </a:solidFill>
                <a:latin typeface="Arial" charset="0"/>
                <a:ea typeface="ＭＳ Ｐゴシック" charset="0"/>
              </a:defRPr>
            </a:lvl4pPr>
            <a:lvl5pPr marL="2057400" indent="-228600" defTabSz="909638">
              <a:tabLst>
                <a:tab pos="1090613" algn="l"/>
                <a:tab pos="3711575" algn="l"/>
                <a:tab pos="6056313" algn="l"/>
              </a:tabLst>
              <a:defRPr sz="10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10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10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10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1000">
                <a:solidFill>
                  <a:schemeClr val="tx1"/>
                </a:solidFill>
                <a:latin typeface="Arial" charset="0"/>
                <a:ea typeface="ＭＳ Ｐゴシック" charset="0"/>
              </a:defRPr>
            </a:lvl9pPr>
          </a:lstStyle>
          <a:p>
            <a:pPr eaLnBrk="1" hangingPunct="1"/>
            <a:r>
              <a:rPr lang="en-US" sz="4000" i="1" u="sng">
                <a:solidFill>
                  <a:srgbClr val="FFFF99"/>
                </a:solidFill>
                <a:latin typeface="Arial Black" charset="0"/>
              </a:rPr>
              <a:t>Thần Học</a:t>
            </a:r>
            <a:endParaRPr lang="en-US" sz="4000">
              <a:solidFill>
                <a:srgbClr val="FFFF99"/>
              </a:solidFill>
              <a:latin typeface="Arial Black" charset="0"/>
            </a:endParaRPr>
          </a:p>
          <a:p>
            <a:pPr eaLnBrk="1" hangingPunct="1"/>
            <a:r>
              <a:rPr lang="en-US" sz="4000">
                <a:solidFill>
                  <a:srgbClr val="FFFF99"/>
                </a:solidFill>
                <a:latin typeface="Arial Black" charset="0"/>
              </a:rPr>
              <a:t>   </a:t>
            </a:r>
            <a:r>
              <a:rPr lang="en-US" sz="3600">
                <a:solidFill>
                  <a:srgbClr val="FFFF99"/>
                </a:solidFill>
                <a:latin typeface="Arial Black" charset="0"/>
              </a:rPr>
              <a:t>Hội Thánh    Thánh Linh    Lai Thế</a:t>
            </a:r>
          </a:p>
        </p:txBody>
      </p:sp>
      <p:sp>
        <p:nvSpPr>
          <p:cNvPr id="920583" name="Text Box 7"/>
          <p:cNvSpPr txBox="1">
            <a:spLocks noChangeArrowheads="1"/>
          </p:cNvSpPr>
          <p:nvPr/>
        </p:nvSpPr>
        <p:spPr bwMode="auto">
          <a:xfrm>
            <a:off x="-36513" y="5502275"/>
            <a:ext cx="9213851" cy="1311275"/>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a:tabLst>
                <a:tab pos="2800350" algn="l"/>
                <a:tab pos="4233863" algn="l"/>
              </a:tabLst>
              <a:defRPr sz="1000">
                <a:solidFill>
                  <a:schemeClr val="tx1"/>
                </a:solidFill>
                <a:latin typeface="Arial" charset="0"/>
                <a:ea typeface="ＭＳ Ｐゴシック" charset="0"/>
                <a:cs typeface="ＭＳ Ｐゴシック" charset="0"/>
              </a:defRPr>
            </a:lvl1pPr>
            <a:lvl2pPr marL="742950" indent="-285750" defTabSz="909638">
              <a:tabLst>
                <a:tab pos="2800350" algn="l"/>
                <a:tab pos="4233863" algn="l"/>
              </a:tabLst>
              <a:defRPr sz="1000">
                <a:solidFill>
                  <a:schemeClr val="tx1"/>
                </a:solidFill>
                <a:latin typeface="Arial" charset="0"/>
                <a:ea typeface="ＭＳ Ｐゴシック" charset="0"/>
              </a:defRPr>
            </a:lvl2pPr>
            <a:lvl3pPr marL="1143000" indent="-228600" defTabSz="909638">
              <a:tabLst>
                <a:tab pos="2800350" algn="l"/>
                <a:tab pos="4233863" algn="l"/>
              </a:tabLst>
              <a:defRPr sz="1000">
                <a:solidFill>
                  <a:schemeClr val="tx1"/>
                </a:solidFill>
                <a:latin typeface="Arial" charset="0"/>
                <a:ea typeface="ＭＳ Ｐゴシック" charset="0"/>
              </a:defRPr>
            </a:lvl3pPr>
            <a:lvl4pPr marL="1600200" indent="-228600" defTabSz="909638">
              <a:tabLst>
                <a:tab pos="2800350" algn="l"/>
                <a:tab pos="4233863" algn="l"/>
              </a:tabLst>
              <a:defRPr sz="1000">
                <a:solidFill>
                  <a:schemeClr val="tx1"/>
                </a:solidFill>
                <a:latin typeface="Arial" charset="0"/>
                <a:ea typeface="ＭＳ Ｐゴシック" charset="0"/>
              </a:defRPr>
            </a:lvl4pPr>
            <a:lvl5pPr marL="2057400" indent="-228600" defTabSz="909638">
              <a:tabLst>
                <a:tab pos="2800350" algn="l"/>
                <a:tab pos="4233863" algn="l"/>
              </a:tabLst>
              <a:defRPr sz="10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10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10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10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1000">
                <a:solidFill>
                  <a:schemeClr val="tx1"/>
                </a:solidFill>
                <a:latin typeface="Arial" charset="0"/>
                <a:ea typeface="ＭＳ Ｐゴシック" charset="0"/>
              </a:defRPr>
            </a:lvl9pPr>
          </a:lstStyle>
          <a:p>
            <a:pPr eaLnBrk="1" hangingPunct="1"/>
            <a:r>
              <a:rPr lang="en-US" sz="4000" i="1" u="sng">
                <a:solidFill>
                  <a:srgbClr val="FFFF99"/>
                </a:solidFill>
                <a:latin typeface="Arial Black" charset="0"/>
              </a:rPr>
              <a:t>Giảng</a:t>
            </a:r>
            <a:endParaRPr lang="en-US" sz="4000">
              <a:solidFill>
                <a:srgbClr val="FFFF99"/>
              </a:solidFill>
              <a:latin typeface="Arial Black" charset="0"/>
            </a:endParaRPr>
          </a:p>
          <a:p>
            <a:pPr eaLnBrk="1" hangingPunct="1"/>
            <a:r>
              <a:rPr lang="en-US" sz="4000">
                <a:solidFill>
                  <a:srgbClr val="FFFF99"/>
                </a:solidFill>
                <a:latin typeface="Arial Black" charset="0"/>
              </a:rPr>
              <a:t>Tuyên Đạo 1	Tuyên Đạo 2</a:t>
            </a:r>
          </a:p>
        </p:txBody>
      </p:sp>
      <p:sp>
        <p:nvSpPr>
          <p:cNvPr id="315398" name="Rectangle 2"/>
          <p:cNvSpPr txBox="1">
            <a:spLocks noChangeArrowheads="1"/>
          </p:cNvSpPr>
          <p:nvPr/>
        </p:nvSpPr>
        <p:spPr bwMode="auto">
          <a:xfrm>
            <a:off x="0" y="762000"/>
            <a:ext cx="9144000" cy="722313"/>
          </a:xfrm>
          <a:prstGeom prst="rect">
            <a:avLst/>
          </a:prstGeom>
          <a:noFill/>
          <a:ln>
            <a:noFill/>
          </a:ln>
          <a:effectLst>
            <a:outerShdw dist="35921" dir="2700000" algn="ctr" rotWithShape="0">
              <a:srgbClr val="FFFF99">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000000"/>
                </a:solidFill>
                <a:latin typeface="Arial Black" charset="0"/>
              </a:rPr>
              <a:t>(Tiếng Anh • Mã-lai • Tiếng Hoa)</a:t>
            </a:r>
            <a:endParaRPr lang="en-US" sz="3600" b="1">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7"/>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1744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defRPr/>
            </a:pPr>
            <a:r>
              <a:rPr lang="en-US" sz="4400" b="1">
                <a:solidFill>
                  <a:srgbClr val="FFFFFF"/>
                </a:solidFill>
              </a:rPr>
              <a:t>Giảng thông qua Kinh Thánh</a:t>
            </a:r>
            <a:endParaRPr lang="en-US" sz="4400" b="1">
              <a:solidFill>
                <a:srgbClr val="000000"/>
              </a:solidFill>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948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cs typeface="+mj-cs"/>
              </a:rPr>
              <a:t>Crossroads People July 2015</a:t>
            </a: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457200" fontAlgn="auto">
                <a:spcBef>
                  <a:spcPts val="0"/>
                </a:spcBef>
                <a:spcAft>
                  <a:spcPts val="0"/>
                </a:spcAft>
                <a:defRPr/>
              </a:pPr>
              <a:endParaRPr lang="en-US" sz="1800">
                <a:solidFill>
                  <a:srgbClr val="FFFFFF"/>
                </a:solidFill>
                <a:ea typeface="ＭＳ Ｐゴシック"/>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457200" fontAlgn="auto">
                <a:spcBef>
                  <a:spcPts val="0"/>
                </a:spcBef>
                <a:spcAft>
                  <a:spcPts val="0"/>
                </a:spcAft>
                <a:defRPr/>
              </a:pPr>
              <a:endParaRPr lang="en-US" sz="1800">
                <a:solidFill>
                  <a:srgbClr val="FFFFFF"/>
                </a:solidFill>
                <a:ea typeface="ＭＳ Ｐゴシック"/>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457200" fontAlgn="auto">
                <a:spcBef>
                  <a:spcPts val="0"/>
                </a:spcBef>
                <a:spcAft>
                  <a:spcPts val="0"/>
                </a:spcAft>
                <a:defRPr/>
              </a:pPr>
              <a:endParaRPr lang="en-US" sz="1800">
                <a:solidFill>
                  <a:srgbClr val="FFFFFF"/>
                </a:solidFill>
                <a:ea typeface="ＭＳ Ｐゴシック"/>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457200" fontAlgn="auto">
                <a:spcBef>
                  <a:spcPts val="0"/>
                </a:spcBef>
                <a:spcAft>
                  <a:spcPts val="0"/>
                </a:spcAft>
                <a:defRPr/>
              </a:pPr>
              <a:endParaRPr lang="en-US" sz="1800">
                <a:solidFill>
                  <a:srgbClr val="FFFFFF"/>
                </a:solidFill>
                <a:ea typeface="ＭＳ Ｐゴシック"/>
              </a:endParaRPr>
            </a:p>
          </p:txBody>
        </p:sp>
      </p:grpSp>
      <p:sp>
        <p:nvSpPr>
          <p:cNvPr id="361485" name="Text Box 13"/>
          <p:cNvSpPr txBox="1">
            <a:spLocks noChangeArrowheads="1"/>
          </p:cNvSpPr>
          <p:nvPr/>
        </p:nvSpPr>
        <p:spPr bwMode="auto">
          <a:xfrm>
            <a:off x="-36513" y="1092200"/>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en-US" sz="1800">
              <a:solidFill>
                <a:srgbClr val="FFFFFF"/>
              </a:solidFill>
              <a:ea typeface="ＭＳ Ｐゴシック"/>
            </a:endParaRPr>
          </a:p>
        </p:txBody>
      </p:sp>
      <p:sp>
        <p:nvSpPr>
          <p:cNvPr id="319497"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1000">
                <a:solidFill>
                  <a:schemeClr val="tx1"/>
                </a:solidFill>
                <a:latin typeface="Arial" charset="0"/>
                <a:ea typeface="ＭＳ Ｐゴシック" charset="0"/>
                <a:cs typeface="ＭＳ Ｐゴシック" charset="0"/>
              </a:defRPr>
            </a:lvl1pPr>
            <a:lvl2pPr marL="742950" indent="-285750" defTabSz="457200">
              <a:defRPr sz="1000">
                <a:solidFill>
                  <a:schemeClr val="tx1"/>
                </a:solidFill>
                <a:latin typeface="Arial" charset="0"/>
                <a:ea typeface="ＭＳ Ｐゴシック" charset="0"/>
              </a:defRPr>
            </a:lvl2pPr>
            <a:lvl3pPr marL="1143000" indent="-228600" defTabSz="457200">
              <a:defRPr sz="1000">
                <a:solidFill>
                  <a:schemeClr val="tx1"/>
                </a:solidFill>
                <a:latin typeface="Arial" charset="0"/>
                <a:ea typeface="ＭＳ Ｐゴシック" charset="0"/>
              </a:defRPr>
            </a:lvl3pPr>
            <a:lvl4pPr marL="1600200" indent="-228600" defTabSz="457200">
              <a:defRPr sz="1000">
                <a:solidFill>
                  <a:schemeClr val="tx1"/>
                </a:solidFill>
                <a:latin typeface="Arial" charset="0"/>
                <a:ea typeface="ＭＳ Ｐゴシック" charset="0"/>
              </a:defRPr>
            </a:lvl4pPr>
            <a:lvl5pPr marL="2057400" indent="-228600" defTabSz="4572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SINGAPORE</a:t>
            </a:r>
          </a:p>
        </p:txBody>
      </p:sp>
      <p:sp>
        <p:nvSpPr>
          <p:cNvPr id="319499" name="Rounded Rectangle 1"/>
          <p:cNvSpPr>
            <a:spLocks noChangeArrowheads="1"/>
          </p:cNvSpPr>
          <p:nvPr/>
        </p:nvSpPr>
        <p:spPr bwMode="auto">
          <a:xfrm>
            <a:off x="2627313" y="-1588"/>
            <a:ext cx="2160587" cy="2305051"/>
          </a:xfrm>
          <a:prstGeom prst="roundRect">
            <a:avLst>
              <a:gd name="adj" fmla="val 16667"/>
            </a:avLst>
          </a:prstGeom>
          <a:solidFill>
            <a:schemeClr val="tx1"/>
          </a:solidFill>
          <a:ln w="9525">
            <a:solidFill>
              <a:schemeClr val="tx1"/>
            </a:solidFill>
            <a:round/>
            <a:headEnd/>
            <a:tailEnd/>
          </a:ln>
        </p:spPr>
        <p:txBody>
          <a:bodyPr/>
          <a:lstStyle/>
          <a:p>
            <a:pPr defTabSz="457200"/>
            <a:endParaRPr lang="en-US" sz="1800">
              <a:solidFill>
                <a:srgbClr val="000000"/>
              </a:solidFill>
            </a:endParaRPr>
          </a:p>
        </p:txBody>
      </p:sp>
      <p:pic>
        <p:nvPicPr>
          <p:cNvPr id="319500" name="Picture 5" descr="Crossroads-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43213" y="142875"/>
            <a:ext cx="165735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 Box 13"/>
          <p:cNvSpPr txBox="1">
            <a:spLocks noChangeArrowheads="1"/>
          </p:cNvSpPr>
          <p:nvPr/>
        </p:nvSpPr>
        <p:spPr bwMode="auto">
          <a:xfrm>
            <a:off x="6875463" y="4221163"/>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PHILIPPINES</a:t>
            </a:r>
          </a:p>
        </p:txBody>
      </p:sp>
      <p:sp>
        <p:nvSpPr>
          <p:cNvPr id="22" name="Text Box 13"/>
          <p:cNvSpPr txBox="1">
            <a:spLocks noChangeArrowheads="1"/>
          </p:cNvSpPr>
          <p:nvPr/>
        </p:nvSpPr>
        <p:spPr bwMode="auto">
          <a:xfrm>
            <a:off x="-33338" y="64293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ITALY</a:t>
            </a:r>
          </a:p>
        </p:txBody>
      </p:sp>
      <p:sp>
        <p:nvSpPr>
          <p:cNvPr id="25" name="Text Box 13"/>
          <p:cNvSpPr txBox="1">
            <a:spLocks noChangeArrowheads="1"/>
          </p:cNvSpPr>
          <p:nvPr/>
        </p:nvSpPr>
        <p:spPr bwMode="auto">
          <a:xfrm>
            <a:off x="-36513" y="1541463"/>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NETHERLANDS</a:t>
            </a:r>
          </a:p>
        </p:txBody>
      </p:sp>
      <p:sp>
        <p:nvSpPr>
          <p:cNvPr id="26" name="Text Box 17"/>
          <p:cNvSpPr txBox="1">
            <a:spLocks noChangeArrowheads="1"/>
          </p:cNvSpPr>
          <p:nvPr/>
        </p:nvSpPr>
        <p:spPr bwMode="auto">
          <a:xfrm>
            <a:off x="5724525" y="1700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KOREA</a:t>
            </a:r>
          </a:p>
        </p:txBody>
      </p:sp>
      <p:sp>
        <p:nvSpPr>
          <p:cNvPr id="24" name="Text Box 17"/>
          <p:cNvSpPr txBox="1">
            <a:spLocks noChangeArrowheads="1"/>
          </p:cNvSpPr>
          <p:nvPr/>
        </p:nvSpPr>
        <p:spPr bwMode="auto">
          <a:xfrm>
            <a:off x="9390063" y="160655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HONG KONG</a:t>
            </a:r>
          </a:p>
        </p:txBody>
      </p:sp>
      <p:sp>
        <p:nvSpPr>
          <p:cNvPr id="27" name="Text Box 17"/>
          <p:cNvSpPr txBox="1">
            <a:spLocks noChangeArrowheads="1"/>
          </p:cNvSpPr>
          <p:nvPr/>
        </p:nvSpPr>
        <p:spPr bwMode="auto">
          <a:xfrm>
            <a:off x="9390063" y="240030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TAIWAN</a:t>
            </a:r>
          </a:p>
        </p:txBody>
      </p:sp>
      <p:sp>
        <p:nvSpPr>
          <p:cNvPr id="28" name="Text Box 21"/>
          <p:cNvSpPr txBox="1">
            <a:spLocks noChangeArrowheads="1"/>
          </p:cNvSpPr>
          <p:nvPr/>
        </p:nvSpPr>
        <p:spPr bwMode="auto">
          <a:xfrm>
            <a:off x="9390063" y="308610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CHINA</a:t>
            </a:r>
          </a:p>
        </p:txBody>
      </p:sp>
      <p:sp>
        <p:nvSpPr>
          <p:cNvPr id="29" name="Text Box 21"/>
          <p:cNvSpPr txBox="1">
            <a:spLocks noChangeArrowheads="1"/>
          </p:cNvSpPr>
          <p:nvPr/>
        </p:nvSpPr>
        <p:spPr bwMode="auto">
          <a:xfrm>
            <a:off x="9390063" y="55784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INDONESIA</a:t>
            </a:r>
          </a:p>
        </p:txBody>
      </p:sp>
      <p:sp>
        <p:nvSpPr>
          <p:cNvPr id="30" name="Text Box 21"/>
          <p:cNvSpPr txBox="1">
            <a:spLocks noChangeArrowheads="1"/>
          </p:cNvSpPr>
          <p:nvPr/>
        </p:nvSpPr>
        <p:spPr bwMode="auto">
          <a:xfrm>
            <a:off x="9390063" y="4748213"/>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MALAYSIA</a:t>
            </a:r>
          </a:p>
        </p:txBody>
      </p:sp>
      <p:sp>
        <p:nvSpPr>
          <p:cNvPr id="31" name="Text Box 21"/>
          <p:cNvSpPr txBox="1">
            <a:spLocks noChangeArrowheads="1"/>
          </p:cNvSpPr>
          <p:nvPr/>
        </p:nvSpPr>
        <p:spPr bwMode="auto">
          <a:xfrm>
            <a:off x="7219950" y="55895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NEW ZEALAND</a:t>
            </a:r>
          </a:p>
        </p:txBody>
      </p:sp>
      <p:sp>
        <p:nvSpPr>
          <p:cNvPr id="32" name="Text Box 13"/>
          <p:cNvSpPr txBox="1">
            <a:spLocks noChangeArrowheads="1"/>
          </p:cNvSpPr>
          <p:nvPr/>
        </p:nvSpPr>
        <p:spPr bwMode="auto">
          <a:xfrm>
            <a:off x="-22225" y="1993900"/>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LEBANON</a:t>
            </a:r>
          </a:p>
        </p:txBody>
      </p:sp>
      <p:sp>
        <p:nvSpPr>
          <p:cNvPr id="33" name="Text Box 13"/>
          <p:cNvSpPr txBox="1">
            <a:spLocks noChangeArrowheads="1"/>
          </p:cNvSpPr>
          <p:nvPr/>
        </p:nvSpPr>
        <p:spPr bwMode="auto">
          <a:xfrm>
            <a:off x="0" y="4797425"/>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ZIMBABWE</a:t>
            </a:r>
          </a:p>
        </p:txBody>
      </p:sp>
      <p:sp>
        <p:nvSpPr>
          <p:cNvPr id="34" name="Text Box 17"/>
          <p:cNvSpPr txBox="1">
            <a:spLocks noChangeArrowheads="1"/>
          </p:cNvSpPr>
          <p:nvPr/>
        </p:nvSpPr>
        <p:spPr bwMode="auto">
          <a:xfrm>
            <a:off x="7019925" y="11969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JAPAN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grpId="0" nodeType="afterEffect">
                                  <p:stCondLst>
                                    <p:cond delay="0"/>
                                  </p:stCondLst>
                                  <p:childTnLst>
                                    <p:set>
                                      <p:cBhvr>
                                        <p:cTn id="42" dur="1" fill="hold">
                                          <p:stCondLst>
                                            <p:cond delay="299"/>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9425" name="Picture 1" descr="Goodbye to David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594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775406"/>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01600">
                    <a:srgbClr val="000000"/>
                  </a:glow>
                </a:effectLst>
                <a:latin typeface="Arial" charset="0"/>
              </a:rPr>
              <a:t>2016: 65 people from 20 nations</a:t>
            </a:r>
            <a:endParaRPr lang="en-US" sz="4400" b="1" dirty="0">
              <a:solidFill>
                <a:srgbClr val="000000"/>
              </a:solidFill>
              <a:effectLst>
                <a:glow rad="101600">
                  <a:srgbClr val="000000"/>
                </a:glow>
              </a:effectLst>
              <a:latin typeface="Arial"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208163146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latin typeface="Arial" charset="0"/>
                <a:ea typeface="ＭＳ Ｐゴシック" charset="0"/>
                <a:cs typeface="ＭＳ Ｐゴシック" charset="0"/>
              </a:rPr>
              <a:t>Our People</a:t>
            </a:r>
            <a:endParaRPr lang="en-US" sz="4800" dirty="0">
              <a:latin typeface="Arial" charset="0"/>
              <a:ea typeface="ＭＳ Ｐゴシック" charset="0"/>
              <a:cs typeface="ＭＳ Ｐゴシック"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Susan teaches church women</a:t>
            </a:r>
            <a:endParaRPr lang="en-US" sz="4400" b="1" dirty="0">
              <a:solidFill>
                <a:srgbClr val="000000"/>
              </a:solidFill>
              <a:effectLst>
                <a:glow rad="190500">
                  <a:srgbClr val="000000"/>
                </a:glow>
              </a:effectLst>
              <a:latin typeface="Arial"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4599140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1473"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614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latin typeface="Arial" charset="0"/>
              </a:rPr>
              <a:t>Preaching through Scripture</a:t>
            </a:r>
            <a:endParaRPr lang="en-US" sz="4400" b="1" dirty="0">
              <a:solidFill>
                <a:srgbClr val="000000"/>
              </a:solidFill>
              <a:latin typeface="Arial"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6749994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SBC students serve at church</a:t>
            </a:r>
            <a:endParaRPr lang="en-US" sz="4400" b="1" dirty="0">
              <a:solidFill>
                <a:srgbClr val="000000"/>
              </a:solidFill>
              <a:effectLst>
                <a:glow rad="190500">
                  <a:srgbClr val="000000"/>
                </a:glow>
              </a:effectLst>
              <a:latin typeface="Arial"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73039476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7"/>
              </a:srgbClr>
            </a:outerShdw>
          </a:effectLst>
        </p:spPr>
        <p:txBody>
          <a:bodyPr/>
          <a:lstStyle/>
          <a:p>
            <a:pPr eaLnBrk="1" hangingPunct="1">
              <a:defRPr/>
            </a:pPr>
            <a:r>
              <a:rPr lang="en-US" sz="4800" i="1" dirty="0" err="1">
                <a:solidFill>
                  <a:schemeClr val="bg1"/>
                </a:solidFill>
                <a:latin typeface="Arial" charset="0"/>
                <a:ea typeface="ＭＳ Ｐゴシック" charset="0"/>
                <a:cs typeface="ＭＳ Ｐゴシック" charset="0"/>
              </a:rPr>
              <a:t>www.cicfamily.com</a:t>
            </a:r>
            <a:endParaRPr lang="en-US" sz="4800" dirty="0">
              <a:latin typeface="Arial" charset="0"/>
              <a:ea typeface="ＭＳ Ｐゴシック" charset="0"/>
              <a:cs typeface="ＭＳ Ｐゴシック" charset="0"/>
            </a:endParaRPr>
          </a:p>
        </p:txBody>
      </p:sp>
      <p:pic>
        <p:nvPicPr>
          <p:cNvPr id="321538" name="Picture 4" descr="CIC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1539" name="Picture 2" descr="CIC Sermon Pag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70163"/>
            <a:ext cx="9144000" cy="426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358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48763"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3587"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Năng Quyền của Lời Chúa (Ê-sai 55:8-9 </a:t>
            </a:r>
            <a:r>
              <a:rPr lang="en-US" sz="2400" b="1">
                <a:solidFill>
                  <a:schemeClr val="bg1"/>
                </a:solidFill>
                <a:latin typeface="Arial" charset="0"/>
                <a:ea typeface="Osaka" charset="0"/>
                <a:cs typeface="Osaka" charset="0"/>
              </a:rPr>
              <a:t>NLT</a:t>
            </a:r>
            <a:r>
              <a:rPr lang="en-US" sz="3200" b="1">
                <a:solidFill>
                  <a:schemeClr val="bg1"/>
                </a:solidFill>
                <a:latin typeface="Arial" charset="0"/>
                <a:ea typeface="Osaka" charset="0"/>
                <a:cs typeface="Osaka" charset="0"/>
              </a:rPr>
              <a:t>)</a:t>
            </a:r>
          </a:p>
        </p:txBody>
      </p:sp>
      <p:sp>
        <p:nvSpPr>
          <p:cNvPr id="11" name="Title 1"/>
          <p:cNvSpPr txBox="1">
            <a:spLocks/>
          </p:cNvSpPr>
          <p:nvPr/>
        </p:nvSpPr>
        <p:spPr bwMode="auto">
          <a:xfrm>
            <a:off x="0" y="2348880"/>
            <a:ext cx="9144000" cy="1512168"/>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2400" b="1" baseline="30000" dirty="0">
                <a:solidFill>
                  <a:srgbClr val="FFFFFF"/>
                </a:solidFill>
                <a:effectLst>
                  <a:glow rad="139700">
                    <a:schemeClr val="tx1">
                      <a:alpha val="96000"/>
                    </a:schemeClr>
                  </a:glow>
                </a:effectLst>
              </a:rPr>
              <a:t>9</a:t>
            </a:r>
            <a:r>
              <a:rPr lang="en-US" sz="2400" b="1" dirty="0">
                <a:solidFill>
                  <a:srgbClr val="FFFFFF"/>
                </a:solidFill>
                <a:effectLst>
                  <a:glow rad="139700">
                    <a:schemeClr val="tx1">
                      <a:alpha val="96000"/>
                    </a:schemeClr>
                  </a:glow>
                </a:effectLst>
              </a:rPr>
              <a:t>Giống </a:t>
            </a:r>
            <a:r>
              <a:rPr lang="en-US" sz="2400" b="1" dirty="0" err="1">
                <a:solidFill>
                  <a:srgbClr val="FFFFFF"/>
                </a:solidFill>
                <a:effectLst>
                  <a:glow rad="139700">
                    <a:schemeClr val="tx1">
                      <a:alpha val="96000"/>
                    </a:schemeClr>
                  </a:glow>
                </a:effectLst>
              </a:rPr>
              <a:t>như</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các</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tầng</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trời</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cao</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hơn</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đất</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bao</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nhiêu</a:t>
            </a:r>
            <a:r>
              <a:rPr lang="en-US" sz="2400" b="1" dirty="0">
                <a:solidFill>
                  <a:srgbClr val="FFFFFF"/>
                </a:solidFill>
                <a:effectLst>
                  <a:glow rad="139700">
                    <a:schemeClr val="tx1">
                      <a:alpha val="96000"/>
                    </a:schemeClr>
                  </a:glow>
                </a:effectLst>
              </a:rPr>
              <a:t>, </a:t>
            </a:r>
            <a:br>
              <a:rPr lang="en-US" sz="2400" b="1" dirty="0">
                <a:solidFill>
                  <a:srgbClr val="FFFFFF"/>
                </a:solidFill>
                <a:effectLst>
                  <a:glow rad="139700">
                    <a:schemeClr val="tx1">
                      <a:alpha val="96000"/>
                    </a:schemeClr>
                  </a:glow>
                </a:effectLst>
              </a:rPr>
            </a:br>
            <a:r>
              <a:rPr lang="en-US" sz="2400" b="1" dirty="0" err="1">
                <a:solidFill>
                  <a:srgbClr val="FFFFFF"/>
                </a:solidFill>
                <a:effectLst>
                  <a:glow rad="139700">
                    <a:schemeClr val="tx1">
                      <a:alpha val="96000"/>
                    </a:schemeClr>
                  </a:glow>
                </a:effectLst>
              </a:rPr>
              <a:t>thì</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các</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đường</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lối</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của</a:t>
            </a:r>
            <a:r>
              <a:rPr lang="en-US" sz="2400" b="1" dirty="0">
                <a:solidFill>
                  <a:srgbClr val="FFFFFF"/>
                </a:solidFill>
                <a:effectLst>
                  <a:glow rad="139700">
                    <a:schemeClr val="tx1">
                      <a:alpha val="96000"/>
                    </a:schemeClr>
                  </a:glow>
                </a:effectLst>
              </a:rPr>
              <a:t> Ta </a:t>
            </a:r>
            <a:r>
              <a:rPr lang="en-US" sz="2400" b="1" dirty="0" err="1">
                <a:solidFill>
                  <a:srgbClr val="FFFFFF"/>
                </a:solidFill>
                <a:effectLst>
                  <a:glow rad="139700">
                    <a:schemeClr val="tx1">
                      <a:alpha val="96000"/>
                    </a:schemeClr>
                  </a:glow>
                </a:effectLst>
              </a:rPr>
              <a:t>cũng</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cao</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hơn</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đường</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lối</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các</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ngươi</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và</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các</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tư</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tưởng</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của</a:t>
            </a:r>
            <a:r>
              <a:rPr lang="en-US" sz="2400" b="1" dirty="0">
                <a:solidFill>
                  <a:srgbClr val="FFFFFF"/>
                </a:solidFill>
                <a:effectLst>
                  <a:glow rad="139700">
                    <a:schemeClr val="tx1">
                      <a:alpha val="96000"/>
                    </a:schemeClr>
                  </a:glow>
                </a:effectLst>
              </a:rPr>
              <a:t> Ta </a:t>
            </a:r>
            <a:r>
              <a:rPr lang="en-US" sz="2400" b="1" dirty="0" err="1">
                <a:solidFill>
                  <a:srgbClr val="FFFFFF"/>
                </a:solidFill>
                <a:effectLst>
                  <a:glow rad="139700">
                    <a:schemeClr val="tx1">
                      <a:alpha val="96000"/>
                    </a:schemeClr>
                  </a:glow>
                </a:effectLst>
              </a:rPr>
              <a:t>cũng</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cao</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hơn</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tư</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tưởng</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các</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ngươi</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bấy</a:t>
            </a:r>
            <a:r>
              <a:rPr lang="en-US" sz="2400" b="1" dirty="0">
                <a:solidFill>
                  <a:srgbClr val="FFFFFF"/>
                </a:solidFill>
                <a:effectLst>
                  <a:glow rad="139700">
                    <a:schemeClr val="tx1">
                      <a:alpha val="96000"/>
                    </a:schemeClr>
                  </a:glow>
                </a:effectLst>
              </a:rPr>
              <a:t> </a:t>
            </a:r>
            <a:r>
              <a:rPr lang="en-US" sz="2400" b="1" dirty="0" err="1">
                <a:solidFill>
                  <a:srgbClr val="FFFFFF"/>
                </a:solidFill>
                <a:effectLst>
                  <a:glow rad="139700">
                    <a:schemeClr val="tx1">
                      <a:alpha val="96000"/>
                    </a:schemeClr>
                  </a:glow>
                </a:effectLst>
              </a:rPr>
              <a:t>nhiêu</a:t>
            </a:r>
            <a:r>
              <a:rPr lang="en-US" sz="2400" b="1" dirty="0">
                <a:solidFill>
                  <a:srgbClr val="FFFFFF"/>
                </a:solidFill>
                <a:effectLst>
                  <a:glow rad="139700">
                    <a:schemeClr val="tx1">
                      <a:alpha val="96000"/>
                    </a:schemeClr>
                  </a:glow>
                </a:effectLst>
              </a:rPr>
              <a:t>.</a:t>
            </a:r>
          </a:p>
        </p:txBody>
      </p:sp>
      <p:sp>
        <p:nvSpPr>
          <p:cNvPr id="12" name="Title 1"/>
          <p:cNvSpPr txBox="1">
            <a:spLocks/>
          </p:cNvSpPr>
          <p:nvPr/>
        </p:nvSpPr>
        <p:spPr bwMode="auto">
          <a:xfrm>
            <a:off x="0" y="764704"/>
            <a:ext cx="9144000" cy="1296144"/>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a:solidFill>
                  <a:schemeClr val="bg1"/>
                </a:solidFill>
                <a:effectLst>
                  <a:glow rad="152400">
                    <a:schemeClr val="tx1">
                      <a:alpha val="97000"/>
                    </a:schemeClr>
                  </a:glow>
                </a:effectLst>
              </a:rPr>
              <a:t>“</a:t>
            </a:r>
            <a:r>
              <a:rPr lang="en-US" sz="2400" b="1" dirty="0" err="1">
                <a:solidFill>
                  <a:schemeClr val="bg1"/>
                </a:solidFill>
                <a:effectLst>
                  <a:glow rad="152400">
                    <a:schemeClr val="tx1">
                      <a:alpha val="97000"/>
                    </a:schemeClr>
                  </a:glow>
                </a:effectLst>
              </a:rPr>
              <a:t>Các</a:t>
            </a:r>
            <a:r>
              <a:rPr lang="en-US" sz="2400" b="1" dirty="0">
                <a:solidFill>
                  <a:schemeClr val="bg1"/>
                </a:solidFill>
                <a:effectLst>
                  <a:glow rad="152400">
                    <a:schemeClr val="tx1">
                      <a:alpha val="97000"/>
                    </a:schemeClr>
                  </a:glow>
                </a:effectLst>
              </a:rPr>
              <a:t> ý </a:t>
            </a:r>
            <a:r>
              <a:rPr lang="en-US" sz="2400" b="1" dirty="0" err="1">
                <a:solidFill>
                  <a:schemeClr val="bg1"/>
                </a:solidFill>
                <a:effectLst>
                  <a:glow rad="152400">
                    <a:schemeClr val="tx1">
                      <a:alpha val="97000"/>
                    </a:schemeClr>
                  </a:glow>
                </a:effectLst>
              </a:rPr>
              <a:t>nghĩ</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của</a:t>
            </a:r>
            <a:r>
              <a:rPr lang="en-US" sz="2400" b="1" dirty="0">
                <a:solidFill>
                  <a:schemeClr val="bg1"/>
                </a:solidFill>
                <a:effectLst>
                  <a:glow rad="152400">
                    <a:schemeClr val="tx1">
                      <a:alpha val="97000"/>
                    </a:schemeClr>
                  </a:glow>
                </a:effectLst>
              </a:rPr>
              <a:t> Ta </a:t>
            </a:r>
            <a:r>
              <a:rPr lang="en-US" sz="2400" b="1" dirty="0" err="1">
                <a:solidFill>
                  <a:schemeClr val="bg1"/>
                </a:solidFill>
                <a:effectLst>
                  <a:glow rad="152400">
                    <a:schemeClr val="tx1">
                      <a:alpha val="97000"/>
                    </a:schemeClr>
                  </a:glow>
                </a:effectLst>
              </a:rPr>
              <a:t>không</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giống</a:t>
            </a:r>
            <a:r>
              <a:rPr lang="en-US" sz="2400" b="1" dirty="0">
                <a:solidFill>
                  <a:schemeClr val="bg1"/>
                </a:solidFill>
                <a:effectLst>
                  <a:glow rad="152400">
                    <a:schemeClr val="tx1">
                      <a:alpha val="97000"/>
                    </a:schemeClr>
                  </a:glow>
                </a:effectLst>
              </a:rPr>
              <a:t> ý </a:t>
            </a:r>
            <a:r>
              <a:rPr lang="en-US" sz="2400" b="1" dirty="0" err="1">
                <a:solidFill>
                  <a:schemeClr val="bg1"/>
                </a:solidFill>
                <a:effectLst>
                  <a:glow rad="152400">
                    <a:schemeClr val="tx1">
                      <a:alpha val="97000"/>
                    </a:schemeClr>
                  </a:glow>
                </a:effectLst>
              </a:rPr>
              <a:t>nghĩ</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các</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ngươi</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Chúa</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nói</a:t>
            </a:r>
            <a:r>
              <a:rPr lang="en-US" sz="2400" b="1" dirty="0">
                <a:solidFill>
                  <a:schemeClr val="bg1"/>
                </a:solidFill>
                <a:effectLst>
                  <a:glow rad="152400">
                    <a:schemeClr val="tx1">
                      <a:alpha val="97000"/>
                    </a:schemeClr>
                  </a:glow>
                </a:effectLst>
              </a:rPr>
              <a:t>. </a:t>
            </a:r>
          </a:p>
          <a:p>
            <a:pPr marL="182563" indent="-182563" algn="l">
              <a:defRPr/>
            </a:pPr>
            <a:r>
              <a:rPr lang="en-US" sz="2400" b="1" dirty="0">
                <a:solidFill>
                  <a:schemeClr val="bg1"/>
                </a:solidFill>
                <a:effectLst>
                  <a:glow rad="152400">
                    <a:schemeClr val="tx1">
                      <a:alpha val="97000"/>
                    </a:schemeClr>
                  </a:glow>
                </a:effectLst>
              </a:rPr>
              <a:t>“</a:t>
            </a:r>
            <a:r>
              <a:rPr lang="en-US" sz="2400" b="1" dirty="0" err="1">
                <a:solidFill>
                  <a:schemeClr val="bg1"/>
                </a:solidFill>
                <a:effectLst>
                  <a:glow rad="152400">
                    <a:schemeClr val="tx1">
                      <a:alpha val="97000"/>
                    </a:schemeClr>
                  </a:glow>
                </a:effectLst>
              </a:rPr>
              <a:t>Và</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các</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đường</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lối</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của</a:t>
            </a:r>
            <a:r>
              <a:rPr lang="en-US" sz="2400" b="1" dirty="0">
                <a:solidFill>
                  <a:schemeClr val="bg1"/>
                </a:solidFill>
                <a:effectLst>
                  <a:glow rad="152400">
                    <a:schemeClr val="tx1">
                      <a:alpha val="97000"/>
                    </a:schemeClr>
                  </a:glow>
                </a:effectLst>
              </a:rPr>
              <a:t> Ta </a:t>
            </a:r>
            <a:r>
              <a:rPr lang="en-US" sz="2400" b="1" dirty="0" err="1">
                <a:solidFill>
                  <a:schemeClr val="bg1"/>
                </a:solidFill>
                <a:effectLst>
                  <a:glow rad="152400">
                    <a:schemeClr val="tx1">
                      <a:alpha val="97000"/>
                    </a:schemeClr>
                  </a:glow>
                </a:effectLst>
              </a:rPr>
              <a:t>vượt</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hơn</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tất</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cả</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mọi</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điều</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các</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ngươi</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tưởng</a:t>
            </a:r>
            <a:r>
              <a:rPr lang="en-US" sz="2400" b="1" dirty="0">
                <a:solidFill>
                  <a:schemeClr val="bg1"/>
                </a:solidFill>
                <a:effectLst>
                  <a:glow rad="152400">
                    <a:schemeClr val="tx1">
                      <a:alpha val="97000"/>
                    </a:schemeClr>
                  </a:glow>
                </a:effectLst>
              </a:rPr>
              <a:t> </a:t>
            </a:r>
            <a:r>
              <a:rPr lang="en-US" sz="2400" b="1" dirty="0" err="1">
                <a:solidFill>
                  <a:schemeClr val="bg1"/>
                </a:solidFill>
                <a:effectLst>
                  <a:glow rad="152400">
                    <a:schemeClr val="tx1">
                      <a:alpha val="97000"/>
                    </a:schemeClr>
                  </a:glow>
                </a:effectLst>
              </a:rPr>
              <a:t>tượng</a:t>
            </a:r>
            <a:r>
              <a:rPr lang="en-US" sz="2400" b="1" dirty="0">
                <a:solidFill>
                  <a:schemeClr val="bg1"/>
                </a:solidFill>
                <a:effectLst>
                  <a:glow rad="152400">
                    <a:schemeClr val="tx1">
                      <a:alpha val="97000"/>
                    </a:schemeClr>
                  </a:glow>
                </a:effectLst>
              </a:rPr>
              <a:t>.</a:t>
            </a:r>
          </a:p>
        </p:txBody>
      </p:sp>
    </p:spTree>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563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33450"/>
            <a:ext cx="9144000" cy="602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35"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Năng Quyền của Lời Chúa (Ê-sai 55:10a </a:t>
            </a:r>
            <a:r>
              <a:rPr lang="en-US" sz="2400" b="1">
                <a:solidFill>
                  <a:schemeClr val="bg1"/>
                </a:solidFill>
                <a:latin typeface="Arial" charset="0"/>
                <a:ea typeface="Osaka" charset="0"/>
                <a:cs typeface="Osaka" charset="0"/>
              </a:rPr>
              <a:t>NLT</a:t>
            </a:r>
            <a:r>
              <a:rPr lang="en-US" sz="3200" b="1">
                <a:solidFill>
                  <a:schemeClr val="bg1"/>
                </a:solidFill>
                <a:latin typeface="Arial" charset="0"/>
                <a:ea typeface="Osaka" charset="0"/>
                <a:cs typeface="Osaka" charset="0"/>
              </a:rPr>
              <a:t>)</a:t>
            </a:r>
          </a:p>
        </p:txBody>
      </p:sp>
      <p:sp>
        <p:nvSpPr>
          <p:cNvPr id="12" name="Title 1"/>
          <p:cNvSpPr txBox="1">
            <a:spLocks/>
          </p:cNvSpPr>
          <p:nvPr/>
        </p:nvSpPr>
        <p:spPr bwMode="auto">
          <a:xfrm>
            <a:off x="0" y="764704"/>
            <a:ext cx="9144000" cy="2088232"/>
          </a:xfrm>
          <a:prstGeom prst="rect">
            <a:avLst/>
          </a:prstGeom>
          <a:noFill/>
          <a:ln>
            <a:noFill/>
          </a:ln>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a:solidFill>
                  <a:srgbClr val="FFFFFF"/>
                </a:solidFill>
                <a:effectLst>
                  <a:glow rad="152400">
                    <a:srgbClr val="000000">
                      <a:alpha val="97000"/>
                    </a:srgbClr>
                  </a:glow>
                </a:effectLst>
              </a:rPr>
              <a:t>“</a:t>
            </a:r>
            <a:r>
              <a:rPr lang="en-US" sz="2400" b="1" dirty="0" err="1">
                <a:solidFill>
                  <a:srgbClr val="FFFFFF"/>
                </a:solidFill>
                <a:effectLst>
                  <a:glow rad="152400">
                    <a:srgbClr val="000000">
                      <a:alpha val="97000"/>
                    </a:srgbClr>
                  </a:glow>
                </a:effectLst>
              </a:rPr>
              <a:t>Mưa</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và</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tuyết</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từ</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trời</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rơi</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xuống</a:t>
            </a:r>
            <a:endParaRPr lang="en-US" sz="2400" b="1" dirty="0">
              <a:solidFill>
                <a:srgbClr val="FFFFFF"/>
              </a:solidFill>
              <a:effectLst>
                <a:glow rad="152400">
                  <a:srgbClr val="000000">
                    <a:alpha val="97000"/>
                  </a:srgbClr>
                </a:glow>
              </a:effectLst>
            </a:endParaRPr>
          </a:p>
          <a:p>
            <a:pPr marL="182563" indent="-182563" algn="l">
              <a:defRPr/>
            </a:pP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và</a:t>
            </a:r>
            <a:r>
              <a:rPr lang="en-US" sz="2400" b="1" dirty="0">
                <a:solidFill>
                  <a:srgbClr val="FFFFFF"/>
                </a:solidFill>
                <a:effectLst>
                  <a:glow rad="152400">
                    <a:srgbClr val="000000">
                      <a:alpha val="97000"/>
                    </a:srgbClr>
                  </a:glow>
                </a:effectLst>
              </a:rPr>
              <a:t> ở </a:t>
            </a:r>
            <a:r>
              <a:rPr lang="en-US" sz="2400" b="1" dirty="0" err="1">
                <a:solidFill>
                  <a:srgbClr val="FFFFFF"/>
                </a:solidFill>
                <a:effectLst>
                  <a:glow rad="152400">
                    <a:srgbClr val="000000">
                      <a:alpha val="97000"/>
                    </a:srgbClr>
                  </a:glow>
                </a:effectLst>
              </a:rPr>
              <a:t>dưới</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đất</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để</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tưới</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nhuần</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mặt</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đất</a:t>
            </a:r>
            <a:r>
              <a:rPr lang="en-US" sz="2400" b="1" dirty="0">
                <a:solidFill>
                  <a:srgbClr val="FFFFFF"/>
                </a:solidFill>
                <a:effectLst>
                  <a:glow rad="152400">
                    <a:srgbClr val="000000">
                      <a:alpha val="97000"/>
                    </a:srgbClr>
                  </a:glow>
                </a:effectLst>
              </a:rPr>
              <a:t>. </a:t>
            </a:r>
          </a:p>
          <a:p>
            <a:pPr marL="182563" indent="-182563" algn="l">
              <a:defRPr/>
            </a:pPr>
            <a:endParaRPr lang="en-US" sz="2400" b="1" dirty="0">
              <a:solidFill>
                <a:srgbClr val="FFFFFF"/>
              </a:solidFill>
              <a:effectLst>
                <a:glow rad="152400">
                  <a:srgbClr val="000000">
                    <a:alpha val="97000"/>
                  </a:srgbClr>
                </a:glow>
              </a:effectLst>
            </a:endParaRPr>
          </a:p>
        </p:txBody>
      </p:sp>
    </p:spTree>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68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2150"/>
            <a:ext cx="9144000" cy="618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3"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Năng Quyền của Lời Chúa  (Ê-sai 55:10b </a:t>
            </a:r>
            <a:r>
              <a:rPr lang="en-US" sz="2400" b="1">
                <a:solidFill>
                  <a:schemeClr val="bg1"/>
                </a:solidFill>
                <a:latin typeface="Arial" charset="0"/>
                <a:ea typeface="Osaka" charset="0"/>
                <a:cs typeface="Osaka" charset="0"/>
              </a:rPr>
              <a:t>NLT</a:t>
            </a:r>
            <a:r>
              <a:rPr lang="en-US" sz="3200" b="1">
                <a:solidFill>
                  <a:schemeClr val="bg1"/>
                </a:solidFill>
                <a:latin typeface="Arial" charset="0"/>
                <a:ea typeface="Osaka" charset="0"/>
                <a:cs typeface="Osaka" charset="0"/>
              </a:rPr>
              <a:t>)</a:t>
            </a:r>
          </a:p>
        </p:txBody>
      </p:sp>
      <p:sp>
        <p:nvSpPr>
          <p:cNvPr id="12" name="Title 1"/>
          <p:cNvSpPr txBox="1">
            <a:spLocks/>
          </p:cNvSpPr>
          <p:nvPr/>
        </p:nvSpPr>
        <p:spPr bwMode="auto">
          <a:xfrm>
            <a:off x="0" y="764704"/>
            <a:ext cx="9144000" cy="2088232"/>
          </a:xfrm>
          <a:prstGeom prst="rect">
            <a:avLst/>
          </a:prstGeom>
          <a:noFill/>
          <a:ln>
            <a:noFill/>
          </a:ln>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a:solidFill>
                  <a:srgbClr val="FFFFFF"/>
                </a:solidFill>
                <a:effectLst>
                  <a:glow rad="152400">
                    <a:srgbClr val="000000">
                      <a:alpha val="97000"/>
                    </a:srgbClr>
                  </a:glow>
                </a:effectLst>
              </a:rPr>
              <a:t>“</a:t>
            </a:r>
            <a:r>
              <a:rPr lang="en-US" sz="2400" b="1" dirty="0" err="1">
                <a:solidFill>
                  <a:srgbClr val="FFFFFF"/>
                </a:solidFill>
                <a:effectLst>
                  <a:glow rad="152400">
                    <a:srgbClr val="000000">
                      <a:alpha val="97000"/>
                    </a:srgbClr>
                  </a:glow>
                </a:effectLst>
              </a:rPr>
              <a:t>làm</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cho</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đâm</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chồi</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nẩy</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lộc</a:t>
            </a:r>
            <a:r>
              <a:rPr lang="en-US" sz="2400" b="1" dirty="0">
                <a:solidFill>
                  <a:srgbClr val="FFFFFF"/>
                </a:solidFill>
                <a:effectLst>
                  <a:glow rad="152400">
                    <a:srgbClr val="000000">
                      <a:alpha val="97000"/>
                    </a:srgbClr>
                  </a:glow>
                </a:effectLst>
              </a:rPr>
              <a:t>, </a:t>
            </a:r>
          </a:p>
          <a:p>
            <a:pPr marL="182563" indent="-182563" algn="l">
              <a:defRPr/>
            </a:pP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để</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có</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hạt</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giống</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cho</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người</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gieo</a:t>
            </a:r>
            <a:endParaRPr lang="en-US" sz="2400" b="1" dirty="0">
              <a:solidFill>
                <a:srgbClr val="FFFFFF"/>
              </a:solidFill>
              <a:effectLst>
                <a:glow rad="152400">
                  <a:srgbClr val="000000">
                    <a:alpha val="97000"/>
                  </a:srgbClr>
                </a:glow>
              </a:effectLst>
            </a:endParaRPr>
          </a:p>
          <a:p>
            <a:pPr marL="182563" indent="-182563" algn="l">
              <a:defRPr/>
            </a:pP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và</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bánh</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cho</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người</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ăn</a:t>
            </a:r>
            <a:r>
              <a:rPr lang="en-US" sz="2400" b="1" dirty="0">
                <a:solidFill>
                  <a:srgbClr val="FFFFFF"/>
                </a:solidFill>
                <a:effectLst>
                  <a:glow rad="152400">
                    <a:srgbClr val="000000">
                      <a:alpha val="97000"/>
                    </a:srgbClr>
                  </a:glow>
                </a:effectLst>
              </a:rPr>
              <a:t>.</a:t>
            </a:r>
          </a:p>
        </p:txBody>
      </p:sp>
    </p:spTree>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9730"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12800"/>
            <a:ext cx="9144000" cy="590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9731"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Năng Quyền của Lời Chúa (Ê-sai 55:11 </a:t>
            </a:r>
            <a:r>
              <a:rPr lang="en-US" sz="2400" b="1">
                <a:solidFill>
                  <a:schemeClr val="bg1"/>
                </a:solidFill>
                <a:latin typeface="Arial" charset="0"/>
                <a:ea typeface="Osaka" charset="0"/>
                <a:cs typeface="Osaka" charset="0"/>
              </a:rPr>
              <a:t>NLT</a:t>
            </a:r>
            <a:r>
              <a:rPr lang="en-US" sz="3200" b="1">
                <a:solidFill>
                  <a:schemeClr val="bg1"/>
                </a:solidFill>
                <a:latin typeface="Arial" charset="0"/>
                <a:ea typeface="Osaka" charset="0"/>
                <a:cs typeface="Osaka" charset="0"/>
              </a:rPr>
              <a:t>)</a:t>
            </a:r>
          </a:p>
        </p:txBody>
      </p:sp>
      <p:sp>
        <p:nvSpPr>
          <p:cNvPr id="12" name="Title 1"/>
          <p:cNvSpPr txBox="1">
            <a:spLocks/>
          </p:cNvSpPr>
          <p:nvPr/>
        </p:nvSpPr>
        <p:spPr bwMode="auto">
          <a:xfrm>
            <a:off x="0" y="764704"/>
            <a:ext cx="9144000" cy="2088232"/>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err="1">
                <a:solidFill>
                  <a:srgbClr val="FFFFFF"/>
                </a:solidFill>
                <a:effectLst>
                  <a:glow rad="152400">
                    <a:srgbClr val="000000">
                      <a:alpha val="97000"/>
                    </a:srgbClr>
                  </a:glow>
                </a:effectLst>
              </a:rPr>
              <a:t>Thì</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lời</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của</a:t>
            </a:r>
            <a:r>
              <a:rPr lang="en-US" sz="2400" b="1" dirty="0">
                <a:solidFill>
                  <a:srgbClr val="FFFFFF"/>
                </a:solidFill>
                <a:effectLst>
                  <a:glow rad="152400">
                    <a:srgbClr val="000000">
                      <a:alpha val="97000"/>
                    </a:srgbClr>
                  </a:glow>
                </a:effectLst>
              </a:rPr>
              <a:t> Ta </a:t>
            </a:r>
            <a:r>
              <a:rPr lang="en-US" sz="2400" b="1" dirty="0" err="1">
                <a:solidFill>
                  <a:srgbClr val="FFFFFF"/>
                </a:solidFill>
                <a:effectLst>
                  <a:glow rad="152400">
                    <a:srgbClr val="000000">
                      <a:alpha val="97000"/>
                    </a:srgbClr>
                  </a:glow>
                </a:effectLst>
              </a:rPr>
              <a:t>cũng</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vậy</a:t>
            </a:r>
            <a:r>
              <a:rPr lang="en-US" sz="2400" b="1" dirty="0">
                <a:solidFill>
                  <a:srgbClr val="FFFFFF"/>
                </a:solidFill>
                <a:effectLst>
                  <a:glow rad="152400">
                    <a:srgbClr val="000000">
                      <a:alpha val="97000"/>
                    </a:srgbClr>
                  </a:glow>
                </a:effectLst>
              </a:rPr>
              <a:t>. </a:t>
            </a:r>
          </a:p>
          <a:p>
            <a:pPr marL="182563" indent="-182563" algn="l">
              <a:defRPr/>
            </a:pP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Lời</a:t>
            </a:r>
            <a:r>
              <a:rPr lang="en-US" sz="2400" b="1" dirty="0">
                <a:solidFill>
                  <a:srgbClr val="FFFFFF"/>
                </a:solidFill>
                <a:effectLst>
                  <a:glow rad="152400">
                    <a:srgbClr val="000000">
                      <a:alpha val="97000"/>
                    </a:srgbClr>
                  </a:glow>
                </a:effectLst>
              </a:rPr>
              <a:t> Ta </a:t>
            </a:r>
            <a:r>
              <a:rPr lang="en-US" sz="2400" b="1" dirty="0" err="1">
                <a:solidFill>
                  <a:srgbClr val="FFFFFF"/>
                </a:solidFill>
                <a:effectLst>
                  <a:glow rad="152400">
                    <a:srgbClr val="000000">
                      <a:alpha val="97000"/>
                    </a:srgbClr>
                  </a:glow>
                </a:effectLst>
              </a:rPr>
              <a:t>đã</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gieo</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ra</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luôn</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luôn</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hiệu</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quả</a:t>
            </a:r>
            <a:r>
              <a:rPr lang="en-US" sz="2400" b="1" dirty="0">
                <a:solidFill>
                  <a:srgbClr val="FFFFFF"/>
                </a:solidFill>
                <a:effectLst>
                  <a:glow rad="152400">
                    <a:srgbClr val="000000">
                      <a:alpha val="97000"/>
                    </a:srgbClr>
                  </a:glow>
                </a:effectLst>
              </a:rPr>
              <a:t>. </a:t>
            </a:r>
          </a:p>
          <a:p>
            <a:pPr marL="182563" indent="-182563" algn="l">
              <a:defRPr/>
            </a:pP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Nó</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sẽ</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hoàn</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thành</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điều</a:t>
            </a:r>
            <a:r>
              <a:rPr lang="en-US" sz="2400" b="1" dirty="0">
                <a:solidFill>
                  <a:srgbClr val="FFFFFF"/>
                </a:solidFill>
                <a:effectLst>
                  <a:glow rad="152400">
                    <a:srgbClr val="000000">
                      <a:alpha val="97000"/>
                    </a:srgbClr>
                  </a:glow>
                </a:effectLst>
              </a:rPr>
              <a:t> Ta </a:t>
            </a:r>
            <a:r>
              <a:rPr lang="en-US" sz="2400" b="1" dirty="0" err="1">
                <a:solidFill>
                  <a:srgbClr val="FFFFFF"/>
                </a:solidFill>
                <a:effectLst>
                  <a:glow rad="152400">
                    <a:srgbClr val="000000">
                      <a:alpha val="97000"/>
                    </a:srgbClr>
                  </a:glow>
                </a:effectLst>
              </a:rPr>
              <a:t>muốn</a:t>
            </a:r>
            <a:r>
              <a:rPr lang="en-US" sz="2400" b="1" dirty="0">
                <a:solidFill>
                  <a:srgbClr val="FFFFFF"/>
                </a:solidFill>
                <a:effectLst>
                  <a:glow rad="152400">
                    <a:srgbClr val="000000">
                      <a:alpha val="97000"/>
                    </a:srgbClr>
                  </a:glow>
                </a:effectLst>
              </a:rPr>
              <a:t>, </a:t>
            </a:r>
          </a:p>
          <a:p>
            <a:pPr marL="182563" indent="-182563" algn="l">
              <a:defRPr/>
            </a:pP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và</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sinh</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sôi</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nẩy</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nở</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không</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ngừng</a:t>
            </a:r>
            <a:r>
              <a:rPr lang="en-US" sz="2400" b="1" dirty="0">
                <a:solidFill>
                  <a:srgbClr val="FFFFFF"/>
                </a:solidFill>
                <a:effectLst>
                  <a:glow rad="152400">
                    <a:srgbClr val="000000">
                      <a:alpha val="97000"/>
                    </a:srgbClr>
                  </a:glow>
                </a:effectLst>
              </a:rPr>
              <a:t> ở </a:t>
            </a:r>
            <a:r>
              <a:rPr lang="en-US" sz="2400" b="1" dirty="0" err="1">
                <a:solidFill>
                  <a:srgbClr val="FFFFFF"/>
                </a:solidFill>
                <a:effectLst>
                  <a:glow rad="152400">
                    <a:srgbClr val="000000">
                      <a:alpha val="97000"/>
                    </a:srgbClr>
                  </a:glow>
                </a:effectLst>
              </a:rPr>
              <a:t>bất</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cứ</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môi</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trường</a:t>
            </a:r>
            <a:r>
              <a:rPr lang="en-US" sz="2400" b="1" dirty="0">
                <a:solidFill>
                  <a:srgbClr val="FFFFFF"/>
                </a:solidFill>
                <a:effectLst>
                  <a:glow rad="152400">
                    <a:srgbClr val="000000">
                      <a:alpha val="97000"/>
                    </a:srgbClr>
                  </a:glow>
                </a:effectLst>
              </a:rPr>
              <a:t> </a:t>
            </a:r>
            <a:r>
              <a:rPr lang="en-US" sz="2400" b="1" dirty="0" err="1">
                <a:solidFill>
                  <a:srgbClr val="FFFFFF"/>
                </a:solidFill>
                <a:effectLst>
                  <a:glow rad="152400">
                    <a:srgbClr val="000000">
                      <a:alpha val="97000"/>
                    </a:srgbClr>
                  </a:glow>
                </a:effectLst>
              </a:rPr>
              <a:t>nào</a:t>
            </a:r>
            <a:r>
              <a:rPr lang="en-US" sz="2400" b="1" dirty="0">
                <a:solidFill>
                  <a:srgbClr val="FFFFFF"/>
                </a:solidFill>
                <a:effectLst>
                  <a:glow rad="152400">
                    <a:srgbClr val="000000">
                      <a:alpha val="97000"/>
                    </a:srgbClr>
                  </a:glow>
                </a:effectLst>
              </a:rPr>
              <a:t>. </a:t>
            </a:r>
          </a:p>
        </p:txBody>
      </p:sp>
      <p:pic>
        <p:nvPicPr>
          <p:cNvPr id="329733"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850" y="4868863"/>
            <a:ext cx="2390775" cy="179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31778" name="Group 5"/>
          <p:cNvGrpSpPr>
            <a:grpSpLocks/>
          </p:cNvGrpSpPr>
          <p:nvPr/>
        </p:nvGrpSpPr>
        <p:grpSpPr bwMode="auto">
          <a:xfrm>
            <a:off x="76200" y="1524000"/>
            <a:ext cx="3429000" cy="5126038"/>
            <a:chOff x="1109" y="144"/>
            <a:chExt cx="3355" cy="3901"/>
          </a:xfrm>
        </p:grpSpPr>
        <p:pic>
          <p:nvPicPr>
            <p:cNvPr id="331781"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9" y="144"/>
              <a:ext cx="3355" cy="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1782"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9" y="2880"/>
              <a:ext cx="3355" cy="1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1990"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65775" y="1524000"/>
            <a:ext cx="3481388"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2" name="WordArt 8"/>
          <p:cNvSpPr>
            <a:spLocks noChangeArrowheads="1" noChangeShapeType="1" noTextEdit="1"/>
          </p:cNvSpPr>
          <p:nvPr/>
        </p:nvSpPr>
        <p:spPr bwMode="auto">
          <a:xfrm>
            <a:off x="1219200" y="533400"/>
            <a:ext cx="6477000" cy="1752600"/>
          </a:xfrm>
          <a:prstGeom prst="rect">
            <a:avLst/>
          </a:prstGeom>
        </p:spPr>
        <p:txBody>
          <a:bodyPr spcFirstLastPara="1" wrap="none" fromWordArt="1">
            <a:prstTxWarp prst="textArchUp">
              <a:avLst>
                <a:gd name="adj" fmla="val 10800004"/>
              </a:avLst>
            </a:prstTxWarp>
          </a:bodyPr>
          <a:lstStyle/>
          <a:p>
            <a:pPr algn="ctr">
              <a:defRPr/>
            </a:pPr>
            <a:r>
              <a:rPr lang="en-US" sz="4400" kern="10" dirty="0" err="1">
                <a:ln w="9525">
                  <a:solidFill>
                    <a:srgbClr val="000000"/>
                  </a:solidFill>
                  <a:round/>
                  <a:headEnd/>
                  <a:tailEnd/>
                </a:ln>
                <a:solidFill>
                  <a:srgbClr val="00FFFF"/>
                </a:solidFill>
                <a:latin typeface="AvantGarde-Demi-u" pitchFamily="18" charset="-93"/>
                <a:ea typeface="AvantGarde-Demi-u" pitchFamily="18" charset="-93"/>
                <a:cs typeface="AvantGarde-Demi-u" pitchFamily="18" charset="-93"/>
              </a:rPr>
              <a:t>Mục</a:t>
            </a:r>
            <a:r>
              <a:rPr lang="en-US" sz="4400" kern="10" dirty="0">
                <a:ln w="9525">
                  <a:solidFill>
                    <a:srgbClr val="000000"/>
                  </a:solidFill>
                  <a:round/>
                  <a:headEnd/>
                  <a:tailEnd/>
                </a:ln>
                <a:solidFill>
                  <a:srgbClr val="00FFFF"/>
                </a:solidFill>
                <a:latin typeface="AvantGarde-Demi-u" pitchFamily="18" charset="-93"/>
                <a:ea typeface="AvantGarde-Demi-u" pitchFamily="18" charset="-93"/>
                <a:cs typeface="AvantGarde-Demi-u" pitchFamily="18" charset="-93"/>
              </a:rPr>
              <a:t> </a:t>
            </a:r>
            <a:r>
              <a:rPr lang="en-US" sz="4400" kern="10" dirty="0" err="1">
                <a:ln w="9525">
                  <a:solidFill>
                    <a:srgbClr val="000000"/>
                  </a:solidFill>
                  <a:round/>
                  <a:headEnd/>
                  <a:tailEnd/>
                </a:ln>
                <a:solidFill>
                  <a:srgbClr val="00FFFF"/>
                </a:solidFill>
                <a:latin typeface="AvantGarde-Demi-u" pitchFamily="18" charset="-93"/>
                <a:ea typeface="AvantGarde-Demi-u" pitchFamily="18" charset="-93"/>
                <a:cs typeface="AvantGarde-Demi-u" pitchFamily="18" charset="-93"/>
              </a:rPr>
              <a:t>Tiêu</a:t>
            </a:r>
            <a:r>
              <a:rPr lang="en-US" sz="4400" kern="10" dirty="0">
                <a:ln w="9525">
                  <a:solidFill>
                    <a:srgbClr val="000000"/>
                  </a:solidFill>
                  <a:round/>
                  <a:headEnd/>
                  <a:tailEnd/>
                </a:ln>
                <a:solidFill>
                  <a:srgbClr val="00FFFF"/>
                </a:solidFill>
                <a:latin typeface="AvantGarde-Demi-u" pitchFamily="18" charset="-93"/>
                <a:ea typeface="AvantGarde-Demi-u" pitchFamily="18" charset="-93"/>
                <a:cs typeface="AvantGarde-Demi-u" pitchFamily="18" charset="-93"/>
              </a:rPr>
              <a:t>: </a:t>
            </a:r>
            <a:r>
              <a:rPr lang="en-US" sz="4400" kern="10" dirty="0" err="1">
                <a:ln w="9525">
                  <a:solidFill>
                    <a:srgbClr val="000000"/>
                  </a:solidFill>
                  <a:round/>
                  <a:headEnd/>
                  <a:tailEnd/>
                </a:ln>
                <a:solidFill>
                  <a:srgbClr val="00FFFF"/>
                </a:solidFill>
                <a:latin typeface="AvantGarde-Demi-u" pitchFamily="18" charset="-93"/>
                <a:ea typeface="AvantGarde-Demi-u" pitchFamily="18" charset="-93"/>
                <a:cs typeface="AvantGarde-Demi-u" pitchFamily="18" charset="-93"/>
              </a:rPr>
              <a:t>Nố</a:t>
            </a:r>
            <a:r>
              <a:rPr lang="en-US" sz="4000" kern="10" dirty="0" err="1">
                <a:ln w="9525">
                  <a:solidFill>
                    <a:srgbClr val="000000"/>
                  </a:solidFill>
                  <a:round/>
                  <a:headEnd/>
                  <a:tailEnd/>
                </a:ln>
                <a:solidFill>
                  <a:srgbClr val="00FFFF"/>
                </a:solidFill>
                <a:latin typeface="AvantGarde-Demi-u" pitchFamily="18" charset="-93"/>
                <a:ea typeface="AvantGarde-Demi-u" pitchFamily="18" charset="-93"/>
                <a:cs typeface="AvantGarde-Demi-u" pitchFamily="18" charset="-93"/>
              </a:rPr>
              <a:t>i</a:t>
            </a:r>
            <a:r>
              <a:rPr lang="en-US" sz="4000" kern="10" dirty="0">
                <a:ln w="9525">
                  <a:solidFill>
                    <a:srgbClr val="000000"/>
                  </a:solidFill>
                  <a:round/>
                  <a:headEnd/>
                  <a:tailEnd/>
                </a:ln>
                <a:solidFill>
                  <a:srgbClr val="00FFFF"/>
                </a:solidFill>
                <a:latin typeface="AvantGarde-Demi-u" pitchFamily="18" charset="-93"/>
                <a:ea typeface="AvantGarde-Demi-u" pitchFamily="18" charset="-93"/>
                <a:cs typeface="AvantGarde-Demi-u" pitchFamily="18" charset="-93"/>
              </a:rPr>
              <a:t> </a:t>
            </a:r>
            <a:r>
              <a:rPr lang="en-US" sz="4000" kern="10" dirty="0" err="1">
                <a:ln w="9525">
                  <a:solidFill>
                    <a:srgbClr val="000000"/>
                  </a:solidFill>
                  <a:round/>
                  <a:headEnd/>
                  <a:tailEnd/>
                </a:ln>
                <a:solidFill>
                  <a:srgbClr val="00FFFF"/>
                </a:solidFill>
                <a:latin typeface="AvantGarde-Demi-u" pitchFamily="18" charset="-93"/>
                <a:ea typeface="AvantGarde-Demi-u" pitchFamily="18" charset="-93"/>
                <a:cs typeface="AvantGarde-Demi-u" pitchFamily="18" charset="-93"/>
              </a:rPr>
              <a:t>Kết</a:t>
            </a:r>
            <a:r>
              <a:rPr lang="en-US" sz="4000" kern="10" dirty="0">
                <a:ln w="9525">
                  <a:solidFill>
                    <a:srgbClr val="000000"/>
                  </a:solidFill>
                  <a:round/>
                  <a:headEnd/>
                  <a:tailEnd/>
                </a:ln>
                <a:solidFill>
                  <a:srgbClr val="00FFFF"/>
                </a:solidFill>
                <a:latin typeface="AvantGarde-Demi-u" pitchFamily="18" charset="-93"/>
                <a:ea typeface="AvantGarde-Demi-u" pitchFamily="18" charset="-93"/>
                <a:cs typeface="AvantGarde-Demi-u" pitchFamily="18" charset="-93"/>
              </a:rPr>
              <a:t> </a:t>
            </a:r>
            <a:r>
              <a:rPr lang="en-US" sz="4000" kern="10" dirty="0" err="1">
                <a:ln w="9525">
                  <a:solidFill>
                    <a:srgbClr val="000000"/>
                  </a:solidFill>
                  <a:round/>
                  <a:headEnd/>
                  <a:tailEnd/>
                </a:ln>
                <a:solidFill>
                  <a:srgbClr val="00FFFF"/>
                </a:solidFill>
                <a:latin typeface="AvantGarde-Demi-u" pitchFamily="18" charset="-93"/>
                <a:ea typeface="AvantGarde-Demi-u" pitchFamily="18" charset="-93"/>
                <a:cs typeface="AvantGarde-Demi-u" pitchFamily="18" charset="-93"/>
              </a:rPr>
              <a:t>Khoảng</a:t>
            </a:r>
            <a:r>
              <a:rPr lang="en-US" sz="4000" kern="10" dirty="0">
                <a:ln w="9525">
                  <a:solidFill>
                    <a:srgbClr val="000000"/>
                  </a:solidFill>
                  <a:round/>
                  <a:headEnd/>
                  <a:tailEnd/>
                </a:ln>
                <a:solidFill>
                  <a:srgbClr val="00FFFF"/>
                </a:solidFill>
                <a:latin typeface="AvantGarde-Demi-u" pitchFamily="18" charset="-93"/>
                <a:ea typeface="AvantGarde-Demi-u" pitchFamily="18" charset="-93"/>
                <a:cs typeface="AvantGarde-Demi-u" pitchFamily="18" charset="-93"/>
              </a:rPr>
              <a:t> </a:t>
            </a:r>
            <a:r>
              <a:rPr lang="en-US" sz="4000" kern="10" dirty="0" err="1">
                <a:ln w="9525">
                  <a:solidFill>
                    <a:srgbClr val="000000"/>
                  </a:solidFill>
                  <a:round/>
                  <a:headEnd/>
                  <a:tailEnd/>
                </a:ln>
                <a:solidFill>
                  <a:srgbClr val="00FFFF"/>
                </a:solidFill>
                <a:latin typeface="AvantGarde-Demi-u" pitchFamily="18" charset="-93"/>
                <a:ea typeface="AvantGarde-Demi-u" pitchFamily="18" charset="-93"/>
                <a:cs typeface="AvantGarde-Demi-u" pitchFamily="18" charset="-93"/>
              </a:rPr>
              <a:t>Cách</a:t>
            </a:r>
            <a:endParaRPr lang="vi-VN" sz="4000" kern="10" dirty="0">
              <a:ln w="9525">
                <a:solidFill>
                  <a:srgbClr val="000000"/>
                </a:solidFill>
                <a:round/>
                <a:headEnd/>
                <a:tailEnd/>
              </a:ln>
              <a:solidFill>
                <a:srgbClr val="00FFFF"/>
              </a:solidFill>
              <a:latin typeface="AvantGarde-Demi-u" pitchFamily="18" charset="-93"/>
              <a:ea typeface="AvantGarde-Demi-u" pitchFamily="18" charset="-93"/>
              <a:cs typeface="AvantGarde-Demi-u" pitchFamily="18" charset="-93"/>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1990"/>
                                        </p:tgtEl>
                                        <p:attrNameLst>
                                          <p:attrName>style.visibility</p:attrName>
                                        </p:attrNameLst>
                                      </p:cBhvr>
                                      <p:to>
                                        <p:strVal val="visible"/>
                                      </p:to>
                                    </p:set>
                                    <p:animEffect transition="in" filter="wipe(down)">
                                      <p:cBhvr>
                                        <p:cTn id="7" dur="500"/>
                                        <p:tgtEl>
                                          <p:spTgt spid="419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1992"/>
                                        </p:tgtEl>
                                        <p:attrNameLst>
                                          <p:attrName>style.visibility</p:attrName>
                                        </p:attrNameLst>
                                      </p:cBhvr>
                                      <p:to>
                                        <p:strVal val="visible"/>
                                      </p:to>
                                    </p:set>
                                    <p:animEffect transition="in" filter="wipe(left)">
                                      <p:cBhvr>
                                        <p:cTn id="12" dur="30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4" descr="ISCBG032"/>
          <p:cNvPicPr>
            <a:picLocks noChangeAspect="1" noChangeArrowheads="1"/>
          </p:cNvPicPr>
          <p:nvPr/>
        </p:nvPicPr>
        <p:blipFill>
          <a:blip r:embed="rId3">
            <a:lum bright="-6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0" name="Rectangle 2"/>
          <p:cNvSpPr>
            <a:spLocks noGrp="1" noChangeArrowheads="1"/>
          </p:cNvSpPr>
          <p:nvPr>
            <p:ph type="title"/>
          </p:nvPr>
        </p:nvSpPr>
        <p:spPr>
          <a:xfrm>
            <a:off x="457200" y="76200"/>
            <a:ext cx="8229600" cy="1066800"/>
          </a:xfrm>
          <a:ln>
            <a:miter lim="800000"/>
            <a:headEnd/>
            <a:tailEnd/>
          </a:ln>
          <a:effectLst>
            <a:outerShdw blurRad="38100" dist="38099" dir="2700000" algn="ctr" rotWithShape="0">
              <a:schemeClr val="bg2">
                <a:alpha val="99962"/>
              </a:schemeClr>
            </a:outerShdw>
          </a:effectLst>
          <a:extLst/>
        </p:spPr>
        <p:txBody>
          <a:bodyPr/>
          <a:lstStyle/>
          <a:p>
            <a:pPr eaLnBrk="1" hangingPunct="1">
              <a:defRPr/>
            </a:pPr>
            <a:r>
              <a:rPr lang="en-US" dirty="0" err="1">
                <a:solidFill>
                  <a:srgbClr val="FFFFFF"/>
                </a:solidFill>
                <a:effectLst>
                  <a:glow rad="177800">
                    <a:srgbClr val="000000"/>
                  </a:glow>
                </a:effectLst>
              </a:rPr>
              <a:t>Mô</a:t>
            </a:r>
            <a:r>
              <a:rPr lang="en-US" dirty="0">
                <a:solidFill>
                  <a:srgbClr val="FFFFFF"/>
                </a:solidFill>
                <a:effectLst>
                  <a:glow rad="177800">
                    <a:srgbClr val="000000"/>
                  </a:glow>
                </a:effectLst>
              </a:rPr>
              <a:t> </a:t>
            </a:r>
            <a:r>
              <a:rPr lang="en-US" dirty="0" err="1">
                <a:solidFill>
                  <a:srgbClr val="FFFFFF"/>
                </a:solidFill>
                <a:effectLst>
                  <a:glow rad="177800">
                    <a:srgbClr val="000000"/>
                  </a:glow>
                </a:effectLst>
              </a:rPr>
              <a:t>Tả</a:t>
            </a:r>
            <a:r>
              <a:rPr lang="en-US" dirty="0">
                <a:solidFill>
                  <a:srgbClr val="FFFFFF"/>
                </a:solidFill>
                <a:effectLst>
                  <a:glow rad="177800">
                    <a:srgbClr val="000000"/>
                  </a:glow>
                </a:effectLst>
              </a:rPr>
              <a:t> </a:t>
            </a:r>
            <a:r>
              <a:rPr lang="en-US" dirty="0" err="1">
                <a:solidFill>
                  <a:srgbClr val="FFFFFF"/>
                </a:solidFill>
                <a:effectLst>
                  <a:glow rad="177800">
                    <a:srgbClr val="000000"/>
                  </a:glow>
                </a:effectLst>
              </a:rPr>
              <a:t>Khoá</a:t>
            </a:r>
            <a:r>
              <a:rPr lang="en-US" dirty="0">
                <a:solidFill>
                  <a:srgbClr val="FFFFFF"/>
                </a:solidFill>
                <a:effectLst>
                  <a:glow rad="177800">
                    <a:srgbClr val="000000"/>
                  </a:glow>
                </a:effectLst>
              </a:rPr>
              <a:t> </a:t>
            </a:r>
            <a:r>
              <a:rPr lang="en-US" dirty="0" err="1">
                <a:solidFill>
                  <a:srgbClr val="FFFFFF"/>
                </a:solidFill>
                <a:effectLst>
                  <a:glow rad="177800">
                    <a:srgbClr val="000000"/>
                  </a:glow>
                </a:effectLst>
              </a:rPr>
              <a:t>Học</a:t>
            </a:r>
            <a:endParaRPr lang="en-US" dirty="0">
              <a:solidFill>
                <a:srgbClr val="FFFFFF"/>
              </a:solidFill>
              <a:effectLst>
                <a:glow rad="177800">
                  <a:srgbClr val="000000"/>
                </a:glow>
              </a:effectLst>
            </a:endParaRPr>
          </a:p>
        </p:txBody>
      </p:sp>
      <p:sp>
        <p:nvSpPr>
          <p:cNvPr id="333827" name="Text Box 6"/>
          <p:cNvSpPr txBox="1">
            <a:spLocks noChangeArrowheads="1"/>
          </p:cNvSpPr>
          <p:nvPr/>
        </p:nvSpPr>
        <p:spPr bwMode="auto">
          <a:xfrm>
            <a:off x="517525" y="1431925"/>
            <a:ext cx="74072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vi-VN" b="1">
              <a:solidFill>
                <a:srgbClr val="FFFFFF"/>
              </a:solidFill>
              <a:ea typeface="Osaka" charset="0"/>
              <a:cs typeface="Osaka" charset="0"/>
            </a:endParaRPr>
          </a:p>
        </p:txBody>
      </p:sp>
      <p:sp>
        <p:nvSpPr>
          <p:cNvPr id="119815" name="Text Box 7"/>
          <p:cNvSpPr txBox="1">
            <a:spLocks noChangeArrowheads="1"/>
          </p:cNvSpPr>
          <p:nvPr/>
        </p:nvSpPr>
        <p:spPr bwMode="auto">
          <a:xfrm>
            <a:off x="0" y="1219200"/>
            <a:ext cx="9144000" cy="5552289"/>
          </a:xfrm>
          <a:prstGeom prst="rect">
            <a:avLst/>
          </a:prstGeom>
          <a:noFill/>
          <a:ln w="12700">
            <a:noFill/>
            <a:miter lim="800000"/>
            <a:headEnd/>
            <a:tailEnd/>
          </a:ln>
          <a:effectLst/>
        </p:spPr>
        <p:txBody>
          <a:bodyPr>
            <a:spAutoFit/>
          </a:bodyPr>
          <a:lstStyle>
            <a:lvl1pPr>
              <a:defRPr sz="1000">
                <a:solidFill>
                  <a:schemeClr val="tx1"/>
                </a:solidFill>
                <a:latin typeface="Arial" charset="0"/>
                <a:ea typeface="ＭＳ Ｐゴシック" charset="0"/>
                <a:cs typeface="ＭＳ Ｐゴシック" charset="0"/>
              </a:defRPr>
            </a:lvl1pPr>
            <a:lvl2pPr marL="863600" indent="-406400">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lnSpc>
                <a:spcPct val="90000"/>
              </a:lnSpc>
              <a:spcBef>
                <a:spcPct val="20000"/>
              </a:spcBef>
              <a:buClr>
                <a:schemeClr val="hlink"/>
              </a:buClr>
              <a:buSzPct val="80000"/>
              <a:buFont typeface="Wingdings" charset="0"/>
              <a:buNone/>
              <a:defRPr/>
            </a:pPr>
            <a:r>
              <a:rPr lang="en-US" sz="2800" b="1" dirty="0" err="1">
                <a:solidFill>
                  <a:srgbClr val="FFFFFF"/>
                </a:solidFill>
                <a:effectLst>
                  <a:glow rad="177800">
                    <a:srgbClr val="000000"/>
                  </a:glow>
                </a:effectLst>
                <a:ea typeface="Osaka" charset="0"/>
                <a:cs typeface="Osaka" charset="0"/>
              </a:rPr>
              <a:t>Hướng</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dẫn</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những</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bước</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căn</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bản</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để</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soạn</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bài</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giảng</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giải</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kinh</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bắt</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đầu</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với</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việc</a:t>
            </a:r>
            <a:r>
              <a:rPr lang="en-US" sz="2800" b="1" dirty="0">
                <a:solidFill>
                  <a:srgbClr val="FFFFFF"/>
                </a:solidFill>
                <a:effectLst>
                  <a:glow rad="177800">
                    <a:srgbClr val="000000"/>
                  </a:glow>
                </a:effectLst>
                <a:ea typeface="Osaka" charset="0"/>
                <a:cs typeface="Osaka" charset="0"/>
              </a:rPr>
              <a:t>:</a:t>
            </a:r>
          </a:p>
          <a:p>
            <a:pPr lvl="1" eaLnBrk="1" hangingPunct="1">
              <a:lnSpc>
                <a:spcPct val="90000"/>
              </a:lnSpc>
              <a:spcBef>
                <a:spcPct val="20000"/>
              </a:spcBef>
              <a:buClr>
                <a:schemeClr val="folHlink"/>
              </a:buClr>
              <a:buSzPct val="80000"/>
              <a:buFont typeface="Wingdings" charset="0"/>
              <a:buChar char="l"/>
              <a:defRPr/>
            </a:pPr>
            <a:r>
              <a:rPr lang="en-US" sz="2400" b="1" dirty="0" err="1">
                <a:solidFill>
                  <a:srgbClr val="FFFFFF"/>
                </a:solidFill>
                <a:effectLst>
                  <a:glow rad="177800">
                    <a:srgbClr val="000000"/>
                  </a:glow>
                </a:effectLst>
                <a:ea typeface="Osaka" charset="0"/>
                <a:cs typeface="+mn-cs"/>
              </a:rPr>
              <a:t>Giải</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nghĩa</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chính</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xác</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một</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bản</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văn</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Kinh</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Thánh</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để</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tìm</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ra</a:t>
            </a:r>
            <a:r>
              <a:rPr lang="en-US" sz="2400" b="1" dirty="0">
                <a:solidFill>
                  <a:srgbClr val="FFFFFF"/>
                </a:solidFill>
                <a:effectLst>
                  <a:glow rad="177800">
                    <a:srgbClr val="000000"/>
                  </a:glow>
                </a:effectLst>
                <a:ea typeface="Osaka" charset="0"/>
                <a:cs typeface="+mn-cs"/>
              </a:rPr>
              <a:t> ý </a:t>
            </a:r>
            <a:r>
              <a:rPr lang="en-US" sz="2400" b="1" dirty="0" err="1">
                <a:solidFill>
                  <a:srgbClr val="FFFFFF"/>
                </a:solidFill>
                <a:effectLst>
                  <a:glow rad="177800">
                    <a:srgbClr val="000000"/>
                  </a:glow>
                </a:effectLst>
                <a:ea typeface="Osaka" charset="0"/>
                <a:cs typeface="+mn-cs"/>
              </a:rPr>
              <a:t>nghĩa</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nguyên</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thuỷ</a:t>
            </a:r>
            <a:r>
              <a:rPr lang="en-US" sz="2400" b="1" dirty="0">
                <a:solidFill>
                  <a:srgbClr val="FFFFFF"/>
                </a:solidFill>
                <a:effectLst>
                  <a:glow rad="177800">
                    <a:srgbClr val="000000"/>
                  </a:glow>
                </a:effectLst>
                <a:ea typeface="Osaka" charset="0"/>
                <a:cs typeface="+mn-cs"/>
              </a:rPr>
              <a:t>, </a:t>
            </a:r>
          </a:p>
          <a:p>
            <a:pPr lvl="1" eaLnBrk="1" hangingPunct="1">
              <a:lnSpc>
                <a:spcPct val="90000"/>
              </a:lnSpc>
              <a:spcBef>
                <a:spcPct val="20000"/>
              </a:spcBef>
              <a:buClr>
                <a:schemeClr val="folHlink"/>
              </a:buClr>
              <a:buSzPct val="80000"/>
              <a:buFont typeface="Wingdings" charset="0"/>
              <a:buChar char="l"/>
              <a:defRPr/>
            </a:pPr>
            <a:r>
              <a:rPr lang="en-US" sz="2400" b="1" dirty="0" err="1">
                <a:solidFill>
                  <a:srgbClr val="FFFFFF"/>
                </a:solidFill>
                <a:effectLst>
                  <a:glow rad="177800">
                    <a:srgbClr val="000000"/>
                  </a:glow>
                </a:effectLst>
                <a:ea typeface="Osaka" charset="0"/>
                <a:cs typeface="+mn-cs"/>
              </a:rPr>
              <a:t>Chuyển</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thành</a:t>
            </a:r>
            <a:r>
              <a:rPr lang="en-US" sz="2400" b="1" dirty="0">
                <a:solidFill>
                  <a:srgbClr val="FFFFFF"/>
                </a:solidFill>
                <a:effectLst>
                  <a:glow rad="177800">
                    <a:srgbClr val="000000"/>
                  </a:glow>
                </a:effectLst>
                <a:ea typeface="Osaka" charset="0"/>
                <a:cs typeface="+mn-cs"/>
              </a:rPr>
              <a:t> ý </a:t>
            </a:r>
            <a:r>
              <a:rPr lang="en-US" sz="2400" b="1" dirty="0" err="1">
                <a:solidFill>
                  <a:srgbClr val="FFFFFF"/>
                </a:solidFill>
                <a:effectLst>
                  <a:glow rad="177800">
                    <a:srgbClr val="000000"/>
                  </a:glow>
                </a:effectLst>
                <a:ea typeface="Osaka" charset="0"/>
                <a:cs typeface="+mn-cs"/>
              </a:rPr>
              <a:t>để</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giảng</a:t>
            </a:r>
            <a:r>
              <a:rPr lang="en-US" sz="2400" b="1" dirty="0">
                <a:solidFill>
                  <a:srgbClr val="FFFFFF"/>
                </a:solidFill>
                <a:effectLst>
                  <a:glow rad="177800">
                    <a:srgbClr val="000000"/>
                  </a:glow>
                </a:effectLst>
                <a:ea typeface="Osaka" charset="0"/>
                <a:cs typeface="+mn-cs"/>
              </a:rPr>
              <a:t>,</a:t>
            </a:r>
          </a:p>
          <a:p>
            <a:pPr lvl="1" eaLnBrk="1" hangingPunct="1">
              <a:lnSpc>
                <a:spcPct val="90000"/>
              </a:lnSpc>
              <a:spcBef>
                <a:spcPct val="20000"/>
              </a:spcBef>
              <a:buClr>
                <a:schemeClr val="folHlink"/>
              </a:buClr>
              <a:buSzPct val="80000"/>
              <a:buFont typeface="Wingdings" charset="0"/>
              <a:buChar char="l"/>
              <a:defRPr/>
            </a:pPr>
            <a:r>
              <a:rPr lang="en-US" sz="2400" b="1" dirty="0" err="1">
                <a:solidFill>
                  <a:srgbClr val="FFFFFF"/>
                </a:solidFill>
                <a:effectLst>
                  <a:glow rad="177800">
                    <a:srgbClr val="000000"/>
                  </a:glow>
                </a:effectLst>
                <a:ea typeface="Osaka" charset="0"/>
                <a:cs typeface="+mn-cs"/>
              </a:rPr>
              <a:t>Viết</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bố</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cục</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bài</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giảng</a:t>
            </a:r>
            <a:r>
              <a:rPr lang="en-US" sz="2400" b="1" dirty="0">
                <a:solidFill>
                  <a:srgbClr val="FFFFFF"/>
                </a:solidFill>
                <a:effectLst>
                  <a:glow rad="177800">
                    <a:srgbClr val="000000"/>
                  </a:glow>
                </a:effectLst>
                <a:ea typeface="Osaka" charset="0"/>
                <a:cs typeface="+mn-cs"/>
              </a:rPr>
              <a:t>, </a:t>
            </a:r>
          </a:p>
          <a:p>
            <a:pPr lvl="1" eaLnBrk="1" hangingPunct="1">
              <a:lnSpc>
                <a:spcPct val="90000"/>
              </a:lnSpc>
              <a:spcBef>
                <a:spcPct val="20000"/>
              </a:spcBef>
              <a:buClr>
                <a:schemeClr val="folHlink"/>
              </a:buClr>
              <a:buSzPct val="80000"/>
              <a:buFont typeface="Wingdings" charset="0"/>
              <a:buChar char="l"/>
              <a:defRPr/>
            </a:pPr>
            <a:r>
              <a:rPr lang="en-US" sz="2400" b="1" dirty="0" err="1">
                <a:solidFill>
                  <a:srgbClr val="FFFFFF"/>
                </a:solidFill>
                <a:effectLst>
                  <a:glow rad="177800">
                    <a:srgbClr val="000000"/>
                  </a:glow>
                </a:effectLst>
                <a:ea typeface="Osaka" charset="0"/>
                <a:cs typeface="+mn-cs"/>
              </a:rPr>
              <a:t>Thêm</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những</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tài</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liệu</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bổ</a:t>
            </a:r>
            <a:r>
              <a:rPr lang="en-US" sz="2400" b="1" dirty="0">
                <a:solidFill>
                  <a:srgbClr val="FFFFFF"/>
                </a:solidFill>
                <a:effectLst>
                  <a:glow rad="177800">
                    <a:srgbClr val="000000"/>
                  </a:glow>
                </a:effectLst>
                <a:ea typeface="Osaka" charset="0"/>
                <a:cs typeface="+mn-cs"/>
              </a:rPr>
              <a:t> sung (</a:t>
            </a:r>
            <a:r>
              <a:rPr lang="en-US" sz="2400" b="1" dirty="0" err="1">
                <a:solidFill>
                  <a:srgbClr val="FFFFFF"/>
                </a:solidFill>
                <a:effectLst>
                  <a:glow rad="177800">
                    <a:srgbClr val="000000"/>
                  </a:glow>
                </a:effectLst>
                <a:ea typeface="Osaka" charset="0"/>
                <a:cs typeface="+mn-cs"/>
              </a:rPr>
              <a:t>áp</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dụng</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ví</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dụ</a:t>
            </a:r>
            <a:r>
              <a:rPr lang="en-US" sz="2400" b="1" dirty="0">
                <a:solidFill>
                  <a:srgbClr val="FFFFFF"/>
                </a:solidFill>
                <a:effectLst>
                  <a:glow rad="177800">
                    <a:srgbClr val="000000"/>
                  </a:glow>
                </a:effectLst>
                <a:ea typeface="Osaka" charset="0"/>
                <a:cs typeface="+mn-cs"/>
              </a:rPr>
              <a:t> minh </a:t>
            </a:r>
            <a:r>
              <a:rPr lang="en-US" sz="2400" b="1" dirty="0" err="1">
                <a:solidFill>
                  <a:srgbClr val="FFFFFF"/>
                </a:solidFill>
                <a:effectLst>
                  <a:glow rad="177800">
                    <a:srgbClr val="000000"/>
                  </a:glow>
                </a:effectLst>
                <a:ea typeface="Osaka" charset="0"/>
                <a:cs typeface="+mn-cs"/>
              </a:rPr>
              <a:t>hoạ</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chuyển</a:t>
            </a:r>
            <a:r>
              <a:rPr lang="en-US" sz="2400" b="1" dirty="0">
                <a:solidFill>
                  <a:srgbClr val="FFFFFF"/>
                </a:solidFill>
                <a:effectLst>
                  <a:glow rad="177800">
                    <a:srgbClr val="000000"/>
                  </a:glow>
                </a:effectLst>
                <a:ea typeface="Osaka" charset="0"/>
                <a:cs typeface="+mn-cs"/>
              </a:rPr>
              <a:t> ý, </a:t>
            </a:r>
            <a:r>
              <a:rPr lang="en-US" sz="2400" b="1" dirty="0" err="1">
                <a:solidFill>
                  <a:srgbClr val="FFFFFF"/>
                </a:solidFill>
                <a:effectLst>
                  <a:glow rad="177800">
                    <a:srgbClr val="000000"/>
                  </a:glow>
                </a:effectLst>
                <a:ea typeface="Osaka" charset="0"/>
                <a:cs typeface="+mn-cs"/>
              </a:rPr>
              <a:t>giới</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thiệu</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kết</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luận</a:t>
            </a:r>
            <a:r>
              <a:rPr lang="en-US" sz="2400" b="1" dirty="0">
                <a:solidFill>
                  <a:srgbClr val="FFFFFF"/>
                </a:solidFill>
                <a:effectLst>
                  <a:glow rad="177800">
                    <a:srgbClr val="000000"/>
                  </a:glow>
                </a:effectLst>
                <a:ea typeface="Osaka" charset="0"/>
                <a:cs typeface="+mn-cs"/>
              </a:rPr>
              <a:t>, ..v..v..), </a:t>
            </a:r>
          </a:p>
          <a:p>
            <a:pPr lvl="1" eaLnBrk="1" hangingPunct="1">
              <a:lnSpc>
                <a:spcPct val="90000"/>
              </a:lnSpc>
              <a:spcBef>
                <a:spcPct val="20000"/>
              </a:spcBef>
              <a:buClr>
                <a:schemeClr val="folHlink"/>
              </a:buClr>
              <a:buSzPct val="80000"/>
              <a:buFont typeface="Wingdings" charset="0"/>
              <a:buChar char="l"/>
              <a:defRPr/>
            </a:pPr>
            <a:r>
              <a:rPr lang="en-US" sz="2400" b="1" dirty="0" err="1">
                <a:solidFill>
                  <a:srgbClr val="FFFFFF"/>
                </a:solidFill>
                <a:effectLst>
                  <a:glow rad="177800">
                    <a:srgbClr val="000000"/>
                  </a:glow>
                </a:effectLst>
                <a:ea typeface="Osaka" charset="0"/>
                <a:cs typeface="+mn-cs"/>
              </a:rPr>
              <a:t>Viết</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bài</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giảng</a:t>
            </a:r>
            <a:r>
              <a:rPr lang="en-US" sz="2400" b="1" dirty="0">
                <a:solidFill>
                  <a:srgbClr val="FFFFFF"/>
                </a:solidFill>
                <a:effectLst>
                  <a:glow rad="177800">
                    <a:srgbClr val="000000"/>
                  </a:glow>
                </a:effectLst>
                <a:ea typeface="Osaka" charset="0"/>
                <a:cs typeface="+mn-cs"/>
              </a:rPr>
              <a:t> chi </a:t>
            </a:r>
            <a:r>
              <a:rPr lang="en-US" sz="2400" b="1" dirty="0" err="1">
                <a:solidFill>
                  <a:srgbClr val="FFFFFF"/>
                </a:solidFill>
                <a:effectLst>
                  <a:glow rad="177800">
                    <a:srgbClr val="000000"/>
                  </a:glow>
                </a:effectLst>
                <a:ea typeface="Osaka" charset="0"/>
                <a:cs typeface="+mn-cs"/>
              </a:rPr>
              <a:t>tiết</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và</a:t>
            </a:r>
            <a:r>
              <a:rPr lang="en-US" sz="2400" b="1" dirty="0">
                <a:solidFill>
                  <a:srgbClr val="FFFFFF"/>
                </a:solidFill>
                <a:effectLst>
                  <a:glow rad="177800">
                    <a:srgbClr val="000000"/>
                  </a:glow>
                </a:effectLst>
                <a:ea typeface="Osaka" charset="0"/>
                <a:cs typeface="+mn-cs"/>
              </a:rPr>
              <a:t> </a:t>
            </a:r>
          </a:p>
          <a:p>
            <a:pPr lvl="1" eaLnBrk="1" hangingPunct="1">
              <a:lnSpc>
                <a:spcPct val="90000"/>
              </a:lnSpc>
              <a:spcBef>
                <a:spcPct val="20000"/>
              </a:spcBef>
              <a:buClr>
                <a:schemeClr val="folHlink"/>
              </a:buClr>
              <a:buSzPct val="80000"/>
              <a:buFont typeface="Wingdings" charset="0"/>
              <a:buChar char="l"/>
              <a:defRPr/>
            </a:pPr>
            <a:r>
              <a:rPr lang="en-US" sz="2400" b="1" dirty="0" err="1">
                <a:solidFill>
                  <a:srgbClr val="FFFFFF"/>
                </a:solidFill>
                <a:effectLst>
                  <a:glow rad="177800">
                    <a:srgbClr val="000000"/>
                  </a:glow>
                </a:effectLst>
                <a:ea typeface="Osaka" charset="0"/>
                <a:cs typeface="+mn-cs"/>
              </a:rPr>
              <a:t>Kết</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thúc</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với</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việc</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thực</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hành</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thuyết</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trình</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hai</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bài</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ngắn</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trước</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lớp</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và</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giảng</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hai</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bài</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giảng</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thực</a:t>
            </a:r>
            <a:r>
              <a:rPr lang="en-US" sz="2400" b="1" dirty="0">
                <a:solidFill>
                  <a:srgbClr val="FFFFFF"/>
                </a:solidFill>
                <a:effectLst>
                  <a:glow rad="177800">
                    <a:srgbClr val="000000"/>
                  </a:glow>
                </a:effectLst>
                <a:ea typeface="Osaka" charset="0"/>
                <a:cs typeface="+mn-cs"/>
              </a:rPr>
              <a:t> </a:t>
            </a:r>
            <a:r>
              <a:rPr lang="en-US" sz="2400" b="1" dirty="0" err="1">
                <a:solidFill>
                  <a:srgbClr val="FFFFFF"/>
                </a:solidFill>
                <a:effectLst>
                  <a:glow rad="177800">
                    <a:srgbClr val="000000"/>
                  </a:glow>
                </a:effectLst>
                <a:ea typeface="Osaka" charset="0"/>
                <a:cs typeface="+mn-cs"/>
              </a:rPr>
              <a:t>sự</a:t>
            </a:r>
            <a:r>
              <a:rPr lang="en-US" sz="2400" b="1" dirty="0">
                <a:solidFill>
                  <a:srgbClr val="FFFFFF"/>
                </a:solidFill>
                <a:effectLst>
                  <a:glow rad="177800">
                    <a:srgbClr val="000000"/>
                  </a:glow>
                </a:effectLst>
                <a:ea typeface="Osaka" charset="0"/>
                <a:cs typeface="+mn-cs"/>
              </a:rPr>
              <a:t>.  </a:t>
            </a:r>
          </a:p>
          <a:p>
            <a:pPr eaLnBrk="1" hangingPunct="1">
              <a:lnSpc>
                <a:spcPct val="90000"/>
              </a:lnSpc>
              <a:spcBef>
                <a:spcPct val="20000"/>
              </a:spcBef>
              <a:buClr>
                <a:schemeClr val="hlink"/>
              </a:buClr>
              <a:buSzPct val="80000"/>
              <a:buFont typeface="Wingdings" charset="0"/>
              <a:buNone/>
              <a:defRPr/>
            </a:pPr>
            <a:r>
              <a:rPr lang="en-US" sz="2800" b="1" dirty="0" err="1">
                <a:solidFill>
                  <a:srgbClr val="FFFFFF"/>
                </a:solidFill>
                <a:effectLst>
                  <a:glow rad="177800">
                    <a:srgbClr val="000000"/>
                  </a:glow>
                </a:effectLst>
                <a:ea typeface="Osaka" charset="0"/>
                <a:cs typeface="Osaka" charset="0"/>
              </a:rPr>
              <a:t>Lịch</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giảng</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và</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những</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bài</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giảng</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thể</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loại</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đặc</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biệt</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chuyện</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kể</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chủ</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đề</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độc</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thoại</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truyền</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giảng</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đám</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cưới</a:t>
            </a:r>
            <a:r>
              <a:rPr lang="en-US" sz="2800" b="1" dirty="0">
                <a:solidFill>
                  <a:srgbClr val="FFFFFF"/>
                </a:solidFill>
                <a:effectLst>
                  <a:glow rad="177800">
                    <a:srgbClr val="000000"/>
                  </a:glow>
                </a:effectLst>
                <a:ea typeface="Osaka" charset="0"/>
                <a:cs typeface="Osaka" charset="0"/>
              </a:rPr>
              <a:t>, &amp; </a:t>
            </a:r>
            <a:r>
              <a:rPr lang="en-US" sz="2800" b="1" dirty="0" err="1">
                <a:solidFill>
                  <a:srgbClr val="FFFFFF"/>
                </a:solidFill>
                <a:effectLst>
                  <a:glow rad="177800">
                    <a:srgbClr val="000000"/>
                  </a:glow>
                </a:effectLst>
                <a:ea typeface="Osaka" charset="0"/>
                <a:cs typeface="Osaka" charset="0"/>
              </a:rPr>
              <a:t>đám</a:t>
            </a:r>
            <a:r>
              <a:rPr lang="en-US" sz="2800" b="1" dirty="0">
                <a:solidFill>
                  <a:srgbClr val="FFFFFF"/>
                </a:solidFill>
                <a:effectLst>
                  <a:glow rad="177800">
                    <a:srgbClr val="000000"/>
                  </a:glow>
                </a:effectLst>
                <a:ea typeface="Osaka" charset="0"/>
                <a:cs typeface="Osaka" charset="0"/>
              </a:rPr>
              <a:t> tang) </a:t>
            </a:r>
            <a:r>
              <a:rPr lang="en-US" sz="2800" b="1" dirty="0" err="1">
                <a:solidFill>
                  <a:srgbClr val="FFFFFF"/>
                </a:solidFill>
                <a:effectLst>
                  <a:glow rad="177800">
                    <a:srgbClr val="000000"/>
                  </a:glow>
                </a:effectLst>
                <a:ea typeface="Osaka" charset="0"/>
                <a:cs typeface="Osaka" charset="0"/>
              </a:rPr>
              <a:t>dành</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cho</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môn</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Tuyên</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Đạo</a:t>
            </a:r>
            <a:r>
              <a:rPr lang="en-US" sz="2800" b="1" dirty="0">
                <a:solidFill>
                  <a:srgbClr val="FFFFFF"/>
                </a:solidFill>
                <a:effectLst>
                  <a:glow rad="177800">
                    <a:srgbClr val="000000"/>
                  </a:glow>
                </a:effectLst>
                <a:ea typeface="Osaka" charset="0"/>
                <a:cs typeface="Osaka" charset="0"/>
              </a:rPr>
              <a:t> </a:t>
            </a:r>
            <a:r>
              <a:rPr lang="en-US" sz="2800" b="1" dirty="0" err="1">
                <a:solidFill>
                  <a:srgbClr val="FFFFFF"/>
                </a:solidFill>
                <a:effectLst>
                  <a:glow rad="177800">
                    <a:srgbClr val="000000"/>
                  </a:glow>
                </a:effectLst>
                <a:ea typeface="Osaka" charset="0"/>
                <a:cs typeface="Osaka" charset="0"/>
              </a:rPr>
              <a:t>Pháp</a:t>
            </a:r>
            <a:r>
              <a:rPr lang="en-US" sz="2800" b="1" dirty="0">
                <a:solidFill>
                  <a:srgbClr val="FFFFFF"/>
                </a:solidFill>
                <a:effectLst>
                  <a:glow rad="177800">
                    <a:srgbClr val="000000"/>
                  </a:glow>
                </a:effectLst>
                <a:ea typeface="Osaka" charset="0"/>
                <a:cs typeface="Osaka" charset="0"/>
              </a:rPr>
              <a:t> 2.</a:t>
            </a:r>
          </a:p>
        </p:txBody>
      </p:sp>
      <p:sp>
        <p:nvSpPr>
          <p:cNvPr id="390149" name="Text Box 8"/>
          <p:cNvSpPr txBox="1">
            <a:spLocks noChangeArrowheads="1"/>
          </p:cNvSpPr>
          <p:nvPr/>
        </p:nvSpPr>
        <p:spPr bwMode="auto">
          <a:xfrm>
            <a:off x="8382000" y="76200"/>
            <a:ext cx="354013" cy="457200"/>
          </a:xfrm>
          <a:prstGeom prst="rect">
            <a:avLst/>
          </a:prstGeom>
          <a:noFill/>
          <a:ln w="12700">
            <a:noFill/>
            <a:miter lim="800000"/>
            <a:headEnd/>
            <a:tailEnd/>
          </a:ln>
          <a:effectLst>
            <a:outerShdw dist="35921" dir="2700000" algn="ctr" rotWithShape="0">
              <a:srgbClr val="808080">
                <a:alpha val="74997"/>
              </a:srgbClr>
            </a:outerShdw>
          </a:effectLst>
        </p:spPr>
        <p:txBody>
          <a:bodyPr wrap="none">
            <a:spAutoFit/>
          </a:bodyPr>
          <a:lstStyle/>
          <a:p>
            <a:pPr>
              <a:defRPr/>
            </a:pPr>
            <a:r>
              <a:rPr lang="en-US" sz="2400" b="1">
                <a:solidFill>
                  <a:srgbClr val="FFFFFF"/>
                </a:solidFill>
                <a:latin typeface="Arial" pitchFamily="34" charset="0"/>
                <a:ea typeface="Osaka" pitchFamily="-84" charset="-128"/>
                <a:cs typeface="+mn-cs"/>
              </a:rPr>
              <a:t>v</a:t>
            </a:r>
            <a:endParaRPr lang="en-US" b="1">
              <a:solidFill>
                <a:srgbClr val="FFFFFF"/>
              </a:solidFill>
              <a:latin typeface="Arial" pitchFamily="34" charset="0"/>
              <a:ea typeface="Osaka" pitchFamily="-84" charset="-128"/>
              <a:cs typeface="+mn-cs"/>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8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8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8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98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98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98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981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98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vi-VN">
              <a:cs typeface="Arial" charset="0"/>
            </a:endParaRPr>
          </a:p>
        </p:txBody>
      </p:sp>
      <p:pic>
        <p:nvPicPr>
          <p:cNvPr id="335874" name="Picture 3" descr="DSS"/>
          <p:cNvPicPr>
            <a:picLocks noChangeAspect="1" noChangeArrowheads="1"/>
          </p:cNvPicPr>
          <p:nvPr/>
        </p:nvPicPr>
        <p:blipFill>
          <a:blip r:embed="rId4">
            <a:lum bright="-66000"/>
            <a:extLst>
              <a:ext uri="{28A0092B-C50C-407E-A947-70E740481C1C}">
                <a14:useLocalDpi xmlns:a14="http://schemas.microsoft.com/office/drawing/2010/main"/>
              </a:ext>
            </a:extLst>
          </a:blip>
          <a:srcRect/>
          <a:stretch>
            <a:fillRect/>
          </a:stretch>
        </p:blipFill>
        <p:spPr bwMode="auto">
          <a:xfrm>
            <a:off x="304800" y="0"/>
            <a:ext cx="85344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1" name="Rectangle 5"/>
          <p:cNvSpPr>
            <a:spLocks noGrp="1" noChangeArrowheads="1"/>
          </p:cNvSpPr>
          <p:nvPr>
            <p:ph type="title" idx="4294967295"/>
          </p:nvPr>
        </p:nvSpPr>
        <p:spPr>
          <a:xfrm>
            <a:off x="1143000" y="-65088"/>
            <a:ext cx="6553200" cy="685801"/>
          </a:xfrm>
          <a:solidFill>
            <a:srgbClr val="1250E7"/>
          </a:solidFill>
          <a:effectLst>
            <a:outerShdw blurRad="63500" dist="38099" dir="2700000" algn="ctr" rotWithShape="0">
              <a:srgbClr val="000000">
                <a:alpha val="74997"/>
              </a:srgbClr>
            </a:outerShdw>
          </a:effectLst>
        </p:spPr>
        <p:txBody>
          <a:bodyPr/>
          <a:lstStyle/>
          <a:p>
            <a:pPr eaLnBrk="1" hangingPunct="1">
              <a:defRPr/>
            </a:pPr>
            <a:r>
              <a:rPr lang="en-US" sz="3600" b="1">
                <a:solidFill>
                  <a:schemeClr val="bg1"/>
                </a:solidFill>
                <a:latin typeface="Arial" charset="0"/>
                <a:ea typeface="ＭＳ Ｐゴシック" charset="0"/>
                <a:cs typeface="Arial" charset="0"/>
              </a:rPr>
              <a:t>Mục Tiêu Khoá Học</a:t>
            </a:r>
          </a:p>
        </p:txBody>
      </p:sp>
      <p:sp>
        <p:nvSpPr>
          <p:cNvPr id="80903" name="Text Box 7"/>
          <p:cNvSpPr txBox="1">
            <a:spLocks noChangeArrowheads="1"/>
          </p:cNvSpPr>
          <p:nvPr/>
        </p:nvSpPr>
        <p:spPr bwMode="auto">
          <a:xfrm>
            <a:off x="366713" y="688975"/>
            <a:ext cx="8742362" cy="612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marL="342900" indent="-34290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altLang="ja-JP" sz="2800" b="1">
                <a:solidFill>
                  <a:schemeClr val="bg1"/>
                </a:solidFill>
                <a:cs typeface="Arial" charset="0"/>
              </a:rPr>
              <a:t>Đến khi kết thúc khoá học, bạn có thể…</a:t>
            </a:r>
            <a:br>
              <a:rPr lang="en-US" altLang="ja-JP" sz="2800" b="1">
                <a:solidFill>
                  <a:schemeClr val="bg1"/>
                </a:solidFill>
                <a:cs typeface="Arial" charset="0"/>
              </a:rPr>
            </a:br>
            <a:endParaRPr lang="en-US" altLang="ja-JP" sz="2800" b="1">
              <a:solidFill>
                <a:schemeClr val="bg1"/>
              </a:solidFill>
              <a:cs typeface="Arial" charset="0"/>
            </a:endParaRPr>
          </a:p>
          <a:p>
            <a:r>
              <a:rPr lang="en-US" sz="2800" b="1">
                <a:solidFill>
                  <a:schemeClr val="bg1"/>
                </a:solidFill>
                <a:cs typeface="Arial" charset="0"/>
              </a:rPr>
              <a:t>A. Hiểu giảng giải kinh </a:t>
            </a:r>
            <a:r>
              <a:rPr lang="en-US" sz="2800" b="1" i="1">
                <a:solidFill>
                  <a:srgbClr val="FFFF00"/>
                </a:solidFill>
                <a:cs typeface="Arial" charset="0"/>
              </a:rPr>
              <a:t>là gì và tại sao</a:t>
            </a:r>
            <a:r>
              <a:rPr lang="en-US" sz="2800" b="1">
                <a:solidFill>
                  <a:schemeClr val="bg1"/>
                </a:solidFill>
                <a:cs typeface="Arial" charset="0"/>
              </a:rPr>
              <a:t> nên giảng giải kinh</a:t>
            </a:r>
          </a:p>
          <a:p>
            <a:pPr>
              <a:buFont typeface="Arial" charset="0"/>
              <a:buAutoNum type="alphaUcPeriod" startAt="2"/>
            </a:pPr>
            <a:r>
              <a:rPr lang="en-US" sz="2800" b="1">
                <a:solidFill>
                  <a:schemeClr val="bg1"/>
                </a:solidFill>
                <a:cs typeface="Arial" charset="0"/>
              </a:rPr>
              <a:t> Viết </a:t>
            </a:r>
            <a:r>
              <a:rPr lang="en-US" sz="2800" b="1" i="1">
                <a:solidFill>
                  <a:srgbClr val="FFFF00"/>
                </a:solidFill>
                <a:cs typeface="Arial" charset="0"/>
              </a:rPr>
              <a:t>bố cục bài giải kinh và bài giảng</a:t>
            </a:r>
            <a:endParaRPr lang="en-US" sz="2800" b="1">
              <a:solidFill>
                <a:schemeClr val="bg1"/>
              </a:solidFill>
              <a:cs typeface="Arial" charset="0"/>
            </a:endParaRPr>
          </a:p>
          <a:p>
            <a:pPr>
              <a:buFont typeface="Arial" charset="0"/>
              <a:buAutoNum type="alphaUcPeriod" startAt="2"/>
            </a:pPr>
            <a:r>
              <a:rPr lang="en-US" sz="2800" b="1">
                <a:solidFill>
                  <a:schemeClr val="bg1"/>
                </a:solidFill>
                <a:cs typeface="Arial" charset="0"/>
              </a:rPr>
              <a:t> Soạn phần </a:t>
            </a:r>
            <a:r>
              <a:rPr lang="en-US" sz="2800" b="1" i="1">
                <a:solidFill>
                  <a:srgbClr val="FFFF00"/>
                </a:solidFill>
                <a:cs typeface="Arial" charset="0"/>
              </a:rPr>
              <a:t>giới thiệu, thân bài, và kết luận</a:t>
            </a:r>
            <a:endParaRPr lang="en-US" sz="2800" b="1">
              <a:solidFill>
                <a:srgbClr val="FFFF00"/>
              </a:solidFill>
              <a:cs typeface="Arial" charset="0"/>
            </a:endParaRPr>
          </a:p>
          <a:p>
            <a:pPr>
              <a:buFont typeface="Arial" charset="0"/>
              <a:buAutoNum type="alphaUcPeriod" startAt="2"/>
            </a:pPr>
            <a:r>
              <a:rPr lang="en-US" sz="2800" b="1">
                <a:solidFill>
                  <a:schemeClr val="bg1"/>
                </a:solidFill>
                <a:cs typeface="Arial" charset="0"/>
              </a:rPr>
              <a:t> Bắt đầu </a:t>
            </a:r>
            <a:r>
              <a:rPr lang="en-US" sz="2800" b="1">
                <a:solidFill>
                  <a:srgbClr val="FFFF00"/>
                </a:solidFill>
                <a:cs typeface="Arial" charset="0"/>
              </a:rPr>
              <a:t>tự tin </a:t>
            </a:r>
            <a:r>
              <a:rPr lang="en-US" sz="2800" b="1">
                <a:solidFill>
                  <a:schemeClr val="bg1"/>
                </a:solidFill>
                <a:cs typeface="Arial" charset="0"/>
              </a:rPr>
              <a:t>với việc giảng</a:t>
            </a:r>
          </a:p>
          <a:p>
            <a:pPr>
              <a:buFont typeface="Arial" charset="0"/>
              <a:buAutoNum type="alphaUcPeriod" startAt="2"/>
            </a:pPr>
            <a:r>
              <a:rPr lang="en-US" sz="2800" b="1">
                <a:solidFill>
                  <a:schemeClr val="bg1"/>
                </a:solidFill>
                <a:cs typeface="Arial" charset="0"/>
              </a:rPr>
              <a:t> Chọn và sắp xếp các </a:t>
            </a:r>
            <a:r>
              <a:rPr lang="en-US" sz="2800" b="1" i="1">
                <a:solidFill>
                  <a:srgbClr val="FFFF00"/>
                </a:solidFill>
                <a:cs typeface="Arial" charset="0"/>
              </a:rPr>
              <a:t>ví dụ minh hoạ</a:t>
            </a:r>
            <a:r>
              <a:rPr lang="en-US" sz="2800" b="1">
                <a:solidFill>
                  <a:schemeClr val="bg1"/>
                </a:solidFill>
                <a:cs typeface="Arial" charset="0"/>
              </a:rPr>
              <a:t> hiệu quả</a:t>
            </a:r>
            <a:endParaRPr lang="en-US" sz="2800" b="1">
              <a:solidFill>
                <a:srgbClr val="FFFF00"/>
              </a:solidFill>
              <a:cs typeface="Arial" charset="0"/>
            </a:endParaRPr>
          </a:p>
          <a:p>
            <a:pPr>
              <a:buFont typeface="Arial" charset="0"/>
              <a:buNone/>
            </a:pPr>
            <a:r>
              <a:rPr lang="en-US" sz="2800" b="1">
                <a:solidFill>
                  <a:schemeClr val="bg1"/>
                </a:solidFill>
                <a:cs typeface="Arial" charset="0"/>
              </a:rPr>
              <a:t>F. Đưa ra </a:t>
            </a:r>
            <a:r>
              <a:rPr lang="en-US" sz="2800" b="1" i="1">
                <a:solidFill>
                  <a:srgbClr val="FFFF00"/>
                </a:solidFill>
                <a:cs typeface="Arial" charset="0"/>
              </a:rPr>
              <a:t>những áp dụng</a:t>
            </a:r>
            <a:r>
              <a:rPr lang="en-US" sz="2800" b="1">
                <a:solidFill>
                  <a:schemeClr val="bg1"/>
                </a:solidFill>
                <a:cs typeface="Arial" charset="0"/>
              </a:rPr>
              <a:t> thích ứng từ bản văn Kinh Thánh</a:t>
            </a:r>
          </a:p>
          <a:p>
            <a:pPr>
              <a:buFont typeface="Arial" charset="0"/>
              <a:buNone/>
            </a:pPr>
            <a:r>
              <a:rPr lang="en-US" sz="2800" b="1">
                <a:solidFill>
                  <a:schemeClr val="bg1"/>
                </a:solidFill>
                <a:cs typeface="Arial" charset="0"/>
              </a:rPr>
              <a:t>G.Biết </a:t>
            </a:r>
            <a:r>
              <a:rPr lang="en-US" sz="2800" b="1" i="1">
                <a:solidFill>
                  <a:srgbClr val="FFFF00"/>
                </a:solidFill>
                <a:cs typeface="Arial" charset="0"/>
              </a:rPr>
              <a:t>đánh giá</a:t>
            </a:r>
            <a:r>
              <a:rPr lang="en-US" sz="2800" b="1">
                <a:solidFill>
                  <a:schemeClr val="bg1"/>
                </a:solidFill>
                <a:cs typeface="Arial" charset="0"/>
              </a:rPr>
              <a:t> các bài giảng để hoàn thiện hơn</a:t>
            </a:r>
          </a:p>
          <a:p>
            <a:pPr>
              <a:buFont typeface="Arial" charset="0"/>
              <a:buNone/>
            </a:pPr>
            <a:r>
              <a:rPr lang="en-US" sz="2800" b="1">
                <a:solidFill>
                  <a:schemeClr val="bg1"/>
                </a:solidFill>
                <a:cs typeface="Arial" charset="0"/>
              </a:rPr>
              <a:t>H. </a:t>
            </a:r>
            <a:r>
              <a:rPr lang="en-US" sz="2800" b="1" i="1">
                <a:solidFill>
                  <a:schemeClr val="bg1"/>
                </a:solidFill>
                <a:cs typeface="Arial" charset="0"/>
              </a:rPr>
              <a:t>Giảng</a:t>
            </a:r>
            <a:r>
              <a:rPr lang="en-US" sz="2800" b="1">
                <a:solidFill>
                  <a:schemeClr val="bg1"/>
                </a:solidFill>
                <a:cs typeface="Arial" charset="0"/>
              </a:rPr>
              <a:t> (giải kinh</a:t>
            </a:r>
            <a:r>
              <a:rPr lang="en-US" altLang="ja-JP" sz="2800" b="1">
                <a:solidFill>
                  <a:schemeClr val="bg1"/>
                </a:solidFill>
                <a:cs typeface="Arial" charset="0"/>
              </a:rPr>
              <a:t>) các </a:t>
            </a:r>
            <a:r>
              <a:rPr lang="en-US" altLang="ja-JP" sz="2800" b="1" i="1">
                <a:solidFill>
                  <a:srgbClr val="FFFF00"/>
                </a:solidFill>
                <a:cs typeface="Arial" charset="0"/>
              </a:rPr>
              <a:t>thư tín và tường thuật</a:t>
            </a:r>
          </a:p>
          <a:p>
            <a:pPr>
              <a:buFont typeface="Arial" charset="0"/>
              <a:buNone/>
            </a:pPr>
            <a:r>
              <a:rPr lang="en-US" sz="2800" b="1">
                <a:solidFill>
                  <a:schemeClr val="bg1"/>
                </a:solidFill>
                <a:cs typeface="Arial" charset="0"/>
              </a:rPr>
              <a:t>I.	</a:t>
            </a:r>
            <a:r>
              <a:rPr lang="en-US" sz="2800" b="1" i="1">
                <a:solidFill>
                  <a:schemeClr val="bg1"/>
                </a:solidFill>
                <a:cs typeface="Arial" charset="0"/>
              </a:rPr>
              <a:t>Giảng</a:t>
            </a:r>
            <a:r>
              <a:rPr lang="en-US" sz="2800" b="1">
                <a:solidFill>
                  <a:schemeClr val="bg1"/>
                </a:solidFill>
                <a:cs typeface="Arial" charset="0"/>
              </a:rPr>
              <a:t> </a:t>
            </a:r>
            <a:r>
              <a:rPr lang="en-US" sz="2800" b="1" i="1">
                <a:solidFill>
                  <a:srgbClr val="FFFF00"/>
                </a:solidFill>
                <a:cs typeface="Arial" charset="0"/>
              </a:rPr>
              <a:t>chính xác, hấp dẫn, rõ ràng và thích ứng</a:t>
            </a:r>
            <a:r>
              <a:rPr lang="en-US" altLang="ja-JP" sz="2800" b="1">
                <a:solidFill>
                  <a:schemeClr val="bg1"/>
                </a:solidFill>
                <a:cs typeface="Arial" charset="0"/>
              </a:rPr>
              <a:t> (mục tiêu cơ bản ở trang 25).</a:t>
            </a:r>
            <a:endParaRPr lang="en-US" sz="2800" b="1">
              <a:solidFill>
                <a:schemeClr val="bg1"/>
              </a:solidFill>
              <a:cs typeface="Arial" charset="0"/>
            </a:endParaRPr>
          </a:p>
        </p:txBody>
      </p:sp>
      <p:sp>
        <p:nvSpPr>
          <p:cNvPr id="335877" name="Text Box 8"/>
          <p:cNvSpPr txBox="1">
            <a:spLocks noChangeArrowheads="1"/>
          </p:cNvSpPr>
          <p:nvPr/>
        </p:nvSpPr>
        <p:spPr bwMode="auto">
          <a:xfrm>
            <a:off x="8382000" y="76200"/>
            <a:ext cx="354013"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chemeClr val="bg1"/>
                </a:solidFill>
                <a:cs typeface="Arial" charset="0"/>
              </a:rPr>
              <a:t>v</a:t>
            </a:r>
            <a:endParaRPr lang="en-US">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0903">
                                            <p:txEl>
                                              <p:pRg st="0" end="0"/>
                                            </p:txEl>
                                          </p:spTgt>
                                        </p:tgtEl>
                                        <p:attrNameLst>
                                          <p:attrName>style.visibility</p:attrName>
                                        </p:attrNameLst>
                                      </p:cBhvr>
                                      <p:to>
                                        <p:strVal val="visible"/>
                                      </p:to>
                                    </p:set>
                                    <p:animEffect transition="in" filter="checkerboard(across)">
                                      <p:cBhvr>
                                        <p:cTn id="7" dur="500"/>
                                        <p:tgtEl>
                                          <p:spTgt spid="809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0903">
                                            <p:txEl>
                                              <p:pRg st="1" end="1"/>
                                            </p:txEl>
                                          </p:spTgt>
                                        </p:tgtEl>
                                        <p:attrNameLst>
                                          <p:attrName>style.visibility</p:attrName>
                                        </p:attrNameLst>
                                      </p:cBhvr>
                                      <p:to>
                                        <p:strVal val="visible"/>
                                      </p:to>
                                    </p:set>
                                    <p:animEffect transition="in" filter="checkerboard(across)">
                                      <p:cBhvr>
                                        <p:cTn id="12" dur="500"/>
                                        <p:tgtEl>
                                          <p:spTgt spid="809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0903">
                                            <p:txEl>
                                              <p:pRg st="2" end="2"/>
                                            </p:txEl>
                                          </p:spTgt>
                                        </p:tgtEl>
                                        <p:attrNameLst>
                                          <p:attrName>style.visibility</p:attrName>
                                        </p:attrNameLst>
                                      </p:cBhvr>
                                      <p:to>
                                        <p:strVal val="visible"/>
                                      </p:to>
                                    </p:set>
                                    <p:animEffect transition="in" filter="checkerboard(across)">
                                      <p:cBhvr>
                                        <p:cTn id="17" dur="500"/>
                                        <p:tgtEl>
                                          <p:spTgt spid="809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0903">
                                            <p:txEl>
                                              <p:pRg st="3" end="3"/>
                                            </p:txEl>
                                          </p:spTgt>
                                        </p:tgtEl>
                                        <p:attrNameLst>
                                          <p:attrName>style.visibility</p:attrName>
                                        </p:attrNameLst>
                                      </p:cBhvr>
                                      <p:to>
                                        <p:strVal val="visible"/>
                                      </p:to>
                                    </p:set>
                                    <p:animEffect transition="in" filter="checkerboard(across)">
                                      <p:cBhvr>
                                        <p:cTn id="22" dur="500"/>
                                        <p:tgtEl>
                                          <p:spTgt spid="809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0903">
                                            <p:txEl>
                                              <p:pRg st="4" end="4"/>
                                            </p:txEl>
                                          </p:spTgt>
                                        </p:tgtEl>
                                        <p:attrNameLst>
                                          <p:attrName>style.visibility</p:attrName>
                                        </p:attrNameLst>
                                      </p:cBhvr>
                                      <p:to>
                                        <p:strVal val="visible"/>
                                      </p:to>
                                    </p:set>
                                    <p:animEffect transition="in" filter="checkerboard(across)">
                                      <p:cBhvr>
                                        <p:cTn id="27" dur="500"/>
                                        <p:tgtEl>
                                          <p:spTgt spid="8090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0903">
                                            <p:txEl>
                                              <p:pRg st="5" end="5"/>
                                            </p:txEl>
                                          </p:spTgt>
                                        </p:tgtEl>
                                        <p:attrNameLst>
                                          <p:attrName>style.visibility</p:attrName>
                                        </p:attrNameLst>
                                      </p:cBhvr>
                                      <p:to>
                                        <p:strVal val="visible"/>
                                      </p:to>
                                    </p:set>
                                    <p:animEffect transition="in" filter="checkerboard(across)">
                                      <p:cBhvr>
                                        <p:cTn id="32" dur="500"/>
                                        <p:tgtEl>
                                          <p:spTgt spid="8090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0903">
                                            <p:txEl>
                                              <p:pRg st="6" end="6"/>
                                            </p:txEl>
                                          </p:spTgt>
                                        </p:tgtEl>
                                        <p:attrNameLst>
                                          <p:attrName>style.visibility</p:attrName>
                                        </p:attrNameLst>
                                      </p:cBhvr>
                                      <p:to>
                                        <p:strVal val="visible"/>
                                      </p:to>
                                    </p:set>
                                    <p:animEffect transition="in" filter="checkerboard(across)">
                                      <p:cBhvr>
                                        <p:cTn id="37" dur="500"/>
                                        <p:tgtEl>
                                          <p:spTgt spid="8090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80903">
                                            <p:txEl>
                                              <p:pRg st="7" end="7"/>
                                            </p:txEl>
                                          </p:spTgt>
                                        </p:tgtEl>
                                        <p:attrNameLst>
                                          <p:attrName>style.visibility</p:attrName>
                                        </p:attrNameLst>
                                      </p:cBhvr>
                                      <p:to>
                                        <p:strVal val="visible"/>
                                      </p:to>
                                    </p:set>
                                    <p:animEffect transition="in" filter="checkerboard(across)">
                                      <p:cBhvr>
                                        <p:cTn id="42" dur="500"/>
                                        <p:tgtEl>
                                          <p:spTgt spid="8090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80903">
                                            <p:txEl>
                                              <p:pRg st="8" end="8"/>
                                            </p:txEl>
                                          </p:spTgt>
                                        </p:tgtEl>
                                        <p:attrNameLst>
                                          <p:attrName>style.visibility</p:attrName>
                                        </p:attrNameLst>
                                      </p:cBhvr>
                                      <p:to>
                                        <p:strVal val="visible"/>
                                      </p:to>
                                    </p:set>
                                    <p:animEffect transition="in" filter="checkerboard(across)">
                                      <p:cBhvr>
                                        <p:cTn id="47" dur="500"/>
                                        <p:tgtEl>
                                          <p:spTgt spid="80903">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80903">
                                            <p:txEl>
                                              <p:pRg st="9" end="9"/>
                                            </p:txEl>
                                          </p:spTgt>
                                        </p:tgtEl>
                                        <p:attrNameLst>
                                          <p:attrName>style.visibility</p:attrName>
                                        </p:attrNameLst>
                                      </p:cBhvr>
                                      <p:to>
                                        <p:strVal val="visible"/>
                                      </p:to>
                                    </p:set>
                                    <p:animEffect transition="in" filter="checkerboard(across)">
                                      <p:cBhvr>
                                        <p:cTn id="52" dur="500"/>
                                        <p:tgtEl>
                                          <p:spTgt spid="8090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3" grpId="0" build="p"/>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6" name="Subtitle 2"/>
          <p:cNvSpPr txBox="1">
            <a:spLocks/>
          </p:cNvSpPr>
          <p:nvPr/>
        </p:nvSpPr>
        <p:spPr bwMode="auto">
          <a:xfrm>
            <a:off x="3540125" y="-52388"/>
            <a:ext cx="3336925" cy="18034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en-US" sz="2800" b="1" i="1" dirty="0">
                <a:solidFill>
                  <a:srgbClr val="FFFFFF"/>
                </a:solidFill>
                <a:latin typeface="Arial" charset="0"/>
                <a:cs typeface="Arial" charset="0"/>
                <a:sym typeface="Trebuchet MS" charset="0"/>
              </a:rPr>
              <a:t>LADIES BIBLE STUDY ON </a:t>
            </a:r>
            <a:br>
              <a:rPr lang="en-US" sz="2800" b="1" i="1" dirty="0">
                <a:solidFill>
                  <a:srgbClr val="FFFFFF"/>
                </a:solidFill>
                <a:latin typeface="Arial" charset="0"/>
                <a:cs typeface="Arial" charset="0"/>
                <a:sym typeface="Trebuchet MS" charset="0"/>
              </a:rPr>
            </a:br>
            <a:r>
              <a:rPr lang="en-US" sz="2800" b="1" i="1" dirty="0">
                <a:solidFill>
                  <a:srgbClr val="FFFFFF"/>
                </a:solidFill>
                <a:latin typeface="Arial" charset="0"/>
                <a:cs typeface="Arial" charset="0"/>
                <a:sym typeface="Trebuchet MS" charset="0"/>
              </a:rPr>
              <a:t>1-2 THESS</a:t>
            </a: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en-US" sz="3600" b="1" dirty="0">
                <a:solidFill>
                  <a:srgbClr val="FFFFFF"/>
                </a:solidFill>
                <a:latin typeface="Arial" charset="0"/>
                <a:cs typeface="Arial" charset="0"/>
              </a:rPr>
              <a:t>USA • Singapore • New Zealand • Holland</a:t>
            </a:r>
          </a:p>
        </p:txBody>
      </p:sp>
    </p:spTree>
    <p:extLst>
      <p:ext uri="{BB962C8B-B14F-4D97-AF65-F5344CB8AC3E}">
        <p14:creationId xmlns:p14="http://schemas.microsoft.com/office/powerpoint/2010/main" val="178823263"/>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vi-VN">
              <a:cs typeface="Arial" charset="0"/>
            </a:endParaRPr>
          </a:p>
        </p:txBody>
      </p:sp>
      <p:sp>
        <p:nvSpPr>
          <p:cNvPr id="65550" name="Rectangle 14"/>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a:latin typeface="Arial"/>
              <a:ea typeface="+mn-ea"/>
              <a:cs typeface="Arial"/>
            </a:endParaRPr>
          </a:p>
        </p:txBody>
      </p:sp>
      <p:sp>
        <p:nvSpPr>
          <p:cNvPr id="65539" name="Text Box 3"/>
          <p:cNvSpPr txBox="1">
            <a:spLocks noChangeArrowheads="1"/>
          </p:cNvSpPr>
          <p:nvPr/>
        </p:nvSpPr>
        <p:spPr bwMode="auto">
          <a:xfrm>
            <a:off x="0" y="1203325"/>
            <a:ext cx="45720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a:solidFill>
                  <a:schemeClr val="bg1"/>
                </a:solidFill>
                <a:cs typeface="Arial" charset="0"/>
              </a:rPr>
              <a:t>Đúng lẽ thật</a:t>
            </a:r>
          </a:p>
        </p:txBody>
      </p:sp>
      <p:sp>
        <p:nvSpPr>
          <p:cNvPr id="65551" name="Rectangle 1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a:endParaRPr lang="vi-VN">
              <a:solidFill>
                <a:srgbClr val="B50069"/>
              </a:solidFill>
              <a:cs typeface="Arial" charset="0"/>
            </a:endParaRPr>
          </a:p>
        </p:txBody>
      </p:sp>
      <p:sp>
        <p:nvSpPr>
          <p:cNvPr id="65552" name="Rectangle 1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a:endParaRPr lang="vi-VN">
              <a:solidFill>
                <a:srgbClr val="B50069"/>
              </a:solidFill>
              <a:cs typeface="Arial" charset="0"/>
            </a:endParaRPr>
          </a:p>
        </p:txBody>
      </p:sp>
      <p:sp>
        <p:nvSpPr>
          <p:cNvPr id="65553" name="Rectangle 1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a:endParaRPr lang="vi-VN">
              <a:solidFill>
                <a:srgbClr val="FF0000"/>
              </a:solidFill>
              <a:cs typeface="Arial" charset="0"/>
            </a:endParaRPr>
          </a:p>
        </p:txBody>
      </p:sp>
      <p:sp>
        <p:nvSpPr>
          <p:cNvPr id="65541" name="Text Box 5"/>
          <p:cNvSpPr txBox="1">
            <a:spLocks noChangeArrowheads="1"/>
          </p:cNvSpPr>
          <p:nvPr/>
        </p:nvSpPr>
        <p:spPr bwMode="auto">
          <a:xfrm>
            <a:off x="0" y="4876800"/>
            <a:ext cx="45720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a:solidFill>
                  <a:schemeClr val="bg1"/>
                </a:solidFill>
                <a:cs typeface="Arial" charset="0"/>
              </a:rPr>
              <a:t>Rõ ràng</a:t>
            </a:r>
          </a:p>
        </p:txBody>
      </p:sp>
      <p:sp>
        <p:nvSpPr>
          <p:cNvPr id="65543" name="Text Box 7"/>
          <p:cNvSpPr txBox="1">
            <a:spLocks noChangeArrowheads="1"/>
          </p:cNvSpPr>
          <p:nvPr/>
        </p:nvSpPr>
        <p:spPr bwMode="auto">
          <a:xfrm>
            <a:off x="4572000" y="1203325"/>
            <a:ext cx="4572000"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sz="4000" b="1" dirty="0" err="1">
                <a:solidFill>
                  <a:schemeClr val="bg1"/>
                </a:solidFill>
                <a:latin typeface="Arial"/>
                <a:ea typeface="+mn-ea"/>
                <a:cs typeface="Arial"/>
              </a:rPr>
              <a:t>Hấp</a:t>
            </a:r>
            <a:r>
              <a:rPr lang="en-US" sz="4000" b="1" dirty="0">
                <a:solidFill>
                  <a:schemeClr val="bg1"/>
                </a:solidFill>
                <a:latin typeface="Arial"/>
                <a:ea typeface="+mn-ea"/>
                <a:cs typeface="Arial"/>
              </a:rPr>
              <a:t> </a:t>
            </a:r>
            <a:r>
              <a:rPr lang="en-US" sz="4000" b="1" dirty="0" err="1">
                <a:solidFill>
                  <a:schemeClr val="bg1"/>
                </a:solidFill>
                <a:latin typeface="Arial"/>
                <a:ea typeface="+mn-ea"/>
                <a:cs typeface="Arial"/>
              </a:rPr>
              <a:t>dẫn</a:t>
            </a:r>
            <a:endParaRPr lang="en-US" sz="4000" b="1" dirty="0">
              <a:solidFill>
                <a:schemeClr val="bg1"/>
              </a:solidFill>
              <a:latin typeface="Arial"/>
              <a:ea typeface="+mn-ea"/>
              <a:cs typeface="Arial"/>
            </a:endParaRPr>
          </a:p>
        </p:txBody>
      </p:sp>
      <p:sp>
        <p:nvSpPr>
          <p:cNvPr id="65545" name="Text Box 9"/>
          <p:cNvSpPr txBox="1">
            <a:spLocks noChangeArrowheads="1"/>
          </p:cNvSpPr>
          <p:nvPr/>
        </p:nvSpPr>
        <p:spPr bwMode="auto">
          <a:xfrm>
            <a:off x="4572000" y="4876800"/>
            <a:ext cx="45720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a:solidFill>
                  <a:schemeClr val="bg1"/>
                </a:solidFill>
                <a:cs typeface="Arial" charset="0"/>
              </a:rPr>
              <a:t>Thích ứng</a:t>
            </a:r>
          </a:p>
        </p:txBody>
      </p:sp>
      <p:sp>
        <p:nvSpPr>
          <p:cNvPr id="65549" name="Rectangle 13"/>
          <p:cNvSpPr>
            <a:spLocks noGrp="1" noChangeArrowheads="1"/>
          </p:cNvSpPr>
          <p:nvPr>
            <p:ph type="title" idx="4294967295"/>
          </p:nvPr>
        </p:nvSpPr>
        <p:spPr>
          <a:xfrm>
            <a:off x="1476375" y="2636838"/>
            <a:ext cx="6191250" cy="1555750"/>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4800" b="1">
                <a:solidFill>
                  <a:schemeClr val="bg1"/>
                </a:solidFill>
                <a:latin typeface="Arial" charset="0"/>
                <a:ea typeface="ＭＳ Ｐゴシック" charset="0"/>
                <a:cs typeface="Arial" charset="0"/>
              </a:rPr>
              <a:t>Bốn mục tiêu:</a:t>
            </a:r>
            <a:br>
              <a:rPr lang="en-US" sz="4800" b="1">
                <a:solidFill>
                  <a:schemeClr val="bg1"/>
                </a:solidFill>
                <a:latin typeface="Arial" charset="0"/>
                <a:ea typeface="ＭＳ Ｐゴシック" charset="0"/>
                <a:cs typeface="Arial" charset="0"/>
              </a:rPr>
            </a:br>
            <a:r>
              <a:rPr lang="en-US" sz="4800" b="1">
                <a:solidFill>
                  <a:schemeClr val="bg1"/>
                </a:solidFill>
                <a:latin typeface="Arial" charset="0"/>
                <a:ea typeface="ＭＳ Ｐゴシック" charset="0"/>
                <a:cs typeface="Arial" charset="0"/>
              </a:rPr>
              <a:t>Một bài giảng phải…</a:t>
            </a:r>
          </a:p>
        </p:txBody>
      </p:sp>
      <p:sp>
        <p:nvSpPr>
          <p:cNvPr id="337931" name="Text Box 20"/>
          <p:cNvSpPr txBox="1">
            <a:spLocks noChangeArrowheads="1"/>
          </p:cNvSpPr>
          <p:nvPr/>
        </p:nvSpPr>
        <p:spPr bwMode="auto">
          <a:xfrm>
            <a:off x="8534400" y="76200"/>
            <a:ext cx="523875"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chemeClr val="bg1"/>
                </a:solidFill>
                <a:cs typeface="Arial" charset="0"/>
              </a:rPr>
              <a:t>25</a:t>
            </a:r>
            <a:endParaRPr lang="en-US">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50"/>
                                        </p:tgtEl>
                                        <p:attrNameLst>
                                          <p:attrName>style.visibility</p:attrName>
                                        </p:attrNameLst>
                                      </p:cBhvr>
                                      <p:to>
                                        <p:strVal val="visible"/>
                                      </p:to>
                                    </p:set>
                                    <p:animEffect transition="in" filter="dissolve">
                                      <p:cBhvr>
                                        <p:cTn id="7" dur="500"/>
                                        <p:tgtEl>
                                          <p:spTgt spid="65550"/>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65539"/>
                                        </p:tgtEl>
                                        <p:attrNameLst>
                                          <p:attrName>style.visibility</p:attrName>
                                        </p:attrNameLst>
                                      </p:cBhvr>
                                      <p:to>
                                        <p:strVal val="visible"/>
                                      </p:to>
                                    </p:set>
                                    <p:animEffect transition="in" filter="fade">
                                      <p:cBhvr>
                                        <p:cTn id="11" dur="2000"/>
                                        <p:tgtEl>
                                          <p:spTgt spid="65539"/>
                                        </p:tgtEl>
                                      </p:cBhvr>
                                    </p:animEffect>
                                    <p:anim calcmode="lin" valueType="num">
                                      <p:cBhvr>
                                        <p:cTn id="12" dur="2000" fill="hold"/>
                                        <p:tgtEl>
                                          <p:spTgt spid="65539"/>
                                        </p:tgtEl>
                                        <p:attrNameLst>
                                          <p:attrName>style.rotation</p:attrName>
                                        </p:attrNameLst>
                                      </p:cBhvr>
                                      <p:tavLst>
                                        <p:tav tm="0">
                                          <p:val>
                                            <p:fltVal val="720"/>
                                          </p:val>
                                        </p:tav>
                                        <p:tav tm="100000">
                                          <p:val>
                                            <p:fltVal val="0"/>
                                          </p:val>
                                        </p:tav>
                                      </p:tavLst>
                                    </p:anim>
                                    <p:anim calcmode="lin" valueType="num">
                                      <p:cBhvr>
                                        <p:cTn id="13" dur="2000" fill="hold"/>
                                        <p:tgtEl>
                                          <p:spTgt spid="65539"/>
                                        </p:tgtEl>
                                        <p:attrNameLst>
                                          <p:attrName>ppt_h</p:attrName>
                                        </p:attrNameLst>
                                      </p:cBhvr>
                                      <p:tavLst>
                                        <p:tav tm="0">
                                          <p:val>
                                            <p:fltVal val="0"/>
                                          </p:val>
                                        </p:tav>
                                        <p:tav tm="100000">
                                          <p:val>
                                            <p:strVal val="#ppt_h"/>
                                          </p:val>
                                        </p:tav>
                                      </p:tavLst>
                                    </p:anim>
                                    <p:anim calcmode="lin" valueType="num">
                                      <p:cBhvr>
                                        <p:cTn id="14" dur="2000" fill="hold"/>
                                        <p:tgtEl>
                                          <p:spTgt spid="65539"/>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5551"/>
                                        </p:tgtEl>
                                        <p:attrNameLst>
                                          <p:attrName>style.visibility</p:attrName>
                                        </p:attrNameLst>
                                      </p:cBhvr>
                                      <p:to>
                                        <p:strVal val="visible"/>
                                      </p:to>
                                    </p:set>
                                    <p:animEffect transition="in" filter="dissolve">
                                      <p:cBhvr>
                                        <p:cTn id="19" dur="500"/>
                                        <p:tgtEl>
                                          <p:spTgt spid="65551"/>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65543"/>
                                        </p:tgtEl>
                                        <p:attrNameLst>
                                          <p:attrName>style.visibility</p:attrName>
                                        </p:attrNameLst>
                                      </p:cBhvr>
                                      <p:to>
                                        <p:strVal val="visible"/>
                                      </p:to>
                                    </p:set>
                                    <p:animEffect transition="in" filter="fade">
                                      <p:cBhvr>
                                        <p:cTn id="23" dur="2000"/>
                                        <p:tgtEl>
                                          <p:spTgt spid="65543"/>
                                        </p:tgtEl>
                                      </p:cBhvr>
                                    </p:animEffect>
                                    <p:anim calcmode="lin" valueType="num">
                                      <p:cBhvr>
                                        <p:cTn id="24" dur="2000" fill="hold"/>
                                        <p:tgtEl>
                                          <p:spTgt spid="65543"/>
                                        </p:tgtEl>
                                        <p:attrNameLst>
                                          <p:attrName>style.rotation</p:attrName>
                                        </p:attrNameLst>
                                      </p:cBhvr>
                                      <p:tavLst>
                                        <p:tav tm="0">
                                          <p:val>
                                            <p:fltVal val="720"/>
                                          </p:val>
                                        </p:tav>
                                        <p:tav tm="100000">
                                          <p:val>
                                            <p:fltVal val="0"/>
                                          </p:val>
                                        </p:tav>
                                      </p:tavLst>
                                    </p:anim>
                                    <p:anim calcmode="lin" valueType="num">
                                      <p:cBhvr>
                                        <p:cTn id="25" dur="2000" fill="hold"/>
                                        <p:tgtEl>
                                          <p:spTgt spid="65543"/>
                                        </p:tgtEl>
                                        <p:attrNameLst>
                                          <p:attrName>ppt_h</p:attrName>
                                        </p:attrNameLst>
                                      </p:cBhvr>
                                      <p:tavLst>
                                        <p:tav tm="0">
                                          <p:val>
                                            <p:fltVal val="0"/>
                                          </p:val>
                                        </p:tav>
                                        <p:tav tm="100000">
                                          <p:val>
                                            <p:strVal val="#ppt_h"/>
                                          </p:val>
                                        </p:tav>
                                      </p:tavLst>
                                    </p:anim>
                                    <p:anim calcmode="lin" valueType="num">
                                      <p:cBhvr>
                                        <p:cTn id="26" dur="2000" fill="hold"/>
                                        <p:tgtEl>
                                          <p:spTgt spid="65543"/>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5553"/>
                                        </p:tgtEl>
                                        <p:attrNameLst>
                                          <p:attrName>style.visibility</p:attrName>
                                        </p:attrNameLst>
                                      </p:cBhvr>
                                      <p:to>
                                        <p:strVal val="visible"/>
                                      </p:to>
                                    </p:set>
                                    <p:animEffect transition="in" filter="dissolve">
                                      <p:cBhvr>
                                        <p:cTn id="31" dur="500"/>
                                        <p:tgtEl>
                                          <p:spTgt spid="65553"/>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65541"/>
                                        </p:tgtEl>
                                        <p:attrNameLst>
                                          <p:attrName>style.visibility</p:attrName>
                                        </p:attrNameLst>
                                      </p:cBhvr>
                                      <p:to>
                                        <p:strVal val="visible"/>
                                      </p:to>
                                    </p:set>
                                    <p:animEffect transition="in" filter="fade">
                                      <p:cBhvr>
                                        <p:cTn id="35" dur="2000"/>
                                        <p:tgtEl>
                                          <p:spTgt spid="65541"/>
                                        </p:tgtEl>
                                      </p:cBhvr>
                                    </p:animEffect>
                                    <p:anim calcmode="lin" valueType="num">
                                      <p:cBhvr>
                                        <p:cTn id="36" dur="2000" fill="hold"/>
                                        <p:tgtEl>
                                          <p:spTgt spid="65541"/>
                                        </p:tgtEl>
                                        <p:attrNameLst>
                                          <p:attrName>style.rotation</p:attrName>
                                        </p:attrNameLst>
                                      </p:cBhvr>
                                      <p:tavLst>
                                        <p:tav tm="0">
                                          <p:val>
                                            <p:fltVal val="720"/>
                                          </p:val>
                                        </p:tav>
                                        <p:tav tm="100000">
                                          <p:val>
                                            <p:fltVal val="0"/>
                                          </p:val>
                                        </p:tav>
                                      </p:tavLst>
                                    </p:anim>
                                    <p:anim calcmode="lin" valueType="num">
                                      <p:cBhvr>
                                        <p:cTn id="37" dur="2000" fill="hold"/>
                                        <p:tgtEl>
                                          <p:spTgt spid="65541"/>
                                        </p:tgtEl>
                                        <p:attrNameLst>
                                          <p:attrName>ppt_h</p:attrName>
                                        </p:attrNameLst>
                                      </p:cBhvr>
                                      <p:tavLst>
                                        <p:tav tm="0">
                                          <p:val>
                                            <p:fltVal val="0"/>
                                          </p:val>
                                        </p:tav>
                                        <p:tav tm="100000">
                                          <p:val>
                                            <p:strVal val="#ppt_h"/>
                                          </p:val>
                                        </p:tav>
                                      </p:tavLst>
                                    </p:anim>
                                    <p:anim calcmode="lin" valueType="num">
                                      <p:cBhvr>
                                        <p:cTn id="38" dur="2000" fill="hold"/>
                                        <p:tgtEl>
                                          <p:spTgt spid="65541"/>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5552"/>
                                        </p:tgtEl>
                                        <p:attrNameLst>
                                          <p:attrName>style.visibility</p:attrName>
                                        </p:attrNameLst>
                                      </p:cBhvr>
                                      <p:to>
                                        <p:strVal val="visible"/>
                                      </p:to>
                                    </p:set>
                                    <p:animEffect transition="in" filter="dissolve">
                                      <p:cBhvr>
                                        <p:cTn id="43" dur="500"/>
                                        <p:tgtEl>
                                          <p:spTgt spid="65552"/>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65545"/>
                                        </p:tgtEl>
                                        <p:attrNameLst>
                                          <p:attrName>style.visibility</p:attrName>
                                        </p:attrNameLst>
                                      </p:cBhvr>
                                      <p:to>
                                        <p:strVal val="visible"/>
                                      </p:to>
                                    </p:set>
                                    <p:animEffect transition="in" filter="fade">
                                      <p:cBhvr>
                                        <p:cTn id="47" dur="2000"/>
                                        <p:tgtEl>
                                          <p:spTgt spid="65545"/>
                                        </p:tgtEl>
                                      </p:cBhvr>
                                    </p:animEffect>
                                    <p:anim calcmode="lin" valueType="num">
                                      <p:cBhvr>
                                        <p:cTn id="48" dur="2000" fill="hold"/>
                                        <p:tgtEl>
                                          <p:spTgt spid="65545"/>
                                        </p:tgtEl>
                                        <p:attrNameLst>
                                          <p:attrName>style.rotation</p:attrName>
                                        </p:attrNameLst>
                                      </p:cBhvr>
                                      <p:tavLst>
                                        <p:tav tm="0">
                                          <p:val>
                                            <p:fltVal val="720"/>
                                          </p:val>
                                        </p:tav>
                                        <p:tav tm="100000">
                                          <p:val>
                                            <p:fltVal val="0"/>
                                          </p:val>
                                        </p:tav>
                                      </p:tavLst>
                                    </p:anim>
                                    <p:anim calcmode="lin" valueType="num">
                                      <p:cBhvr>
                                        <p:cTn id="49" dur="2000" fill="hold"/>
                                        <p:tgtEl>
                                          <p:spTgt spid="65545"/>
                                        </p:tgtEl>
                                        <p:attrNameLst>
                                          <p:attrName>ppt_h</p:attrName>
                                        </p:attrNameLst>
                                      </p:cBhvr>
                                      <p:tavLst>
                                        <p:tav tm="0">
                                          <p:val>
                                            <p:fltVal val="0"/>
                                          </p:val>
                                        </p:tav>
                                        <p:tav tm="100000">
                                          <p:val>
                                            <p:strVal val="#ppt_h"/>
                                          </p:val>
                                        </p:tav>
                                      </p:tavLst>
                                    </p:anim>
                                    <p:anim calcmode="lin" valueType="num">
                                      <p:cBhvr>
                                        <p:cTn id="50" dur="2000" fill="hold"/>
                                        <p:tgtEl>
                                          <p:spTgt spid="6554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0" grpId="0" animBg="1"/>
      <p:bldP spid="65539" grpId="0"/>
      <p:bldP spid="65551" grpId="0" animBg="1"/>
      <p:bldP spid="65552" grpId="0" animBg="1"/>
      <p:bldP spid="65553" grpId="0" animBg="1"/>
      <p:bldP spid="65541" grpId="0"/>
      <p:bldP spid="65543" grpId="0"/>
      <p:bldP spid="65545"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9969"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338" y="0"/>
            <a:ext cx="9144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9070975" cy="1143000"/>
          </a:xfrm>
          <a:extLst/>
        </p:spPr>
        <p:txBody>
          <a:bodyPr/>
          <a:lstStyle/>
          <a:p>
            <a:pPr>
              <a:defRPr/>
            </a:pPr>
            <a:r>
              <a:rPr lang="en-US" b="1" dirty="0">
                <a:effectLst>
                  <a:glow rad="228600">
                    <a:schemeClr val="tx1"/>
                  </a:glow>
                </a:effectLst>
              </a:rPr>
              <a:t>Dr. Rick &amp; Dr. Ramesh Richard</a:t>
            </a:r>
          </a:p>
        </p:txBody>
      </p:sp>
    </p:spTree>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5"/>
          <p:cNvSpPr>
            <a:spLocks noGrp="1"/>
          </p:cNvSpPr>
          <p:nvPr>
            <p:ph type="ftr" sz="quarter" idx="11"/>
          </p:nvPr>
        </p:nvSpPr>
        <p:spPr/>
        <p:txBody>
          <a:bodyPr/>
          <a:lstStyle/>
          <a:p>
            <a:pPr>
              <a:defRPr/>
            </a:pPr>
            <a:endParaRPr lang="en-US">
              <a:latin typeface="Arial"/>
              <a:cs typeface="Arial"/>
            </a:endParaRPr>
          </a:p>
        </p:txBody>
      </p:sp>
      <p:pic>
        <p:nvPicPr>
          <p:cNvPr id="367624" name="Picture 8" descr="RameshPESBoo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72623">
            <a:off x="2806700" y="2057400"/>
            <a:ext cx="31369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7623" name="Picture 7" descr="Rames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54100" y="3792538"/>
            <a:ext cx="1804988"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0996" name="Rectangle 2"/>
          <p:cNvSpPr>
            <a:spLocks noGrp="1" noChangeArrowheads="1"/>
          </p:cNvSpPr>
          <p:nvPr>
            <p:ph type="title"/>
          </p:nvPr>
        </p:nvSpPr>
        <p:spPr>
          <a:xfrm>
            <a:off x="685800" y="823913"/>
            <a:ext cx="7772400" cy="785812"/>
          </a:xfrm>
          <a:solidFill>
            <a:schemeClr val="tx1"/>
          </a:solidFill>
        </p:spPr>
        <p:txBody>
          <a:bodyPr/>
          <a:lstStyle/>
          <a:p>
            <a:pPr eaLnBrk="1" hangingPunct="1"/>
            <a:r>
              <a:rPr lang="en-US" altLang="zh-CN" b="1">
                <a:solidFill>
                  <a:schemeClr val="bg1"/>
                </a:solidFill>
                <a:latin typeface="Arial" charset="0"/>
                <a:ea typeface="ＭＳ Ｐゴシック" charset="0"/>
                <a:cs typeface="Arial" charset="0"/>
              </a:rPr>
              <a:t>Yêu Cầu của Khoá Học</a:t>
            </a:r>
            <a:endParaRPr lang="en-US" b="1">
              <a:solidFill>
                <a:schemeClr val="bg1"/>
              </a:solidFill>
              <a:latin typeface="Arial" charset="0"/>
              <a:ea typeface="ＭＳ Ｐゴシック" charset="0"/>
              <a:cs typeface="Arial" charset="0"/>
            </a:endParaRPr>
          </a:p>
        </p:txBody>
      </p:sp>
      <p:sp>
        <p:nvSpPr>
          <p:cNvPr id="367619" name="Rectangle 3"/>
          <p:cNvSpPr>
            <a:spLocks noGrp="1" noChangeArrowheads="1"/>
          </p:cNvSpPr>
          <p:nvPr>
            <p:ph type="body" sz="half" idx="1"/>
          </p:nvPr>
        </p:nvSpPr>
        <p:spPr>
          <a:xfrm>
            <a:off x="304800" y="1946275"/>
            <a:ext cx="3200400" cy="415925"/>
          </a:xfrm>
          <a:solidFill>
            <a:srgbClr val="000000"/>
          </a:solidFill>
          <a:effectLst>
            <a:outerShdw blurRad="63500" dist="35921" dir="2700000" algn="ctr" rotWithShape="0">
              <a:srgbClr val="000000">
                <a:alpha val="99962"/>
              </a:srgbClr>
            </a:outerShdw>
          </a:effectLst>
        </p:spPr>
        <p:txBody>
          <a:bodyPr anchor="ctr"/>
          <a:lstStyle/>
          <a:p>
            <a:pPr marL="609600" indent="-609600" eaLnBrk="1" hangingPunct="1">
              <a:lnSpc>
                <a:spcPct val="90000"/>
              </a:lnSpc>
              <a:buFontTx/>
              <a:buAutoNum type="alphaUcPeriod"/>
              <a:defRPr/>
            </a:pPr>
            <a:r>
              <a:rPr lang="en-US" altLang="zh-CN" sz="2400">
                <a:solidFill>
                  <a:srgbClr val="FFF9FC"/>
                </a:solidFill>
                <a:latin typeface="Arial" charset="0"/>
                <a:ea typeface="ＭＳ Ｐゴシック" charset="0"/>
                <a:cs typeface="Arial" charset="0"/>
              </a:rPr>
              <a:t>Đọc sách (10%)</a:t>
            </a:r>
            <a:endParaRPr lang="en-US" sz="2400">
              <a:solidFill>
                <a:srgbClr val="FFF9FC"/>
              </a:solidFill>
              <a:latin typeface="Arial" charset="0"/>
              <a:ea typeface="ＭＳ Ｐゴシック" charset="0"/>
              <a:cs typeface="Arial" charset="0"/>
            </a:endParaRPr>
          </a:p>
        </p:txBody>
      </p:sp>
      <p:sp>
        <p:nvSpPr>
          <p:cNvPr id="340998"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v</a:t>
            </a:r>
          </a:p>
        </p:txBody>
      </p:sp>
      <p:pic>
        <p:nvPicPr>
          <p:cNvPr id="367625" name="Picture 9" descr="Mawhinne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69000" y="1981200"/>
            <a:ext cx="31750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67624"/>
                                        </p:tgtEl>
                                        <p:attrNameLst>
                                          <p:attrName>style.visibility</p:attrName>
                                        </p:attrNameLst>
                                      </p:cBhvr>
                                      <p:to>
                                        <p:strVal val="visible"/>
                                      </p:to>
                                    </p:set>
                                    <p:anim calcmode="lin" valueType="num">
                                      <p:cBhvr additive="base">
                                        <p:cTn id="7" dur="500" fill="hold"/>
                                        <p:tgtEl>
                                          <p:spTgt spid="367624"/>
                                        </p:tgtEl>
                                        <p:attrNameLst>
                                          <p:attrName>ppt_x</p:attrName>
                                        </p:attrNameLst>
                                      </p:cBhvr>
                                      <p:tavLst>
                                        <p:tav tm="0">
                                          <p:val>
                                            <p:strVal val="#ppt_x"/>
                                          </p:val>
                                        </p:tav>
                                        <p:tav tm="100000">
                                          <p:val>
                                            <p:strVal val="#ppt_x"/>
                                          </p:val>
                                        </p:tav>
                                      </p:tavLst>
                                    </p:anim>
                                    <p:anim calcmode="lin" valueType="num">
                                      <p:cBhvr additive="base">
                                        <p:cTn id="8" dur="500" fill="hold"/>
                                        <p:tgtEl>
                                          <p:spTgt spid="36762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67623"/>
                                        </p:tgtEl>
                                        <p:attrNameLst>
                                          <p:attrName>style.visibility</p:attrName>
                                        </p:attrNameLst>
                                      </p:cBhvr>
                                      <p:to>
                                        <p:strVal val="visible"/>
                                      </p:to>
                                    </p:set>
                                    <p:anim calcmode="lin" valueType="num">
                                      <p:cBhvr additive="base">
                                        <p:cTn id="12" dur="500" fill="hold"/>
                                        <p:tgtEl>
                                          <p:spTgt spid="367623"/>
                                        </p:tgtEl>
                                        <p:attrNameLst>
                                          <p:attrName>ppt_x</p:attrName>
                                        </p:attrNameLst>
                                      </p:cBhvr>
                                      <p:tavLst>
                                        <p:tav tm="0">
                                          <p:val>
                                            <p:strVal val="#ppt_x"/>
                                          </p:val>
                                        </p:tav>
                                        <p:tav tm="100000">
                                          <p:val>
                                            <p:strVal val="#ppt_x"/>
                                          </p:val>
                                        </p:tav>
                                      </p:tavLst>
                                    </p:anim>
                                    <p:anim calcmode="lin" valueType="num">
                                      <p:cBhvr additive="base">
                                        <p:cTn id="13" dur="500" fill="hold"/>
                                        <p:tgtEl>
                                          <p:spTgt spid="36762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67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itle 1"/>
          <p:cNvSpPr>
            <a:spLocks noGrp="1"/>
          </p:cNvSpPr>
          <p:nvPr>
            <p:ph type="title"/>
          </p:nvPr>
        </p:nvSpPr>
        <p:spPr>
          <a:xfrm>
            <a:off x="5148263" y="115888"/>
            <a:ext cx="3744912" cy="3036887"/>
          </a:xfrm>
        </p:spPr>
        <p:txBody>
          <a:bodyPr/>
          <a:lstStyle/>
          <a:p>
            <a:r>
              <a:rPr lang="en-US" sz="4800" b="1">
                <a:latin typeface="Arial" charset="0"/>
                <a:ea typeface="ＭＳ Ｐゴシック" charset="0"/>
              </a:rPr>
              <a:t>Sách đọc đầu tiên</a:t>
            </a:r>
          </a:p>
        </p:txBody>
      </p:sp>
      <p:pic>
        <p:nvPicPr>
          <p:cNvPr id="343042" name="Picture 2" descr="20130720120719290.pd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4435986">
            <a:off x="-483394" y="885031"/>
            <a:ext cx="6486526" cy="470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3043" name="Title 1"/>
          <p:cNvSpPr txBox="1">
            <a:spLocks/>
          </p:cNvSpPr>
          <p:nvPr/>
        </p:nvSpPr>
        <p:spPr bwMode="auto">
          <a:xfrm>
            <a:off x="5795963" y="3429000"/>
            <a:ext cx="3325812"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i="1">
                <a:solidFill>
                  <a:srgbClr val="FFFFFF"/>
                </a:solidFill>
                <a:cs typeface="Arial" charset="0"/>
              </a:rPr>
              <a:t>Đọc quyển sách 20 trang này trước buổi học kế tiếp</a:t>
            </a:r>
          </a:p>
        </p:txBody>
      </p:sp>
    </p:spTree>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BordenSteps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0"/>
            <a:ext cx="541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6" name="Rectangle 3"/>
          <p:cNvSpPr>
            <a:spLocks noGrp="1" noChangeArrowheads="1"/>
          </p:cNvSpPr>
          <p:nvPr>
            <p:ph type="title" idx="4294967295"/>
          </p:nvPr>
        </p:nvSpPr>
        <p:spPr>
          <a:xfrm>
            <a:off x="0" y="0"/>
            <a:ext cx="3708400" cy="2032000"/>
          </a:xfrm>
        </p:spPr>
        <p:txBody>
          <a:bodyPr/>
          <a:lstStyle/>
          <a:p>
            <a:pPr eaLnBrk="1" hangingPunct="1"/>
            <a:r>
              <a:rPr lang="en-US" sz="4000" b="1">
                <a:latin typeface="Arial" charset="0"/>
              </a:rPr>
              <a:t>Những ý chính của Borden </a:t>
            </a:r>
          </a:p>
        </p:txBody>
      </p:sp>
      <p:sp>
        <p:nvSpPr>
          <p:cNvPr id="344067" name="Text Box 4"/>
          <p:cNvSpPr txBox="1">
            <a:spLocks noChangeArrowheads="1"/>
          </p:cNvSpPr>
          <p:nvPr/>
        </p:nvSpPr>
        <p:spPr bwMode="auto">
          <a:xfrm>
            <a:off x="8001000" y="39688"/>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2400" b="1">
                <a:solidFill>
                  <a:srgbClr val="000000"/>
                </a:solidFill>
                <a:ea typeface="MS Pゴシック" charset="0"/>
                <a:cs typeface="MS Pゴシック" charset="0"/>
              </a:rPr>
              <a:t>10-11</a:t>
            </a:r>
            <a:endParaRPr lang="en-US" sz="2400">
              <a:solidFill>
                <a:srgbClr val="000000"/>
              </a:solidFill>
              <a:ea typeface="MS Pゴシック" charset="0"/>
              <a:cs typeface="MS Pゴシック" charset="0"/>
            </a:endParaRPr>
          </a:p>
        </p:txBody>
      </p:sp>
      <p:sp>
        <p:nvSpPr>
          <p:cNvPr id="344068" name="Text Box 5"/>
          <p:cNvSpPr txBox="1">
            <a:spLocks noChangeArrowheads="1"/>
          </p:cNvSpPr>
          <p:nvPr/>
        </p:nvSpPr>
        <p:spPr bwMode="auto">
          <a:xfrm>
            <a:off x="2589213" y="6400800"/>
            <a:ext cx="655478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solidFill>
                  <a:srgbClr val="000000"/>
                </a:solidFill>
                <a:ea typeface="MS Pゴシック" charset="0"/>
                <a:cs typeface="MS Pゴシック" charset="0"/>
              </a:rPr>
              <a:t>Richard Borden, </a:t>
            </a:r>
            <a:r>
              <a:rPr lang="en-US" sz="2400" i="1">
                <a:solidFill>
                  <a:srgbClr val="000000"/>
                </a:solidFill>
                <a:ea typeface="MS Pゴシック" charset="0"/>
                <a:cs typeface="MS Pゴシック" charset="0"/>
              </a:rPr>
              <a:t>How to Communicate Ideas</a:t>
            </a:r>
            <a:r>
              <a:rPr lang="en-US" sz="2400">
                <a:solidFill>
                  <a:srgbClr val="000000"/>
                </a:solidFill>
                <a:ea typeface="MS Pゴシック" charset="0"/>
                <a:cs typeface="MS Pゴシック" charset="0"/>
              </a:rPr>
              <a:t>, 1</a:t>
            </a:r>
          </a:p>
        </p:txBody>
      </p:sp>
      <p:sp>
        <p:nvSpPr>
          <p:cNvPr id="344069" name="Rounded Rectangular Callout 1"/>
          <p:cNvSpPr>
            <a:spLocks noChangeArrowheads="1"/>
          </p:cNvSpPr>
          <p:nvPr/>
        </p:nvSpPr>
        <p:spPr bwMode="auto">
          <a:xfrm>
            <a:off x="34925" y="1844675"/>
            <a:ext cx="3384550" cy="4608513"/>
          </a:xfrm>
          <a:prstGeom prst="wedgeRoundRectCallout">
            <a:avLst>
              <a:gd name="adj1" fmla="val 60681"/>
              <a:gd name="adj2" fmla="val -18301"/>
              <a:gd name="adj3" fmla="val 16667"/>
            </a:avLst>
          </a:prstGeom>
          <a:solidFill>
            <a:srgbClr val="800000"/>
          </a:solidFill>
          <a:ln w="9525">
            <a:solidFill>
              <a:schemeClr val="tx1"/>
            </a:solidFill>
            <a:round/>
            <a:headEnd/>
            <a:tailEnd/>
          </a:ln>
        </p:spPr>
        <p:txBody>
          <a:bodyPr/>
          <a:lstStyle/>
          <a:p>
            <a:r>
              <a:rPr lang="en-US" sz="2800" b="1">
                <a:solidFill>
                  <a:srgbClr val="E8EAE9"/>
                </a:solidFill>
                <a:ea typeface="MS Pゴシック" charset="0"/>
                <a:cs typeface="MS Pゴシック" charset="0"/>
              </a:rPr>
              <a:t>Nguyên tắc căn bản hình thành bài nói trước công chúng bao gồm tám từ:</a:t>
            </a:r>
          </a:p>
          <a:p>
            <a:r>
              <a:rPr lang="en-US" sz="2800" b="1">
                <a:solidFill>
                  <a:srgbClr val="FFFF00"/>
                </a:solidFill>
                <a:ea typeface="MS Pゴシック" charset="0"/>
                <a:cs typeface="MS Pゴシック" charset="0"/>
              </a:rPr>
              <a:t>Bài nói có mục đích – và hình thức.</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2"/>
          <p:cNvSpPr>
            <a:spLocks noGrp="1" noChangeArrowheads="1"/>
          </p:cNvSpPr>
          <p:nvPr>
            <p:ph type="title"/>
          </p:nvPr>
        </p:nvSpPr>
        <p:spPr>
          <a:xfrm>
            <a:off x="468313" y="823913"/>
            <a:ext cx="8207375" cy="785812"/>
          </a:xfrm>
          <a:solidFill>
            <a:schemeClr val="tx1"/>
          </a:solidFill>
        </p:spPr>
        <p:txBody>
          <a:bodyPr/>
          <a:lstStyle/>
          <a:p>
            <a:pPr eaLnBrk="1" hangingPunct="1"/>
            <a:r>
              <a:rPr lang="en-US" altLang="zh-CN" b="1">
                <a:solidFill>
                  <a:schemeClr val="bg1"/>
                </a:solidFill>
                <a:latin typeface="Arial" charset="0"/>
                <a:ea typeface="ＭＳ Ｐゴシック" charset="0"/>
                <a:cs typeface="Arial" charset="0"/>
              </a:rPr>
              <a:t>Yêu Cầu của Khoá Học ở SBC</a:t>
            </a:r>
            <a:endParaRPr lang="en-US" b="1">
              <a:solidFill>
                <a:schemeClr val="bg1"/>
              </a:solidFill>
              <a:latin typeface="Arial" charset="0"/>
              <a:ea typeface="ＭＳ Ｐゴシック" charset="0"/>
              <a:cs typeface="Arial" charset="0"/>
            </a:endParaRPr>
          </a:p>
        </p:txBody>
      </p:sp>
      <p:sp>
        <p:nvSpPr>
          <p:cNvPr id="346114"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a:t>
            </a:r>
          </a:p>
        </p:txBody>
      </p:sp>
      <p:pic>
        <p:nvPicPr>
          <p:cNvPr id="346115" name="Picture 5" descr="OverloadDonkey"/>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711700" cy="4764088"/>
          </a:xfrm>
          <a:effectLst/>
        </p:spPr>
        <p:txBody>
          <a:bodyPr/>
          <a:lstStyle/>
          <a:p>
            <a:pPr marL="609600" indent="-609600" eaLnBrk="1" hangingPunct="1">
              <a:lnSpc>
                <a:spcPct val="90000"/>
              </a:lnSpc>
              <a:buFontTx/>
              <a:buAutoNum type="alphaUcPeriod"/>
              <a:defRPr/>
            </a:pPr>
            <a:r>
              <a:rPr lang="en-US" altLang="zh-CN" b="1">
                <a:solidFill>
                  <a:srgbClr val="FFF9FC"/>
                </a:solidFill>
                <a:effectLst>
                  <a:outerShdw blurRad="38100" dist="38100" dir="2700000" algn="tl">
                    <a:srgbClr val="000000"/>
                  </a:outerShdw>
                </a:effectLst>
                <a:latin typeface="Arial" charset="0"/>
                <a:ea typeface="ＭＳ Ｐゴシック" charset="0"/>
                <a:cs typeface="Arial" charset="0"/>
              </a:rPr>
              <a:t>Đọc sách (10%)</a:t>
            </a:r>
          </a:p>
          <a:p>
            <a:pPr marL="609600" indent="-609600" eaLnBrk="1" hangingPunct="1">
              <a:lnSpc>
                <a:spcPct val="90000"/>
              </a:lnSpc>
              <a:buFontTx/>
              <a:buNone/>
              <a:defRPr/>
            </a:pPr>
            <a:endParaRPr lang="en-US" altLang="zh-CN" sz="2400" b="1">
              <a:solidFill>
                <a:srgbClr val="FFF9FC"/>
              </a:solidFill>
              <a:effectLst>
                <a:outerShdw blurRad="38100" dist="38100" dir="2700000" algn="tl">
                  <a:srgbClr val="000000"/>
                </a:outerShdw>
              </a:effectLst>
              <a:latin typeface="Arial" charset="0"/>
              <a:ea typeface="ＭＳ Ｐゴシック" charset="0"/>
              <a:cs typeface="Arial" charset="0"/>
            </a:endParaRPr>
          </a:p>
          <a:p>
            <a:pPr marL="609600" indent="-609600" eaLnBrk="1" hangingPunct="1">
              <a:lnSpc>
                <a:spcPct val="90000"/>
              </a:lnSpc>
              <a:buFontTx/>
              <a:buAutoNum type="alphaUcPeriod" startAt="2"/>
              <a:defRPr/>
            </a:pPr>
            <a:r>
              <a:rPr lang="en-US" altLang="zh-CN" b="1">
                <a:solidFill>
                  <a:srgbClr val="FFF9FC"/>
                </a:solidFill>
                <a:effectLst>
                  <a:outerShdw blurRad="38100" dist="38100" dir="2700000" algn="tl">
                    <a:srgbClr val="000000"/>
                  </a:outerShdw>
                </a:effectLst>
                <a:latin typeface="Arial" charset="0"/>
                <a:ea typeface="ＭＳ Ｐゴシック" charset="0"/>
                <a:cs typeface="Arial" charset="0"/>
              </a:rPr>
              <a:t>Đề án (15%)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2" end="2"/>
                                            </p:txEl>
                                          </p:spTgt>
                                        </p:tgtEl>
                                        <p:attrNameLst>
                                          <p:attrName>style.visibility</p:attrName>
                                        </p:attrNameLst>
                                      </p:cBhvr>
                                      <p:to>
                                        <p:strVal val="visible"/>
                                      </p:to>
                                    </p:set>
                                    <p:anim calcmode="lin" valueType="num">
                                      <p:cBhvr additive="base">
                                        <p:cTn id="7" dur="500" fill="hold"/>
                                        <p:tgtEl>
                                          <p:spTgt spid="39117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907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038" y="-26988"/>
            <a:ext cx="9297988" cy="585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5" name="Title 1"/>
          <p:cNvSpPr>
            <a:spLocks noGrp="1"/>
          </p:cNvSpPr>
          <p:nvPr>
            <p:ph type="ctrTitle"/>
          </p:nvPr>
        </p:nvSpPr>
        <p:spPr>
          <a:xfrm rot="19926456">
            <a:off x="-269875" y="3494088"/>
            <a:ext cx="9144000" cy="981075"/>
          </a:xfrm>
          <a:solidFill>
            <a:srgbClr val="FFFF00"/>
          </a:solidFill>
        </p:spPr>
        <p:txBody>
          <a:bodyPr/>
          <a:lstStyle/>
          <a:p>
            <a:r>
              <a:rPr lang="en-US" sz="8000" b="1">
                <a:solidFill>
                  <a:schemeClr val="tx1"/>
                </a:solidFill>
                <a:latin typeface="Arial" charset="0"/>
                <a:ea typeface="ＭＳ Ｐゴシック" charset="0"/>
                <a:cs typeface="ＭＳ Ｐゴシック" charset="0"/>
              </a:rPr>
              <a:t>Hindrances</a:t>
            </a:r>
          </a:p>
        </p:txBody>
      </p:sp>
      <p:sp>
        <p:nvSpPr>
          <p:cNvPr id="4" name="Title 1"/>
          <p:cNvSpPr txBox="1">
            <a:spLocks/>
          </p:cNvSpPr>
          <p:nvPr/>
        </p:nvSpPr>
        <p:spPr bwMode="auto">
          <a:xfrm rot="1727232">
            <a:off x="-211138" y="3330575"/>
            <a:ext cx="9144001" cy="98107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ctr"/>
            <a:r>
              <a:rPr lang="en-US" sz="8000" b="1">
                <a:solidFill>
                  <a:srgbClr val="000000"/>
                </a:solidFill>
                <a:latin typeface="Arial" charset="0"/>
              </a:rPr>
              <a:t>Hindrances</a:t>
            </a:r>
          </a:p>
        </p:txBody>
      </p:sp>
    </p:spTree>
    <p:extLst>
      <p:ext uri="{BB962C8B-B14F-4D97-AF65-F5344CB8AC3E}">
        <p14:creationId xmlns:p14="http://schemas.microsoft.com/office/powerpoint/2010/main" val="3246222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75105"/>
                                        </p:tgtEl>
                                        <p:attrNameLst>
                                          <p:attrName>style.visibility</p:attrName>
                                        </p:attrNameLst>
                                      </p:cBhvr>
                                      <p:to>
                                        <p:strVal val="visible"/>
                                      </p:to>
                                    </p:set>
                                    <p:anim calcmode="lin" valueType="num">
                                      <p:cBhvr>
                                        <p:cTn id="12" dur="1000" fill="hold"/>
                                        <p:tgtEl>
                                          <p:spTgt spid="175105"/>
                                        </p:tgtEl>
                                        <p:attrNameLst>
                                          <p:attrName>ppt_w</p:attrName>
                                        </p:attrNameLst>
                                      </p:cBhvr>
                                      <p:tavLst>
                                        <p:tav tm="0">
                                          <p:val>
                                            <p:strVal val="#ppt_w*0.70"/>
                                          </p:val>
                                        </p:tav>
                                        <p:tav tm="100000">
                                          <p:val>
                                            <p:strVal val="#ppt_w"/>
                                          </p:val>
                                        </p:tav>
                                      </p:tavLst>
                                    </p:anim>
                                    <p:anim calcmode="lin" valueType="num">
                                      <p:cBhvr>
                                        <p:cTn id="13" dur="1000" fill="hold"/>
                                        <p:tgtEl>
                                          <p:spTgt spid="175105"/>
                                        </p:tgtEl>
                                        <p:attrNameLst>
                                          <p:attrName>ppt_h</p:attrName>
                                        </p:attrNameLst>
                                      </p:cBhvr>
                                      <p:tavLst>
                                        <p:tav tm="0">
                                          <p:val>
                                            <p:strVal val="#ppt_h"/>
                                          </p:val>
                                        </p:tav>
                                        <p:tav tm="100000">
                                          <p:val>
                                            <p:strVal val="#ppt_h"/>
                                          </p:val>
                                        </p:tav>
                                      </p:tavLst>
                                    </p:anim>
                                    <p:animEffect transition="in" filter="fade">
                                      <p:cBhvr>
                                        <p:cTn id="14" dur="1000"/>
                                        <p:tgtEl>
                                          <p:spTgt spid="175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5"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Title 1"/>
          <p:cNvSpPr>
            <a:spLocks noGrp="1"/>
          </p:cNvSpPr>
          <p:nvPr>
            <p:ph type="ctrTitle"/>
          </p:nvPr>
        </p:nvSpPr>
        <p:spPr>
          <a:xfrm>
            <a:off x="0" y="0"/>
            <a:ext cx="9144000" cy="765175"/>
          </a:xfrm>
          <a:solidFill>
            <a:srgbClr val="800000"/>
          </a:solidFill>
        </p:spPr>
        <p:txBody>
          <a:bodyPr/>
          <a:lstStyle/>
          <a:p>
            <a:r>
              <a:rPr lang="en-US" sz="3600" b="1">
                <a:solidFill>
                  <a:schemeClr val="bg1"/>
                </a:solidFill>
                <a:latin typeface="Arial" charset="0"/>
                <a:ea typeface="ＭＳ Ｐゴシック" charset="0"/>
                <a:cs typeface="ＭＳ Ｐゴシック" charset="0"/>
              </a:rPr>
              <a:t>Cùng dạy người khác biết cách giảng!</a:t>
            </a:r>
          </a:p>
        </p:txBody>
      </p:sp>
      <p:pic>
        <p:nvPicPr>
          <p:cNvPr id="348162"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20775"/>
            <a:ext cx="2916238" cy="237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163"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92763" y="3789363"/>
            <a:ext cx="3551237" cy="306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164"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3789363"/>
            <a:ext cx="5592763" cy="3068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65" name="Subtitle 2"/>
          <p:cNvSpPr txBox="1">
            <a:spLocks/>
          </p:cNvSpPr>
          <p:nvPr/>
        </p:nvSpPr>
        <p:spPr bwMode="auto">
          <a:xfrm>
            <a:off x="2916238" y="836613"/>
            <a:ext cx="6227762"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ja-JP" altLang="en-US" sz="2800" b="1">
                <a:solidFill>
                  <a:srgbClr val="FFFFFF"/>
                </a:solidFill>
              </a:rPr>
              <a:t>“</a:t>
            </a:r>
            <a:r>
              <a:rPr lang="en-US" altLang="ja-JP" sz="2800" b="1">
                <a:solidFill>
                  <a:srgbClr val="FFFFFF"/>
                </a:solidFill>
              </a:rPr>
              <a:t>Con đã nghe ta dạy những điều đã được xác nhận bởi những người đáng tin cậy chứng kiến. Bây giờ hãy dạy những lẽ thật này cho những người trung tín có tài dạy dỗ người khác" (2 Timôthê. 2:2 NLT).</a:t>
            </a:r>
            <a:endParaRPr lang="en-US" sz="2800" b="1">
              <a:solidFill>
                <a:srgbClr val="FFFFFF"/>
              </a:solidFill>
            </a:endParaRPr>
          </a:p>
        </p:txBody>
      </p:sp>
      <p:sp>
        <p:nvSpPr>
          <p:cNvPr id="348166" name="Subtitle 2"/>
          <p:cNvSpPr txBox="1">
            <a:spLocks/>
          </p:cNvSpPr>
          <p:nvPr/>
        </p:nvSpPr>
        <p:spPr bwMode="auto">
          <a:xfrm>
            <a:off x="0" y="5661025"/>
            <a:ext cx="1152525" cy="6477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Phao-lô</a:t>
            </a:r>
          </a:p>
        </p:txBody>
      </p:sp>
      <p:sp>
        <p:nvSpPr>
          <p:cNvPr id="348167" name="Subtitle 2"/>
          <p:cNvSpPr txBox="1">
            <a:spLocks/>
          </p:cNvSpPr>
          <p:nvPr/>
        </p:nvSpPr>
        <p:spPr bwMode="auto">
          <a:xfrm>
            <a:off x="1042988" y="5661025"/>
            <a:ext cx="1441450" cy="6477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Timôthê</a:t>
            </a:r>
          </a:p>
        </p:txBody>
      </p:sp>
      <p:sp>
        <p:nvSpPr>
          <p:cNvPr id="348168" name="Subtitle 2"/>
          <p:cNvSpPr txBox="1">
            <a:spLocks/>
          </p:cNvSpPr>
          <p:nvPr/>
        </p:nvSpPr>
        <p:spPr bwMode="auto">
          <a:xfrm>
            <a:off x="2555875" y="5691188"/>
            <a:ext cx="1476375" cy="6477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Những người trung tín</a:t>
            </a:r>
          </a:p>
        </p:txBody>
      </p:sp>
      <p:sp>
        <p:nvSpPr>
          <p:cNvPr id="348169" name="Subtitle 2"/>
          <p:cNvSpPr txBox="1">
            <a:spLocks/>
          </p:cNvSpPr>
          <p:nvPr/>
        </p:nvSpPr>
        <p:spPr bwMode="auto">
          <a:xfrm>
            <a:off x="3995738" y="5661025"/>
            <a:ext cx="1439862" cy="6477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Người khác</a:t>
            </a:r>
          </a:p>
        </p:txBody>
      </p:sp>
      <p:sp>
        <p:nvSpPr>
          <p:cNvPr id="348170" name="Subtitle 2"/>
          <p:cNvSpPr txBox="1">
            <a:spLocks/>
          </p:cNvSpPr>
          <p:nvPr/>
        </p:nvSpPr>
        <p:spPr bwMode="auto">
          <a:xfrm>
            <a:off x="0" y="1049338"/>
            <a:ext cx="2916238"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3600" b="1">
                <a:solidFill>
                  <a:srgbClr val="000000"/>
                </a:solidFill>
              </a:rPr>
              <a:t>Môn đồ hoá</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a:effectLst>
                  <a:outerShdw blurRad="38100" dist="38100" dir="2700000" algn="tl">
                    <a:srgbClr val="000080"/>
                  </a:outerShdw>
                </a:effectLst>
                <a:latin typeface="Arial" charset="0"/>
                <a:ea typeface="ＭＳ Ｐゴシック" charset="0"/>
              </a:rPr>
              <a:t>Mục vụ giảng dạy 1997-2013</a:t>
            </a:r>
          </a:p>
        </p:txBody>
      </p:sp>
      <p:grpSp>
        <p:nvGrpSpPr>
          <p:cNvPr id="2" name="Group 1"/>
          <p:cNvGrpSpPr>
            <a:grpSpLocks/>
          </p:cNvGrpSpPr>
          <p:nvPr/>
        </p:nvGrpSpPr>
        <p:grpSpPr bwMode="auto">
          <a:xfrm>
            <a:off x="3209925" y="1620838"/>
            <a:ext cx="3716338" cy="4424362"/>
            <a:chOff x="3209900" y="1620838"/>
            <a:chExt cx="3715576" cy="4424362"/>
          </a:xfrm>
        </p:grpSpPr>
        <p:sp>
          <p:nvSpPr>
            <p:cNvPr id="349203" name="AutoShape 4"/>
            <p:cNvSpPr>
              <a:spLocks noChangeArrowheads="1"/>
            </p:cNvSpPr>
            <p:nvPr/>
          </p:nvSpPr>
          <p:spPr bwMode="auto">
            <a:xfrm rot="-2615243">
              <a:off x="3771760" y="2466975"/>
              <a:ext cx="380922" cy="3578225"/>
            </a:xfrm>
            <a:prstGeom prst="upArrow">
              <a:avLst>
                <a:gd name="adj1" fmla="val 50000"/>
                <a:gd name="adj2" fmla="val 234796"/>
              </a:avLst>
            </a:prstGeom>
            <a:solidFill>
              <a:schemeClr val="accent1"/>
            </a:solidFill>
            <a:ln w="9525">
              <a:solidFill>
                <a:schemeClr val="tx1"/>
              </a:solidFill>
              <a:miter lim="800000"/>
              <a:headEnd/>
              <a:tailEnd/>
            </a:ln>
          </p:spPr>
          <p:txBody>
            <a:bodyPr vert="eaVert" wrap="none" anchor="ctr"/>
            <a:lstStyle/>
            <a:p>
              <a:endParaRPr lang="vi-VN" sz="2400">
                <a:solidFill>
                  <a:srgbClr val="FFFFFF"/>
                </a:solidFill>
              </a:endParaRPr>
            </a:p>
          </p:txBody>
        </p:sp>
        <p:sp>
          <p:nvSpPr>
            <p:cNvPr id="349204" name="AutoShape 7"/>
            <p:cNvSpPr>
              <a:spLocks noChangeArrowheads="1"/>
            </p:cNvSpPr>
            <p:nvPr/>
          </p:nvSpPr>
          <p:spPr bwMode="auto">
            <a:xfrm rot="-2225631">
              <a:off x="4346317" y="2987675"/>
              <a:ext cx="380922" cy="2971800"/>
            </a:xfrm>
            <a:prstGeom prst="upArrow">
              <a:avLst>
                <a:gd name="adj1" fmla="val 50000"/>
                <a:gd name="adj2" fmla="val 195004"/>
              </a:avLst>
            </a:prstGeom>
            <a:solidFill>
              <a:schemeClr val="accent1"/>
            </a:solidFill>
            <a:ln w="9525">
              <a:solidFill>
                <a:schemeClr val="tx1"/>
              </a:solidFill>
              <a:miter lim="800000"/>
              <a:headEnd/>
              <a:tailEnd/>
            </a:ln>
          </p:spPr>
          <p:txBody>
            <a:bodyPr vert="eaVert" wrap="none" anchor="ctr"/>
            <a:lstStyle/>
            <a:p>
              <a:endParaRPr lang="vi-VN" sz="2400">
                <a:solidFill>
                  <a:srgbClr val="FFFFFF"/>
                </a:solidFill>
              </a:endParaRPr>
            </a:p>
          </p:txBody>
        </p:sp>
        <p:sp>
          <p:nvSpPr>
            <p:cNvPr id="349205" name="AutoShape 8"/>
            <p:cNvSpPr>
              <a:spLocks noChangeArrowheads="1"/>
            </p:cNvSpPr>
            <p:nvPr/>
          </p:nvSpPr>
          <p:spPr bwMode="auto">
            <a:xfrm rot="2496691">
              <a:off x="6544554" y="3249613"/>
              <a:ext cx="380922" cy="2614612"/>
            </a:xfrm>
            <a:prstGeom prst="upArrow">
              <a:avLst>
                <a:gd name="adj1" fmla="val 50000"/>
                <a:gd name="adj2" fmla="val 140011"/>
              </a:avLst>
            </a:prstGeom>
            <a:solidFill>
              <a:schemeClr val="accent1"/>
            </a:solidFill>
            <a:ln w="9525">
              <a:solidFill>
                <a:schemeClr val="tx1"/>
              </a:solidFill>
              <a:miter lim="800000"/>
              <a:headEnd/>
              <a:tailEnd/>
            </a:ln>
          </p:spPr>
          <p:txBody>
            <a:bodyPr vert="eaVert" wrap="none" anchor="ctr"/>
            <a:lstStyle/>
            <a:p>
              <a:endParaRPr lang="vi-VN" sz="2400">
                <a:solidFill>
                  <a:srgbClr val="FFFFFF"/>
                </a:solidFill>
              </a:endParaRPr>
            </a:p>
          </p:txBody>
        </p:sp>
        <p:sp>
          <p:nvSpPr>
            <p:cNvPr id="349206" name="AutoShape 9"/>
            <p:cNvSpPr>
              <a:spLocks noChangeArrowheads="1"/>
            </p:cNvSpPr>
            <p:nvPr/>
          </p:nvSpPr>
          <p:spPr bwMode="auto">
            <a:xfrm>
              <a:off x="5181171" y="1620838"/>
              <a:ext cx="380922" cy="4114800"/>
            </a:xfrm>
            <a:prstGeom prst="upArrow">
              <a:avLst>
                <a:gd name="adj1" fmla="val 50000"/>
                <a:gd name="adj2" fmla="val 270005"/>
              </a:avLst>
            </a:prstGeom>
            <a:solidFill>
              <a:schemeClr val="accent1"/>
            </a:solidFill>
            <a:ln w="9525">
              <a:solidFill>
                <a:schemeClr val="tx1"/>
              </a:solidFill>
              <a:miter lim="800000"/>
              <a:headEnd/>
              <a:tailEnd/>
            </a:ln>
          </p:spPr>
          <p:txBody>
            <a:bodyPr vert="eaVert" wrap="none" anchor="ctr"/>
            <a:lstStyle/>
            <a:p>
              <a:endParaRPr lang="vi-VN" sz="2400">
                <a:solidFill>
                  <a:srgbClr val="FFFFFF"/>
                </a:solidFill>
              </a:endParaRPr>
            </a:p>
          </p:txBody>
        </p:sp>
        <p:sp>
          <p:nvSpPr>
            <p:cNvPr id="349207" name="AutoShape 4"/>
            <p:cNvSpPr>
              <a:spLocks noChangeArrowheads="1"/>
            </p:cNvSpPr>
            <p:nvPr/>
          </p:nvSpPr>
          <p:spPr bwMode="auto">
            <a:xfrm rot="-5036189">
              <a:off x="4124867" y="4177733"/>
              <a:ext cx="381000" cy="2210935"/>
            </a:xfrm>
            <a:prstGeom prst="upArrow">
              <a:avLst>
                <a:gd name="adj1" fmla="val 50000"/>
                <a:gd name="adj2" fmla="val 234779"/>
              </a:avLst>
            </a:prstGeom>
            <a:solidFill>
              <a:schemeClr val="accent1"/>
            </a:solidFill>
            <a:ln w="9525">
              <a:solidFill>
                <a:schemeClr val="tx1"/>
              </a:solidFill>
              <a:miter lim="800000"/>
              <a:headEnd/>
              <a:tailEnd/>
            </a:ln>
          </p:spPr>
          <p:txBody>
            <a:bodyPr vert="eaVert" wrap="none" anchor="ctr"/>
            <a:lstStyle/>
            <a:p>
              <a:endParaRPr lang="vi-VN" sz="2400">
                <a:solidFill>
                  <a:srgbClr val="FFFFFF"/>
                </a:solidFill>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MÔNG CỔ</a:t>
            </a:r>
          </a:p>
        </p:txBody>
      </p:sp>
      <p:sp>
        <p:nvSpPr>
          <p:cNvPr id="361491" name="Text Box 19"/>
          <p:cNvSpPr txBox="1">
            <a:spLocks noChangeArrowheads="1"/>
          </p:cNvSpPr>
          <p:nvPr/>
        </p:nvSpPr>
        <p:spPr bwMode="auto">
          <a:xfrm>
            <a:off x="2019300" y="371633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ẤN ĐỘ</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MY-AN-MA</a:t>
            </a:r>
          </a:p>
        </p:txBody>
      </p:sp>
      <p:sp>
        <p:nvSpPr>
          <p:cNvPr id="349191"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9192" name="Text Box 28"/>
          <p:cNvSpPr txBox="1">
            <a:spLocks noChangeArrowheads="1"/>
          </p:cNvSpPr>
          <p:nvPr/>
        </p:nvSpPr>
        <p:spPr bwMode="auto">
          <a:xfrm>
            <a:off x="1476375" y="188913"/>
            <a:ext cx="7127875" cy="4302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2200" b="1">
                <a:solidFill>
                  <a:srgbClr val="FFFFFF"/>
                </a:solidFill>
              </a:rPr>
              <a:t>Màu đỏ = Những quốc gia tôi đã dạy môn học này</a:t>
            </a:r>
          </a:p>
        </p:txBody>
      </p:sp>
      <p:sp>
        <p:nvSpPr>
          <p:cNvPr id="361496" name="Text Box 24"/>
          <p:cNvSpPr txBox="1">
            <a:spLocks noChangeArrowheads="1"/>
          </p:cNvSpPr>
          <p:nvPr/>
        </p:nvSpPr>
        <p:spPr bwMode="auto">
          <a:xfrm>
            <a:off x="4572000" y="5291138"/>
            <a:ext cx="1655763" cy="36988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SINGAPORE</a:t>
            </a: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TRUNG QUỐC</a:t>
            </a:r>
          </a:p>
        </p:txBody>
      </p:sp>
      <p:sp>
        <p:nvSpPr>
          <p:cNvPr id="25" name="Text Box 17"/>
          <p:cNvSpPr txBox="1">
            <a:spLocks noChangeArrowheads="1"/>
          </p:cNvSpPr>
          <p:nvPr/>
        </p:nvSpPr>
        <p:spPr bwMode="auto">
          <a:xfrm>
            <a:off x="5076825" y="41798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ViỆT NAM</a:t>
            </a: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MA-LAY-SI-A</a:t>
            </a: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THÁI LAN</a:t>
            </a:r>
          </a:p>
        </p:txBody>
      </p:sp>
      <p:sp>
        <p:nvSpPr>
          <p:cNvPr id="30" name="Text Box 17"/>
          <p:cNvSpPr txBox="1">
            <a:spLocks noChangeArrowheads="1"/>
          </p:cNvSpPr>
          <p:nvPr/>
        </p:nvSpPr>
        <p:spPr bwMode="auto">
          <a:xfrm>
            <a:off x="6372225" y="53736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IN-ĐÔ-NÊ-SI-A</a:t>
            </a: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HÀN QUỐC</a:t>
            </a:r>
          </a:p>
        </p:txBody>
      </p:sp>
      <p:sp>
        <p:nvSpPr>
          <p:cNvPr id="33" name="Text Box 19"/>
          <p:cNvSpPr txBox="1">
            <a:spLocks noChangeArrowheads="1"/>
          </p:cNvSpPr>
          <p:nvPr/>
        </p:nvSpPr>
        <p:spPr bwMode="auto">
          <a:xfrm>
            <a:off x="114300" y="1524000"/>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GIOÓC-ĐA-NI</a:t>
            </a:r>
          </a:p>
        </p:txBody>
      </p:sp>
      <p:sp>
        <p:nvSpPr>
          <p:cNvPr id="34" name="Text Box 21"/>
          <p:cNvSpPr txBox="1">
            <a:spLocks noChangeArrowheads="1"/>
          </p:cNvSpPr>
          <p:nvPr/>
        </p:nvSpPr>
        <p:spPr bwMode="auto">
          <a:xfrm>
            <a:off x="2300288" y="2716213"/>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NÊ-PAN</a:t>
            </a:r>
          </a:p>
        </p:txBody>
      </p:sp>
      <p:sp>
        <p:nvSpPr>
          <p:cNvPr id="35" name="Text Box 19"/>
          <p:cNvSpPr txBox="1">
            <a:spLocks noChangeArrowheads="1"/>
          </p:cNvSpPr>
          <p:nvPr/>
        </p:nvSpPr>
        <p:spPr bwMode="auto">
          <a:xfrm>
            <a:off x="1314450" y="518953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SRI-LAN-KA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Preaching (Homiletics) link at </a:t>
            </a:r>
            <a:r>
              <a:rPr lang="en-US" sz="2400" b="1" dirty="0" err="1">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001518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en-US" sz="3200" b="1" dirty="0">
                <a:cs typeface="+mj-cs"/>
              </a:rPr>
              <a:t>Thailand • Mongolia • Myanmar • Indonesia</a:t>
            </a:r>
          </a:p>
        </p:txBody>
      </p:sp>
    </p:spTree>
    <p:extLst>
      <p:ext uri="{BB962C8B-B14F-4D97-AF65-F5344CB8AC3E}">
        <p14:creationId xmlns:p14="http://schemas.microsoft.com/office/powerpoint/2010/main" val="37305993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pic>
        <p:nvPicPr>
          <p:cNvPr id="2" name="Picture 1" descr="Screen Shot 2016-04-14 at 8.23.1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7121"/>
            <a:ext cx="9144000" cy="5093948"/>
          </a:xfrm>
          <a:prstGeom prst="rect">
            <a:avLst/>
          </a:prstGeom>
        </p:spPr>
      </p:pic>
    </p:spTree>
    <p:extLst>
      <p:ext uri="{BB962C8B-B14F-4D97-AF65-F5344CB8AC3E}">
        <p14:creationId xmlns:p14="http://schemas.microsoft.com/office/powerpoint/2010/main" val="4081306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09-16 at 2.45.5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33" y="0"/>
            <a:ext cx="9144000" cy="5945614"/>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sp>
        <p:nvSpPr>
          <p:cNvPr id="3" name="Oval 2"/>
          <p:cNvSpPr/>
          <p:nvPr/>
        </p:nvSpPr>
        <p:spPr bwMode="auto">
          <a:xfrm>
            <a:off x="2339752" y="4797152"/>
            <a:ext cx="3456384" cy="1224136"/>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a:solidFill>
                <a:srgbClr val="000000"/>
              </a:solidFill>
              <a:latin typeface="Arial" pitchFamily="-105" charset="0"/>
            </a:endParaRPr>
          </a:p>
        </p:txBody>
      </p:sp>
    </p:spTree>
    <p:extLst>
      <p:ext uri="{BB962C8B-B14F-4D97-AF65-F5344CB8AC3E}">
        <p14:creationId xmlns:p14="http://schemas.microsoft.com/office/powerpoint/2010/main" val="305057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9-16 at 2.45.2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6632"/>
            <a:ext cx="9144000" cy="6007536"/>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spTree>
    <p:extLst>
      <p:ext uri="{BB962C8B-B14F-4D97-AF65-F5344CB8AC3E}">
        <p14:creationId xmlns:p14="http://schemas.microsoft.com/office/powerpoint/2010/main" val="1972401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9-16 at 2.50.2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55" y="18157"/>
            <a:ext cx="9144000" cy="5915756"/>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spTree>
    <p:extLst>
      <p:ext uri="{BB962C8B-B14F-4D97-AF65-F5344CB8AC3E}">
        <p14:creationId xmlns:p14="http://schemas.microsoft.com/office/powerpoint/2010/main" val="27845750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9-16 at 2.51.1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980627"/>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spTree>
    <p:extLst>
      <p:ext uri="{BB962C8B-B14F-4D97-AF65-F5344CB8AC3E}">
        <p14:creationId xmlns:p14="http://schemas.microsoft.com/office/powerpoint/2010/main" val="1058696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9-16 at 2.51.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961727"/>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spTree>
    <p:extLst>
      <p:ext uri="{BB962C8B-B14F-4D97-AF65-F5344CB8AC3E}">
        <p14:creationId xmlns:p14="http://schemas.microsoft.com/office/powerpoint/2010/main" val="3701825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16 at 2.53.4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101" y="0"/>
            <a:ext cx="9144000" cy="5974727"/>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spTree>
    <p:extLst>
      <p:ext uri="{BB962C8B-B14F-4D97-AF65-F5344CB8AC3E}">
        <p14:creationId xmlns:p14="http://schemas.microsoft.com/office/powerpoint/2010/main" val="11817583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chemeClr val="tx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en-US" sz="1800">
              <a:solidFill>
                <a:srgbClr val="FFFFFF"/>
              </a:solidFill>
              <a:latin typeface="Arial" pitchFamily="-112" charset="0"/>
            </a:endParaRPr>
          </a:p>
        </p:txBody>
      </p:sp>
      <p:sp>
        <p:nvSpPr>
          <p:cNvPr id="375810" name="Rectangle 2"/>
          <p:cNvSpPr>
            <a:spLocks noGrp="1" noChangeArrowheads="1"/>
          </p:cNvSpPr>
          <p:nvPr>
            <p:ph type="title"/>
          </p:nvPr>
        </p:nvSpPr>
        <p:spPr>
          <a:xfrm>
            <a:off x="0" y="74613"/>
            <a:ext cx="9144000" cy="762000"/>
          </a:xfrm>
        </p:spPr>
        <p:txBody>
          <a:bodyPr/>
          <a:lstStyle/>
          <a:p>
            <a:pPr eaLnBrk="1" hangingPunct="1"/>
            <a:r>
              <a:rPr lang="en-US" sz="3600" b="1">
                <a:solidFill>
                  <a:schemeClr val="bg1"/>
                </a:solidFill>
                <a:latin typeface="Arial" charset="0"/>
                <a:ea typeface="ＭＳ Ｐゴシック" charset="0"/>
                <a:cs typeface="ＭＳ Ｐゴシック" charset="0"/>
              </a:rPr>
              <a:t>Homiletics Project Sign Up List</a:t>
            </a:r>
          </a:p>
        </p:txBody>
      </p:sp>
      <p:graphicFrame>
        <p:nvGraphicFramePr>
          <p:cNvPr id="8" name="Table 7"/>
          <p:cNvGraphicFramePr>
            <a:graphicFrameLocks noGrp="1"/>
          </p:cNvGraphicFramePr>
          <p:nvPr/>
        </p:nvGraphicFramePr>
        <p:xfrm>
          <a:off x="34925" y="1231900"/>
          <a:ext cx="9001126" cy="5076824"/>
        </p:xfrm>
        <a:graphic>
          <a:graphicData uri="http://schemas.openxmlformats.org/drawingml/2006/table">
            <a:tbl>
              <a:tblPr/>
              <a:tblGrid>
                <a:gridCol w="1291165">
                  <a:extLst>
                    <a:ext uri="{9D8B030D-6E8A-4147-A177-3AD203B41FA5}">
                      <a16:colId xmlns:a16="http://schemas.microsoft.com/office/drawing/2014/main" val="20000"/>
                    </a:ext>
                  </a:extLst>
                </a:gridCol>
                <a:gridCol w="905442">
                  <a:extLst>
                    <a:ext uri="{9D8B030D-6E8A-4147-A177-3AD203B41FA5}">
                      <a16:colId xmlns:a16="http://schemas.microsoft.com/office/drawing/2014/main" val="20001"/>
                    </a:ext>
                  </a:extLst>
                </a:gridCol>
                <a:gridCol w="828151">
                  <a:extLst>
                    <a:ext uri="{9D8B030D-6E8A-4147-A177-3AD203B41FA5}">
                      <a16:colId xmlns:a16="http://schemas.microsoft.com/office/drawing/2014/main" val="20002"/>
                    </a:ext>
                  </a:extLst>
                </a:gridCol>
                <a:gridCol w="864053">
                  <a:extLst>
                    <a:ext uri="{9D8B030D-6E8A-4147-A177-3AD203B41FA5}">
                      <a16:colId xmlns:a16="http://schemas.microsoft.com/office/drawing/2014/main" val="20003"/>
                    </a:ext>
                  </a:extLst>
                </a:gridCol>
                <a:gridCol w="1440089">
                  <a:extLst>
                    <a:ext uri="{9D8B030D-6E8A-4147-A177-3AD203B41FA5}">
                      <a16:colId xmlns:a16="http://schemas.microsoft.com/office/drawing/2014/main" val="20004"/>
                    </a:ext>
                  </a:extLst>
                </a:gridCol>
                <a:gridCol w="936058">
                  <a:extLst>
                    <a:ext uri="{9D8B030D-6E8A-4147-A177-3AD203B41FA5}">
                      <a16:colId xmlns:a16="http://schemas.microsoft.com/office/drawing/2014/main" val="20005"/>
                    </a:ext>
                  </a:extLst>
                </a:gridCol>
                <a:gridCol w="936058">
                  <a:extLst>
                    <a:ext uri="{9D8B030D-6E8A-4147-A177-3AD203B41FA5}">
                      <a16:colId xmlns:a16="http://schemas.microsoft.com/office/drawing/2014/main" val="20006"/>
                    </a:ext>
                  </a:extLst>
                </a:gridCol>
                <a:gridCol w="1800110">
                  <a:extLst>
                    <a:ext uri="{9D8B030D-6E8A-4147-A177-3AD203B41FA5}">
                      <a16:colId xmlns:a16="http://schemas.microsoft.com/office/drawing/2014/main" val="20007"/>
                    </a:ext>
                  </a:extLst>
                </a:gridCol>
              </a:tblGrid>
              <a:tr h="5761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Name</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HP</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Translate</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Teach</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3143">
                <a:tc>
                  <a:txBody>
                    <a:bodyPr/>
                    <a:lstStyle/>
                    <a:p>
                      <a:endParaRPr lang="en-US" sz="2000" b="1">
                        <a:latin typeface="Arial"/>
                        <a:cs typeface="Arial"/>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2000" b="1">
                        <a:latin typeface="Arial"/>
                        <a:cs typeface="Arial"/>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HOM</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HSB</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Language</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HOM</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HSB</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r>
                        <a:rPr lang="en-US" sz="2000" b="1" dirty="0">
                          <a:solidFill>
                            <a:schemeClr val="bg1"/>
                          </a:solidFill>
                          <a:latin typeface="Arial"/>
                          <a:cs typeface="Arial"/>
                        </a:rPr>
                        <a:t>Language</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8443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endParaRPr lang="en-US" sz="1800"/>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8443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endParaRPr lang="en-US" sz="1800"/>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8443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10000"/>
                          </a:solidFill>
                          <a:effectLst/>
                          <a:uLnTx/>
                          <a:uFillTx/>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r h="8443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10000"/>
                          </a:solidFill>
                          <a:effectLst/>
                          <a:uLnTx/>
                          <a:uFillTx/>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5"/>
                  </a:ext>
                </a:extLst>
              </a:tr>
            </a:tbl>
          </a:graphicData>
        </a:graphic>
      </p:graphicFrame>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2"/>
          <p:cNvSpPr>
            <a:spLocks noGrp="1" noChangeArrowheads="1"/>
          </p:cNvSpPr>
          <p:nvPr>
            <p:ph type="title"/>
          </p:nvPr>
        </p:nvSpPr>
        <p:spPr>
          <a:xfrm>
            <a:off x="468313" y="823913"/>
            <a:ext cx="8207375" cy="785812"/>
          </a:xfrm>
          <a:solidFill>
            <a:schemeClr val="tx1"/>
          </a:solidFill>
        </p:spPr>
        <p:txBody>
          <a:bodyPr/>
          <a:lstStyle/>
          <a:p>
            <a:pPr eaLnBrk="1" hangingPunct="1"/>
            <a:r>
              <a:rPr lang="en-US" altLang="zh-CN" b="1">
                <a:solidFill>
                  <a:schemeClr val="bg1"/>
                </a:solidFill>
                <a:latin typeface="Arial" charset="0"/>
                <a:ea typeface="ＭＳ Ｐゴシック" charset="0"/>
                <a:cs typeface="Arial" charset="0"/>
              </a:rPr>
              <a:t>Yêu Cầu của Khoá Học ở SBC</a:t>
            </a:r>
            <a:endParaRPr lang="en-US" b="1">
              <a:solidFill>
                <a:schemeClr val="bg1"/>
              </a:solidFill>
              <a:latin typeface="Arial" charset="0"/>
              <a:ea typeface="ＭＳ Ｐゴシック" charset="0"/>
              <a:cs typeface="Arial" charset="0"/>
            </a:endParaRPr>
          </a:p>
        </p:txBody>
      </p:sp>
      <p:sp>
        <p:nvSpPr>
          <p:cNvPr id="377858" name="Text Box 4"/>
          <p:cNvSpPr txBox="1">
            <a:spLocks noChangeArrowheads="1"/>
          </p:cNvSpPr>
          <p:nvPr/>
        </p:nvSpPr>
        <p:spPr bwMode="auto">
          <a:xfrm>
            <a:off x="8578850" y="152400"/>
            <a:ext cx="441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vi</a:t>
            </a:r>
          </a:p>
        </p:txBody>
      </p:sp>
      <p:pic>
        <p:nvPicPr>
          <p:cNvPr id="377859" name="Picture 5" descr="OverloadDonkey"/>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711700" cy="4764088"/>
          </a:xfrm>
          <a:effectLst/>
        </p:spPr>
        <p:txBody>
          <a:bodyPr/>
          <a:lstStyle/>
          <a:p>
            <a:pPr marL="609600" indent="-609600" eaLnBrk="1" hangingPunct="1">
              <a:lnSpc>
                <a:spcPct val="90000"/>
              </a:lnSpc>
              <a:buFontTx/>
              <a:buAutoNum type="alphaUcPeriod"/>
              <a:defRPr/>
            </a:pPr>
            <a:r>
              <a:rPr lang="en-US" altLang="zh-CN" b="1">
                <a:solidFill>
                  <a:srgbClr val="FFF9FC"/>
                </a:solidFill>
                <a:effectLst>
                  <a:outerShdw blurRad="38100" dist="38100" dir="2700000" algn="tl">
                    <a:srgbClr val="000000"/>
                  </a:outerShdw>
                </a:effectLst>
                <a:latin typeface="Arial" charset="0"/>
                <a:ea typeface="ＭＳ Ｐゴシック" charset="0"/>
                <a:cs typeface="Arial" charset="0"/>
              </a:rPr>
              <a:t>Đọc sách (10%)</a:t>
            </a:r>
          </a:p>
          <a:p>
            <a:pPr marL="609600" indent="-609600" eaLnBrk="1" hangingPunct="1">
              <a:lnSpc>
                <a:spcPct val="90000"/>
              </a:lnSpc>
              <a:buFontTx/>
              <a:buNone/>
              <a:defRPr/>
            </a:pPr>
            <a:endParaRPr lang="en-US" altLang="zh-CN" sz="2400" b="1">
              <a:solidFill>
                <a:srgbClr val="FFF9FC"/>
              </a:solidFill>
              <a:effectLst>
                <a:outerShdw blurRad="38100" dist="38100" dir="2700000" algn="tl">
                  <a:srgbClr val="000000"/>
                </a:outerShdw>
              </a:effectLst>
              <a:latin typeface="Arial" charset="0"/>
              <a:ea typeface="ＭＳ Ｐゴシック" charset="0"/>
              <a:cs typeface="Arial" charset="0"/>
            </a:endParaRPr>
          </a:p>
          <a:p>
            <a:pPr marL="609600" indent="-609600" eaLnBrk="1" hangingPunct="1">
              <a:lnSpc>
                <a:spcPct val="90000"/>
              </a:lnSpc>
              <a:buFontTx/>
              <a:buAutoNum type="alphaUcPeriod" startAt="2"/>
              <a:defRPr/>
            </a:pPr>
            <a:r>
              <a:rPr lang="en-US" altLang="zh-CN" b="1">
                <a:solidFill>
                  <a:srgbClr val="FFF9FC"/>
                </a:solidFill>
                <a:effectLst>
                  <a:outerShdw blurRad="38100" dist="38100" dir="2700000" algn="tl">
                    <a:srgbClr val="000000"/>
                  </a:outerShdw>
                </a:effectLst>
                <a:latin typeface="Arial" charset="0"/>
                <a:ea typeface="ＭＳ Ｐゴシック" charset="0"/>
                <a:cs typeface="Arial" charset="0"/>
              </a:rPr>
              <a:t>Đề án (15%)</a:t>
            </a:r>
          </a:p>
          <a:p>
            <a:pPr marL="609600" indent="-609600" eaLnBrk="1" hangingPunct="1">
              <a:lnSpc>
                <a:spcPct val="90000"/>
              </a:lnSpc>
              <a:buFontTx/>
              <a:buNone/>
              <a:defRPr/>
            </a:pPr>
            <a:endParaRPr lang="en-US" altLang="zh-CN" sz="2400" b="1">
              <a:solidFill>
                <a:srgbClr val="FFF9FC"/>
              </a:solidFill>
              <a:effectLst>
                <a:outerShdw blurRad="38100" dist="38100" dir="2700000" algn="tl">
                  <a:srgbClr val="000000"/>
                </a:outerShdw>
              </a:effectLst>
              <a:latin typeface="Arial" charset="0"/>
              <a:ea typeface="ＭＳ Ｐゴシック" charset="0"/>
              <a:cs typeface="Arial" charset="0"/>
            </a:endParaRPr>
          </a:p>
          <a:p>
            <a:pPr marL="609600" indent="-609600" eaLnBrk="1" hangingPunct="1">
              <a:lnSpc>
                <a:spcPct val="90000"/>
              </a:lnSpc>
              <a:buFontTx/>
              <a:buAutoNum type="alphaUcPeriod" startAt="3"/>
              <a:defRPr/>
            </a:pPr>
            <a:r>
              <a:rPr lang="en-US" altLang="zh-CN" b="1">
                <a:solidFill>
                  <a:srgbClr val="FFF9FC"/>
                </a:solidFill>
                <a:effectLst>
                  <a:outerShdw blurRad="38100" dist="38100" dir="2700000" algn="tl">
                    <a:srgbClr val="000000"/>
                  </a:outerShdw>
                </a:effectLst>
                <a:latin typeface="Arial" charset="0"/>
                <a:ea typeface="ＭＳ Ｐゴシック" charset="0"/>
                <a:cs typeface="Arial" charset="0"/>
              </a:rPr>
              <a:t>Bài tập (25%)</a:t>
            </a:r>
          </a:p>
          <a:p>
            <a:pPr marL="609600" indent="-609600" eaLnBrk="1" hangingPunct="1">
              <a:lnSpc>
                <a:spcPct val="90000"/>
              </a:lnSpc>
              <a:buFont typeface="Monotype Sorts" charset="0"/>
              <a:buNone/>
              <a:defRPr/>
            </a:pPr>
            <a:endParaRPr lang="en-US" altLang="zh-CN" b="1">
              <a:solidFill>
                <a:srgbClr val="FFF9FC"/>
              </a:solidFill>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4" end="4"/>
                                            </p:txEl>
                                          </p:spTgt>
                                        </p:tgtEl>
                                        <p:attrNameLst>
                                          <p:attrName>style.visibility</p:attrName>
                                        </p:attrNameLst>
                                      </p:cBhvr>
                                      <p:to>
                                        <p:strVal val="visible"/>
                                      </p:to>
                                    </p:set>
                                    <p:anim calcmode="lin" valueType="num">
                                      <p:cBhvr additive="base">
                                        <p:cTn id="7" dur="500" fill="hold"/>
                                        <p:tgtEl>
                                          <p:spTgt spid="391171">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30200"/>
            <a:ext cx="9144000" cy="618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17" name="Title 1"/>
          <p:cNvSpPr>
            <a:spLocks noGrp="1"/>
          </p:cNvSpPr>
          <p:nvPr>
            <p:ph type="ctrTitle" sz="quarter"/>
          </p:nvPr>
        </p:nvSpPr>
        <p:spPr>
          <a:xfrm>
            <a:off x="779463" y="620713"/>
            <a:ext cx="7678737" cy="1908175"/>
          </a:xfrm>
          <a:ln>
            <a:miter lim="800000"/>
            <a:headEnd/>
            <a:tailEnd/>
          </a:ln>
          <a:extLst/>
        </p:spPr>
        <p:txBody>
          <a:bodyPr/>
          <a:lstStyle/>
          <a:p>
            <a:pPr algn="l">
              <a:defRPr/>
            </a:pPr>
            <a:r>
              <a:rPr lang="en-US" sz="6000" b="1" dirty="0" err="1">
                <a:solidFill>
                  <a:srgbClr val="FFFFFF"/>
                </a:solidFill>
                <a:effectLst>
                  <a:glow rad="127000">
                    <a:schemeClr val="tx1">
                      <a:alpha val="99000"/>
                    </a:schemeClr>
                  </a:glow>
                </a:effectLst>
                <a:ea typeface="ＭＳ Ｐゴシック" charset="0"/>
                <a:cs typeface="ＭＳ Ｐゴシック" charset="0"/>
              </a:rPr>
              <a:t>Bài</a:t>
            </a:r>
            <a:r>
              <a:rPr lang="en-US" sz="6000" b="1" dirty="0">
                <a:solidFill>
                  <a:srgbClr val="FFFFFF"/>
                </a:solidFill>
                <a:effectLst>
                  <a:glow rad="127000">
                    <a:schemeClr val="tx1">
                      <a:alpha val="99000"/>
                    </a:schemeClr>
                  </a:glow>
                </a:effectLst>
                <a:ea typeface="ＭＳ Ｐゴシック" charset="0"/>
                <a:cs typeface="ＭＳ Ｐゴシック" charset="0"/>
              </a:rPr>
              <a:t> </a:t>
            </a:r>
            <a:r>
              <a:rPr lang="en-US" sz="6000" b="1" dirty="0" err="1">
                <a:solidFill>
                  <a:srgbClr val="FFFFFF"/>
                </a:solidFill>
                <a:effectLst>
                  <a:glow rad="127000">
                    <a:schemeClr val="tx1">
                      <a:alpha val="99000"/>
                    </a:schemeClr>
                  </a:glow>
                </a:effectLst>
                <a:ea typeface="ＭＳ Ｐゴシック" charset="0"/>
                <a:cs typeface="ＭＳ Ｐゴシック" charset="0"/>
              </a:rPr>
              <a:t>tập</a:t>
            </a:r>
            <a:r>
              <a:rPr lang="en-US" sz="6000" b="1" dirty="0">
                <a:solidFill>
                  <a:srgbClr val="FFFFFF"/>
                </a:solidFill>
                <a:effectLst>
                  <a:glow rad="127000">
                    <a:schemeClr val="tx1">
                      <a:alpha val="99000"/>
                    </a:schemeClr>
                  </a:glow>
                </a:effectLst>
                <a:ea typeface="ＭＳ Ｐゴシック" charset="0"/>
                <a:cs typeface="ＭＳ Ｐゴシック" charset="0"/>
              </a:rPr>
              <a:t> </a:t>
            </a:r>
            <a:r>
              <a:rPr lang="en-US" sz="6000" b="1" dirty="0" err="1">
                <a:solidFill>
                  <a:srgbClr val="FFFFFF"/>
                </a:solidFill>
                <a:effectLst>
                  <a:glow rad="127000">
                    <a:schemeClr val="tx1">
                      <a:alpha val="99000"/>
                    </a:schemeClr>
                  </a:glow>
                </a:effectLst>
                <a:ea typeface="ＭＳ Ｐゴシック" charset="0"/>
                <a:cs typeface="ＭＳ Ｐゴシック" charset="0"/>
              </a:rPr>
              <a:t>gồm</a:t>
            </a:r>
            <a:r>
              <a:rPr lang="en-US" sz="6000" b="1" dirty="0">
                <a:solidFill>
                  <a:srgbClr val="FFFFFF"/>
                </a:solidFill>
                <a:effectLst>
                  <a:glow rad="127000">
                    <a:schemeClr val="tx1">
                      <a:alpha val="99000"/>
                    </a:schemeClr>
                  </a:glow>
                </a:effectLst>
                <a:ea typeface="ＭＳ Ｐゴシック" charset="0"/>
                <a:cs typeface="ＭＳ Ｐゴシック" charset="0"/>
              </a:rPr>
              <a:t> </a:t>
            </a:r>
            <a:br>
              <a:rPr lang="en-US" sz="6000" b="1" dirty="0">
                <a:solidFill>
                  <a:srgbClr val="FFFFFF"/>
                </a:solidFill>
                <a:effectLst>
                  <a:glow rad="127000">
                    <a:schemeClr val="tx1">
                      <a:alpha val="99000"/>
                    </a:schemeClr>
                  </a:glow>
                </a:effectLst>
                <a:ea typeface="ＭＳ Ｐゴシック" charset="0"/>
                <a:cs typeface="ＭＳ Ｐゴシック" charset="0"/>
              </a:rPr>
            </a:br>
            <a:r>
              <a:rPr lang="en-US" sz="6000" b="1" dirty="0">
                <a:solidFill>
                  <a:srgbClr val="FFFFFF"/>
                </a:solidFill>
                <a:effectLst>
                  <a:glow rad="127000">
                    <a:schemeClr val="tx1">
                      <a:alpha val="99000"/>
                    </a:schemeClr>
                  </a:glow>
                </a:effectLst>
                <a:ea typeface="ＭＳ Ｐゴシック" charset="0"/>
                <a:cs typeface="ＭＳ Ｐゴシック" charset="0"/>
              </a:rPr>
              <a:t>12 </a:t>
            </a:r>
            <a:r>
              <a:rPr lang="en-US" sz="6000" b="1" dirty="0" err="1">
                <a:solidFill>
                  <a:srgbClr val="FFFFFF"/>
                </a:solidFill>
                <a:effectLst>
                  <a:glow rad="127000">
                    <a:schemeClr val="tx1">
                      <a:alpha val="99000"/>
                    </a:schemeClr>
                  </a:glow>
                </a:effectLst>
                <a:ea typeface="ＭＳ Ｐゴシック" charset="0"/>
                <a:cs typeface="ＭＳ Ｐゴシック" charset="0"/>
              </a:rPr>
              <a:t>bài</a:t>
            </a:r>
            <a:r>
              <a:rPr lang="en-US" sz="6000" b="1" dirty="0">
                <a:solidFill>
                  <a:srgbClr val="FFFFFF"/>
                </a:solidFill>
                <a:effectLst>
                  <a:glow rad="127000">
                    <a:schemeClr val="tx1">
                      <a:alpha val="99000"/>
                    </a:schemeClr>
                  </a:glow>
                </a:effectLst>
                <a:ea typeface="ＭＳ Ｐゴシック" charset="0"/>
                <a:cs typeface="ＭＳ Ｐゴシック" charset="0"/>
              </a:rPr>
              <a:t> </a:t>
            </a:r>
            <a:r>
              <a:rPr lang="en-US" sz="6000" b="1" dirty="0" err="1">
                <a:solidFill>
                  <a:srgbClr val="FFFFFF"/>
                </a:solidFill>
                <a:effectLst>
                  <a:glow rad="127000">
                    <a:schemeClr val="tx1">
                      <a:alpha val="99000"/>
                    </a:schemeClr>
                  </a:glow>
                </a:effectLst>
                <a:ea typeface="ＭＳ Ｐゴシック" charset="0"/>
                <a:cs typeface="ＭＳ Ｐゴシック" charset="0"/>
              </a:rPr>
              <a:t>viết</a:t>
            </a:r>
            <a:endParaRPr lang="en-US" sz="6000" b="1" dirty="0">
              <a:solidFill>
                <a:srgbClr val="FFFFFF"/>
              </a:solidFill>
              <a:effectLst>
                <a:glow rad="127000">
                  <a:schemeClr val="tx1">
                    <a:alpha val="99000"/>
                  </a:schemeClr>
                </a:glow>
              </a:effectLst>
              <a:ea typeface="ＭＳ Ｐゴシック" charset="0"/>
              <a:cs typeface="ＭＳ Ｐゴシック" charset="0"/>
            </a:endParaRPr>
          </a:p>
        </p:txBody>
      </p:sp>
      <p:sp>
        <p:nvSpPr>
          <p:cNvPr id="379907" name="Subtitle 2"/>
          <p:cNvSpPr>
            <a:spLocks noGrp="1"/>
          </p:cNvSpPr>
          <p:nvPr>
            <p:ph type="subTitle" sz="quarter" idx="1"/>
          </p:nvPr>
        </p:nvSpPr>
        <p:spPr>
          <a:xfrm>
            <a:off x="3563938" y="4724400"/>
            <a:ext cx="5541962" cy="1250950"/>
          </a:xfrm>
        </p:spPr>
        <p:txBody>
          <a:bodyPr/>
          <a:lstStyle/>
          <a:p>
            <a:pPr>
              <a:buFont typeface="Wingdings" charset="0"/>
              <a:buNone/>
            </a:pPr>
            <a:r>
              <a:rPr lang="en-US" sz="4400" b="1" i="1">
                <a:latin typeface="Helvetica" charset="0"/>
                <a:ea typeface="ＭＳ Ｐゴシック" charset="0"/>
                <a:cs typeface="ＭＳ Ｐゴシック" charset="0"/>
              </a:rPr>
              <a:t>Những bài tập này để chuẩn bị cho việc giảng của bạn </a:t>
            </a:r>
          </a:p>
        </p:txBody>
      </p:sp>
      <p:sp>
        <p:nvSpPr>
          <p:cNvPr id="379908" name="Text Box 4"/>
          <p:cNvSpPr txBox="1">
            <a:spLocks noChangeArrowheads="1"/>
          </p:cNvSpPr>
          <p:nvPr/>
        </p:nvSpPr>
        <p:spPr bwMode="auto">
          <a:xfrm>
            <a:off x="8459788" y="14288"/>
            <a:ext cx="684212" cy="46196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cs typeface="Arial" charset="0"/>
              </a:rPr>
              <a:t>vii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61" name="Picture 2" descr="Three Son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title" idx="4294967295"/>
          </p:nvPr>
        </p:nvSpPr>
        <p:spPr>
          <a:xfrm>
            <a:off x="-36513" y="414338"/>
            <a:ext cx="9180513" cy="1358900"/>
          </a:xfrm>
          <a:solidFill>
            <a:schemeClr val="tx1"/>
          </a:solidFill>
        </p:spPr>
        <p:txBody>
          <a:bodyPr/>
          <a:lstStyle/>
          <a:p>
            <a:pPr algn="ctr" eaLnBrk="1" hangingPunct="1"/>
            <a:r>
              <a:rPr lang="en-US" sz="4800" b="1">
                <a:solidFill>
                  <a:srgbClr val="F9F9F9"/>
                </a:solidFill>
                <a:latin typeface="Century Gothic" charset="0"/>
                <a:ea typeface="Osaka" charset="0"/>
                <a:cs typeface="Osaka" charset="0"/>
              </a:rPr>
              <a:t>Tại sao cần nói về kinh nghiệm gặp Chúa của bạn?</a:t>
            </a:r>
            <a:endParaRPr lang="en-US">
              <a:solidFill>
                <a:srgbClr val="F9F9F9"/>
              </a:solidFill>
              <a:latin typeface="Century Gothic" charset="0"/>
              <a:ea typeface="Osaka" charset="0"/>
              <a:cs typeface="Osaka" charset="0"/>
            </a:endParaRPr>
          </a:p>
        </p:txBody>
      </p:sp>
      <p:sp>
        <p:nvSpPr>
          <p:cNvPr id="428034" name="Text Box 3"/>
          <p:cNvSpPr txBox="1">
            <a:spLocks noChangeArrowheads="1"/>
          </p:cNvSpPr>
          <p:nvPr/>
        </p:nvSpPr>
        <p:spPr bwMode="auto">
          <a:xfrm>
            <a:off x="8585200" y="-26988"/>
            <a:ext cx="523875" cy="457201"/>
          </a:xfrm>
          <a:prstGeom prst="rect">
            <a:avLst/>
          </a:prstGeom>
          <a:noFill/>
          <a:ln w="9525">
            <a:noFill/>
            <a:miter lim="800000"/>
            <a:headEnd/>
            <a:tailEnd/>
          </a:ln>
          <a:effectLst>
            <a:outerShdw dist="35921" dir="2700000" algn="ctr" rotWithShape="0">
              <a:srgbClr val="F9F9F9">
                <a:alpha val="74997"/>
              </a:srgbClr>
            </a:outerShdw>
          </a:effectLst>
        </p:spPr>
        <p:txBody>
          <a:bodyPr wrap="none">
            <a:spAutoFit/>
          </a:bodyPr>
          <a:lstStyle/>
          <a:p>
            <a:pPr>
              <a:defRPr/>
            </a:pPr>
            <a:r>
              <a:rPr lang="en-US" sz="2400" b="1">
                <a:solidFill>
                  <a:srgbClr val="000000"/>
                </a:solidFill>
                <a:latin typeface="Arial" pitchFamily="34" charset="0"/>
                <a:ea typeface="ＭＳ Ｐゴシック" pitchFamily="34" charset="-128"/>
                <a:cs typeface="+mn-cs"/>
              </a:rPr>
              <a:t>16</a:t>
            </a:r>
            <a:endParaRPr lang="en-US" sz="2400">
              <a:solidFill>
                <a:srgbClr val="000000"/>
              </a:solidFill>
              <a:latin typeface="Arial" pitchFamily="34" charset="0"/>
              <a:ea typeface="ＭＳ Ｐゴシック" pitchFamily="34" charset="-128"/>
              <a:cs typeface="+mn-cs"/>
            </a:endParaRPr>
          </a:p>
        </p:txBody>
      </p:sp>
      <p:sp>
        <p:nvSpPr>
          <p:cNvPr id="380931" name="Text Box 5"/>
          <p:cNvSpPr txBox="1">
            <a:spLocks noChangeArrowheads="1"/>
          </p:cNvSpPr>
          <p:nvPr/>
        </p:nvSpPr>
        <p:spPr bwMode="auto">
          <a:xfrm>
            <a:off x="1331913" y="6149975"/>
            <a:ext cx="60483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000">
                <a:solidFill>
                  <a:srgbClr val="000000"/>
                </a:solidFill>
                <a:cs typeface="Arial" charset="0"/>
              </a:rPr>
              <a:t>Tiến sĩ Rick Griffith, Trường Kinh Thánh Singapore</a:t>
            </a:r>
          </a:p>
          <a:p>
            <a:pPr algn="ctr" eaLnBrk="1" hangingPunct="1"/>
            <a:r>
              <a:rPr lang="en-US" sz="2000">
                <a:solidFill>
                  <a:srgbClr val="000000"/>
                </a:solidFill>
                <a:cs typeface="Arial" charset="0"/>
              </a:rPr>
              <a:t>www.biblestudydownloads.com</a:t>
            </a:r>
          </a:p>
        </p:txBody>
      </p:sp>
      <p:sp>
        <p:nvSpPr>
          <p:cNvPr id="380932" name="Rectangle 2"/>
          <p:cNvSpPr txBox="1">
            <a:spLocks noChangeArrowheads="1"/>
          </p:cNvSpPr>
          <p:nvPr/>
        </p:nvSpPr>
        <p:spPr bwMode="auto">
          <a:xfrm>
            <a:off x="96838" y="1989138"/>
            <a:ext cx="8939212" cy="388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49263" indent="-449263">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buFont typeface="Arial" charset="0"/>
              <a:buChar char="•"/>
            </a:pPr>
            <a:r>
              <a:rPr lang="en-US" sz="4800" b="1">
                <a:solidFill>
                  <a:srgbClr val="000000"/>
                </a:solidFill>
                <a:latin typeface="Century Gothic" charset="0"/>
                <a:ea typeface="Osaka" charset="0"/>
                <a:cs typeface="Osaka" charset="0"/>
              </a:rPr>
              <a:t>Dễ nói về bản thân bạn</a:t>
            </a:r>
          </a:p>
          <a:p>
            <a:pPr eaLnBrk="1" hangingPunct="1">
              <a:buFont typeface="Arial" charset="0"/>
              <a:buChar char="•"/>
            </a:pPr>
            <a:r>
              <a:rPr lang="en-US" sz="4800" b="1">
                <a:solidFill>
                  <a:srgbClr val="000000"/>
                </a:solidFill>
                <a:latin typeface="Century Gothic" charset="0"/>
                <a:ea typeface="Osaka" charset="0"/>
                <a:cs typeface="Osaka" charset="0"/>
              </a:rPr>
              <a:t>Bạn biết rõ nhất về bạn</a:t>
            </a:r>
          </a:p>
          <a:p>
            <a:pPr eaLnBrk="1" hangingPunct="1">
              <a:buFont typeface="Arial" charset="0"/>
              <a:buChar char="•"/>
            </a:pPr>
            <a:r>
              <a:rPr lang="en-US" sz="4800" b="1">
                <a:solidFill>
                  <a:srgbClr val="000000"/>
                </a:solidFill>
                <a:latin typeface="Century Gothic" charset="0"/>
                <a:ea typeface="Osaka" charset="0"/>
                <a:cs typeface="Osaka" charset="0"/>
              </a:rPr>
              <a:t>Cơ hội giảng Tin Lành</a:t>
            </a:r>
            <a:endParaRPr lang="en-US" sz="4400">
              <a:solidFill>
                <a:srgbClr val="000000"/>
              </a:solidFill>
              <a:latin typeface="Century Gothic" charset="0"/>
              <a:ea typeface="Osaka" charset="0"/>
              <a:cs typeface="Osaka"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685800" y="533400"/>
            <a:ext cx="7772400" cy="727075"/>
          </a:xfrm>
          <a:effectLst>
            <a:outerShdw blurRad="63500" dist="35921" dir="2700000" algn="ctr" rotWithShape="0">
              <a:srgbClr val="000000">
                <a:alpha val="74997"/>
              </a:srgbClr>
            </a:outerShdw>
          </a:effectLst>
        </p:spPr>
        <p:txBody>
          <a:bodyPr/>
          <a:lstStyle/>
          <a:p>
            <a:pPr>
              <a:defRPr/>
            </a:pPr>
            <a:r>
              <a:rPr lang="en-US" sz="5400" b="1">
                <a:latin typeface="Arial" charset="0"/>
                <a:cs typeface="Arial" charset="0"/>
              </a:rPr>
              <a:t>Thứ tự bài làm chứng</a:t>
            </a:r>
            <a:endParaRPr lang="en-US">
              <a:latin typeface="Arial" charset="0"/>
              <a:cs typeface="Arial" charset="0"/>
            </a:endParaRPr>
          </a:p>
        </p:txBody>
      </p:sp>
      <p:sp>
        <p:nvSpPr>
          <p:cNvPr id="11267" name="Text Box 3"/>
          <p:cNvSpPr txBox="1">
            <a:spLocks noChangeArrowheads="1"/>
          </p:cNvSpPr>
          <p:nvPr/>
        </p:nvSpPr>
        <p:spPr bwMode="auto">
          <a:xfrm>
            <a:off x="107950" y="4724400"/>
            <a:ext cx="3671888" cy="1816100"/>
          </a:xfrm>
          <a:prstGeom prst="rect">
            <a:avLst/>
          </a:prstGeom>
          <a:gradFill rotWithShape="0">
            <a:gsLst>
              <a:gs pos="0">
                <a:srgbClr val="606060"/>
              </a:gs>
              <a:gs pos="100000">
                <a:srgbClr val="2C2C2C"/>
              </a:gs>
            </a:gsLst>
            <a:path path="shape">
              <a:fillToRect l="50000" t="50000" r="50000" b="50000"/>
            </a:path>
          </a:gradFill>
          <a:ln>
            <a:noFill/>
          </a:ln>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800" b="1" u="sng">
                <a:solidFill>
                  <a:srgbClr val="FFFFFF"/>
                </a:solidFill>
                <a:effectLst>
                  <a:outerShdw blurRad="38100" dist="38100" dir="2700000" algn="tl">
                    <a:srgbClr val="000000"/>
                  </a:outerShdw>
                </a:effectLst>
              </a:rPr>
              <a:t>Trước khi tin Chúa</a:t>
            </a:r>
            <a:r>
              <a:rPr lang="en-US" sz="2800" b="1">
                <a:solidFill>
                  <a:srgbClr val="FFFFFF"/>
                </a:solidFill>
                <a:effectLst>
                  <a:outerShdw blurRad="38100" dist="38100" dir="2700000" algn="tl">
                    <a:srgbClr val="000000"/>
                  </a:outerShdw>
                </a:effectLst>
              </a:rPr>
              <a:t>:</a:t>
            </a:r>
          </a:p>
          <a:p>
            <a:pPr>
              <a:buFontTx/>
              <a:buChar char="•"/>
              <a:defRPr/>
            </a:pPr>
            <a:r>
              <a:rPr lang="en-US" sz="2800" b="1">
                <a:solidFill>
                  <a:srgbClr val="FFFFFF"/>
                </a:solidFill>
                <a:effectLst>
                  <a:outerShdw blurRad="38100" dist="38100" dir="2700000" algn="tl">
                    <a:srgbClr val="000000"/>
                  </a:outerShdw>
                </a:effectLst>
              </a:rPr>
              <a:t>Suy nghĩ của bạn</a:t>
            </a:r>
          </a:p>
          <a:p>
            <a:pPr>
              <a:buFontTx/>
              <a:buChar char="•"/>
              <a:defRPr/>
            </a:pPr>
            <a:r>
              <a:rPr lang="en-US" sz="2800" b="1">
                <a:solidFill>
                  <a:srgbClr val="FFFFFF"/>
                </a:solidFill>
                <a:effectLst>
                  <a:outerShdw blurRad="38100" dist="38100" dir="2700000" algn="tl">
                    <a:srgbClr val="000000"/>
                  </a:outerShdw>
                </a:effectLst>
              </a:rPr>
              <a:t>Việc làm của bạn</a:t>
            </a:r>
          </a:p>
          <a:p>
            <a:pPr>
              <a:buFontTx/>
              <a:buChar char="•"/>
              <a:defRPr/>
            </a:pPr>
            <a:r>
              <a:rPr lang="en-US" sz="2800" b="1">
                <a:solidFill>
                  <a:srgbClr val="FFFFFF"/>
                </a:solidFill>
                <a:effectLst>
                  <a:outerShdw blurRad="38100" dist="38100" dir="2700000" algn="tl">
                    <a:srgbClr val="000000"/>
                  </a:outerShdw>
                </a:effectLst>
              </a:rPr>
              <a:t>Hãy cụ thể!</a:t>
            </a:r>
          </a:p>
        </p:txBody>
      </p:sp>
      <p:sp>
        <p:nvSpPr>
          <p:cNvPr id="11268" name="Text Box 4"/>
          <p:cNvSpPr txBox="1">
            <a:spLocks noChangeArrowheads="1"/>
          </p:cNvSpPr>
          <p:nvPr/>
        </p:nvSpPr>
        <p:spPr bwMode="auto">
          <a:xfrm>
            <a:off x="1905000" y="2743200"/>
            <a:ext cx="3744913" cy="1816100"/>
          </a:xfrm>
          <a:prstGeom prst="rect">
            <a:avLst/>
          </a:prstGeom>
          <a:solidFill>
            <a:srgbClr val="F8FF3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800" b="1" u="sng">
                <a:solidFill>
                  <a:srgbClr val="000000"/>
                </a:solidFill>
              </a:rPr>
              <a:t>Hoàn cảnh tin Chúa</a:t>
            </a:r>
            <a:r>
              <a:rPr lang="en-US" sz="2800" b="1">
                <a:solidFill>
                  <a:srgbClr val="000000"/>
                </a:solidFill>
              </a:rPr>
              <a:t>:</a:t>
            </a:r>
          </a:p>
          <a:p>
            <a:pPr>
              <a:buFontTx/>
              <a:buChar char="•"/>
            </a:pPr>
            <a:r>
              <a:rPr lang="en-US" sz="2800" b="1">
                <a:solidFill>
                  <a:srgbClr val="000000"/>
                </a:solidFill>
              </a:rPr>
              <a:t>Cơ hội tin Chúa</a:t>
            </a:r>
          </a:p>
          <a:p>
            <a:pPr>
              <a:buFontTx/>
              <a:buChar char="•"/>
            </a:pPr>
            <a:r>
              <a:rPr lang="en-US" sz="2800" b="1">
                <a:solidFill>
                  <a:srgbClr val="000000"/>
                </a:solidFill>
              </a:rPr>
              <a:t>Bạn tin gì</a:t>
            </a:r>
          </a:p>
          <a:p>
            <a:pPr>
              <a:buFontTx/>
              <a:buChar char="•"/>
            </a:pPr>
            <a:r>
              <a:rPr lang="en-US" sz="2800" b="1">
                <a:solidFill>
                  <a:srgbClr val="000000"/>
                </a:solidFill>
              </a:rPr>
              <a:t>Hãy cụ thể!</a:t>
            </a:r>
          </a:p>
        </p:txBody>
      </p:sp>
      <p:sp>
        <p:nvSpPr>
          <p:cNvPr id="11269" name="Text Box 5"/>
          <p:cNvSpPr txBox="1">
            <a:spLocks noChangeArrowheads="1"/>
          </p:cNvSpPr>
          <p:nvPr/>
        </p:nvSpPr>
        <p:spPr bwMode="auto">
          <a:xfrm>
            <a:off x="5657850" y="1447800"/>
            <a:ext cx="3486150" cy="1800225"/>
          </a:xfrm>
          <a:prstGeom prst="rect">
            <a:avLst/>
          </a:prstGeom>
          <a:gradFill rotWithShape="0">
            <a:gsLst>
              <a:gs pos="0">
                <a:srgbClr val="B21F18"/>
              </a:gs>
              <a:gs pos="100000">
                <a:srgbClr val="520E0B"/>
              </a:gs>
            </a:gsLst>
            <a:path path="shape">
              <a:fillToRect l="50000" t="50000" r="50000" b="50000"/>
            </a:path>
          </a:gradFill>
          <a:ln>
            <a:noFill/>
          </a:ln>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800" b="1" u="sng">
                <a:solidFill>
                  <a:srgbClr val="FFFFFF"/>
                </a:solidFill>
                <a:effectLst>
                  <a:outerShdw blurRad="38100" dist="38100" dir="2700000" algn="tl">
                    <a:srgbClr val="000000"/>
                  </a:outerShdw>
                </a:effectLst>
              </a:rPr>
              <a:t>Sau khi tin Chúa</a:t>
            </a:r>
            <a:r>
              <a:rPr lang="en-US" sz="2800" b="1">
                <a:solidFill>
                  <a:srgbClr val="FFFFFF"/>
                </a:solidFill>
                <a:effectLst>
                  <a:outerShdw blurRad="38100" dist="38100" dir="2700000" algn="tl">
                    <a:srgbClr val="000000"/>
                  </a:outerShdw>
                </a:effectLst>
              </a:rPr>
              <a:t>:</a:t>
            </a:r>
          </a:p>
          <a:p>
            <a:pPr>
              <a:buFontTx/>
              <a:buChar char="•"/>
              <a:defRPr/>
            </a:pPr>
            <a:r>
              <a:rPr lang="en-US" sz="2800" b="1">
                <a:solidFill>
                  <a:srgbClr val="FFFFFF"/>
                </a:solidFill>
                <a:effectLst>
                  <a:outerShdw blurRad="38100" dist="38100" dir="2700000" algn="tl">
                    <a:srgbClr val="000000"/>
                  </a:outerShdw>
                </a:effectLst>
              </a:rPr>
              <a:t>Suy nghĩ của bạn</a:t>
            </a:r>
          </a:p>
          <a:p>
            <a:pPr>
              <a:buFontTx/>
              <a:buChar char="•"/>
              <a:defRPr/>
            </a:pPr>
            <a:r>
              <a:rPr lang="en-US" sz="2800" b="1">
                <a:solidFill>
                  <a:srgbClr val="FFFFFF"/>
                </a:solidFill>
                <a:effectLst>
                  <a:outerShdw blurRad="38100" dist="38100" dir="2700000" algn="tl">
                    <a:srgbClr val="000000"/>
                  </a:outerShdw>
                </a:effectLst>
              </a:rPr>
              <a:t>Những thay đổi</a:t>
            </a:r>
          </a:p>
          <a:p>
            <a:pPr>
              <a:buFontTx/>
              <a:buChar char="•"/>
              <a:defRPr/>
            </a:pPr>
            <a:r>
              <a:rPr lang="en-US" sz="2800" b="1">
                <a:solidFill>
                  <a:srgbClr val="FFFFFF"/>
                </a:solidFill>
                <a:effectLst>
                  <a:outerShdw blurRad="38100" dist="38100" dir="2700000" algn="tl">
                    <a:srgbClr val="000000"/>
                  </a:outerShdw>
                </a:effectLst>
              </a:rPr>
              <a:t>Hãy cụ thể!</a:t>
            </a:r>
          </a:p>
        </p:txBody>
      </p:sp>
      <p:sp>
        <p:nvSpPr>
          <p:cNvPr id="11270" name="Oval 6"/>
          <p:cNvSpPr>
            <a:spLocks noChangeArrowheads="1"/>
          </p:cNvSpPr>
          <p:nvPr/>
        </p:nvSpPr>
        <p:spPr bwMode="auto">
          <a:xfrm rot="-1340641">
            <a:off x="-533400" y="1905000"/>
            <a:ext cx="10210800" cy="4114800"/>
          </a:xfrm>
          <a:prstGeom prst="ellipse">
            <a:avLst/>
          </a:prstGeom>
          <a:noFill/>
          <a:ln w="57150">
            <a:solidFill>
              <a:schemeClr val="tx1"/>
            </a:solidFill>
            <a:round/>
            <a:headEnd/>
            <a:tailEnd/>
          </a:ln>
          <a:effectLst>
            <a:outerShdw blurRad="63500" dist="107763"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sz="2400">
              <a:solidFill>
                <a:srgbClr val="FFFFFF"/>
              </a:solidFill>
              <a:ea typeface="ＭＳ Ｐゴシック" charset="-128"/>
              <a:cs typeface="ＭＳ Ｐゴシック" charset="-128"/>
            </a:endParaRPr>
          </a:p>
        </p:txBody>
      </p:sp>
      <p:sp>
        <p:nvSpPr>
          <p:cNvPr id="11271" name="Text Box 7"/>
          <p:cNvSpPr txBox="1">
            <a:spLocks noChangeArrowheads="1"/>
          </p:cNvSpPr>
          <p:nvPr/>
        </p:nvSpPr>
        <p:spPr bwMode="auto">
          <a:xfrm>
            <a:off x="4716463" y="4784725"/>
            <a:ext cx="4198937" cy="1938338"/>
          </a:xfrm>
          <a:prstGeom prst="rect">
            <a:avLst/>
          </a:prstGeom>
          <a:noFill/>
          <a:ln w="9525">
            <a:noFill/>
            <a:miter lim="800000"/>
            <a:headEnd/>
            <a:tailEnd/>
          </a:ln>
          <a:effec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4000" b="1">
                <a:solidFill>
                  <a:srgbClr val="FFFFFF"/>
                </a:solidFill>
                <a:effectLst>
                  <a:outerShdw blurRad="38100" dist="38100" dir="2700000" algn="tl">
                    <a:srgbClr val="000000"/>
                  </a:outerShdw>
                </a:effectLst>
              </a:rPr>
              <a:t>Tiếp tục </a:t>
            </a:r>
            <a:br>
              <a:rPr lang="en-US" sz="4000" b="1">
                <a:solidFill>
                  <a:srgbClr val="FFFFFF"/>
                </a:solidFill>
                <a:effectLst>
                  <a:outerShdw blurRad="38100" dist="38100" dir="2700000" algn="tl">
                    <a:srgbClr val="000000"/>
                  </a:outerShdw>
                </a:effectLst>
              </a:rPr>
            </a:br>
            <a:r>
              <a:rPr lang="en-US" sz="4000" b="1">
                <a:solidFill>
                  <a:srgbClr val="F8FF3E"/>
                </a:solidFill>
                <a:effectLst>
                  <a:outerShdw blurRad="38100" dist="38100" dir="2700000" algn="tl">
                    <a:srgbClr val="000000"/>
                  </a:outerShdw>
                </a:effectLst>
              </a:rPr>
              <a:t>cùng chủ đề đó</a:t>
            </a:r>
            <a:br>
              <a:rPr lang="en-US" sz="4000" b="1">
                <a:solidFill>
                  <a:srgbClr val="F8FF3E"/>
                </a:solidFill>
                <a:effectLst>
                  <a:outerShdw blurRad="38100" dist="38100" dir="2700000" algn="tl">
                    <a:srgbClr val="000000"/>
                  </a:outerShdw>
                </a:effectLst>
              </a:rPr>
            </a:br>
            <a:r>
              <a:rPr lang="en-US" sz="4000" b="1">
                <a:solidFill>
                  <a:srgbClr val="FFF9FC"/>
                </a:solidFill>
                <a:effectLst>
                  <a:outerShdw blurRad="38100" dist="38100" dir="2700000" algn="tl">
                    <a:srgbClr val="000000"/>
                  </a:outerShdw>
                </a:effectLst>
              </a:rPr>
              <a:t>cho đến cuối</a:t>
            </a:r>
            <a:r>
              <a:rPr lang="en-US" sz="4000" b="1">
                <a:solidFill>
                  <a:srgbClr val="FFFFFF"/>
                </a:solidFill>
                <a:effectLst>
                  <a:outerShdw blurRad="38100" dist="38100" dir="2700000" algn="tl">
                    <a:srgbClr val="000000"/>
                  </a:outerShdw>
                </a:effectLst>
              </a:rPr>
              <a:t>!</a:t>
            </a:r>
          </a:p>
        </p:txBody>
      </p:sp>
      <p:sp>
        <p:nvSpPr>
          <p:cNvPr id="11273" name="AutoShape 9"/>
          <p:cNvSpPr>
            <a:spLocks noChangeArrowheads="1"/>
          </p:cNvSpPr>
          <p:nvPr/>
        </p:nvSpPr>
        <p:spPr bwMode="auto">
          <a:xfrm rot="-2685464">
            <a:off x="949325" y="3765550"/>
            <a:ext cx="990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1274" name="AutoShape 10"/>
          <p:cNvSpPr>
            <a:spLocks noChangeArrowheads="1"/>
          </p:cNvSpPr>
          <p:nvPr/>
        </p:nvSpPr>
        <p:spPr bwMode="auto">
          <a:xfrm rot="-2685464">
            <a:off x="4722813" y="1828800"/>
            <a:ext cx="990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430089" name="Text Box 11"/>
          <p:cNvSpPr txBox="1">
            <a:spLocks noChangeArrowheads="1"/>
          </p:cNvSpPr>
          <p:nvPr/>
        </p:nvSpPr>
        <p:spPr bwMode="auto">
          <a:xfrm>
            <a:off x="8442325" y="115888"/>
            <a:ext cx="523875" cy="457200"/>
          </a:xfrm>
          <a:prstGeom prst="rect">
            <a:avLst/>
          </a:prstGeom>
          <a:noFill/>
          <a:ln w="9525">
            <a:noFill/>
            <a:miter lim="800000"/>
            <a:headEnd/>
            <a:tailEnd/>
          </a:ln>
          <a:effectLst>
            <a:outerShdw dist="35921" dir="2700000" algn="ctr" rotWithShape="0">
              <a:schemeClr val="bg2">
                <a:alpha val="74997"/>
              </a:schemeClr>
            </a:outerShdw>
          </a:effectLst>
        </p:spPr>
        <p:txBody>
          <a:bodyPr wrap="none">
            <a:spAutoFit/>
          </a:bodyPr>
          <a:lstStyle/>
          <a:p>
            <a:pPr>
              <a:defRPr/>
            </a:pPr>
            <a:r>
              <a:rPr lang="en-US" sz="2400" b="1">
                <a:solidFill>
                  <a:srgbClr val="FFFFFF"/>
                </a:solidFill>
                <a:latin typeface="Arial" pitchFamily="34" charset="0"/>
                <a:ea typeface="ＭＳ Ｐゴシック" pitchFamily="34" charset="-128"/>
                <a:cs typeface="+mn-cs"/>
              </a:rPr>
              <a:t>16</a:t>
            </a:r>
            <a:endParaRPr lang="en-US" sz="2400">
              <a:solidFill>
                <a:srgbClr val="FFFFFF"/>
              </a:solidFill>
              <a:latin typeface="Arial" pitchFamily="34" charset="0"/>
              <a:ea typeface="ＭＳ Ｐゴシック"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 calcmode="lin" valueType="num">
                                      <p:cBhvr>
                                        <p:cTn id="7" dur="500" fill="hold"/>
                                        <p:tgtEl>
                                          <p:spTgt spid="11267">
                                            <p:bg/>
                                          </p:spTgt>
                                        </p:tgtEl>
                                        <p:attrNameLst>
                                          <p:attrName>ppt_w</p:attrName>
                                        </p:attrNameLst>
                                      </p:cBhvr>
                                      <p:tavLst>
                                        <p:tav tm="0">
                                          <p:val>
                                            <p:fltVal val="0"/>
                                          </p:val>
                                        </p:tav>
                                        <p:tav tm="100000">
                                          <p:val>
                                            <p:strVal val="#ppt_w"/>
                                          </p:val>
                                        </p:tav>
                                      </p:tavLst>
                                    </p:anim>
                                    <p:anim calcmode="lin" valueType="num">
                                      <p:cBhvr>
                                        <p:cTn id="8" dur="500" fill="hold"/>
                                        <p:tgtEl>
                                          <p:spTgt spid="11267">
                                            <p:bg/>
                                          </p:spTgt>
                                        </p:tgtEl>
                                        <p:attrNameLst>
                                          <p:attrName>ppt_h</p:attrName>
                                        </p:attrNameLst>
                                      </p:cBhvr>
                                      <p:tavLst>
                                        <p:tav tm="0">
                                          <p:val>
                                            <p:fltVal val="0"/>
                                          </p:val>
                                        </p:tav>
                                        <p:tav tm="100000">
                                          <p:val>
                                            <p:strVal val="#ppt_h"/>
                                          </p:val>
                                        </p:tav>
                                      </p:tavLst>
                                    </p:anim>
                                    <p:animEffect transition="in" filter="fade">
                                      <p:cBhvr>
                                        <p:cTn id="9" dur="500"/>
                                        <p:tgtEl>
                                          <p:spTgt spid="11267">
                                            <p:bg/>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 calcmode="lin" valueType="num">
                                      <p:cBhvr>
                                        <p:cTn id="12"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126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1267">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anim calcmode="lin" valueType="num">
                                      <p:cBhvr>
                                        <p:cTn id="19"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1267">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1267">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1267">
                                            <p:txEl>
                                              <p:pRg st="2" end="2"/>
                                            </p:txEl>
                                          </p:spTgt>
                                        </p:tgtEl>
                                        <p:attrNameLst>
                                          <p:attrName>style.visibility</p:attrName>
                                        </p:attrNameLst>
                                      </p:cBhvr>
                                      <p:to>
                                        <p:strVal val="visible"/>
                                      </p:to>
                                    </p:set>
                                    <p:anim calcmode="lin" valueType="num">
                                      <p:cBhvr>
                                        <p:cTn id="26"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1267">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1267">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1267">
                                            <p:txEl>
                                              <p:pRg st="3" end="3"/>
                                            </p:txEl>
                                          </p:spTgt>
                                        </p:tgtEl>
                                        <p:attrNameLst>
                                          <p:attrName>style.visibility</p:attrName>
                                        </p:attrNameLst>
                                      </p:cBhvr>
                                      <p:to>
                                        <p:strVal val="visible"/>
                                      </p:to>
                                    </p:set>
                                    <p:anim calcmode="lin" valueType="num">
                                      <p:cBhvr>
                                        <p:cTn id="33"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1267">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1267">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273"/>
                                        </p:tgtEl>
                                        <p:attrNameLst>
                                          <p:attrName>style.visibility</p:attrName>
                                        </p:attrNameLst>
                                      </p:cBhvr>
                                      <p:to>
                                        <p:strVal val="visible"/>
                                      </p:to>
                                    </p:set>
                                    <p:animEffect transition="in" filter="wipe(down)">
                                      <p:cBhvr>
                                        <p:cTn id="40" dur="500"/>
                                        <p:tgtEl>
                                          <p:spTgt spid="11273"/>
                                        </p:tgtEl>
                                      </p:cBhvr>
                                    </p:animEffect>
                                  </p:childTnLst>
                                </p:cTn>
                              </p:par>
                            </p:childTnLst>
                          </p:cTn>
                        </p:par>
                        <p:par>
                          <p:cTn id="41" fill="hold" nodeType="afterGroup">
                            <p:stCondLst>
                              <p:cond delay="500"/>
                            </p:stCondLst>
                            <p:childTnLst>
                              <p:par>
                                <p:cTn id="42" presetID="53" presetClass="entr" presetSubtype="0" fill="hold" grpId="0" nodeType="afterEffect">
                                  <p:stCondLst>
                                    <p:cond delay="0"/>
                                  </p:stCondLst>
                                  <p:childTnLst>
                                    <p:set>
                                      <p:cBhvr>
                                        <p:cTn id="43" dur="1" fill="hold">
                                          <p:stCondLst>
                                            <p:cond delay="0"/>
                                          </p:stCondLst>
                                        </p:cTn>
                                        <p:tgtEl>
                                          <p:spTgt spid="11268">
                                            <p:bg/>
                                          </p:spTgt>
                                        </p:tgtEl>
                                        <p:attrNameLst>
                                          <p:attrName>style.visibility</p:attrName>
                                        </p:attrNameLst>
                                      </p:cBhvr>
                                      <p:to>
                                        <p:strVal val="visible"/>
                                      </p:to>
                                    </p:set>
                                    <p:anim calcmode="lin" valueType="num">
                                      <p:cBhvr>
                                        <p:cTn id="44" dur="500" fill="hold"/>
                                        <p:tgtEl>
                                          <p:spTgt spid="11268">
                                            <p:bg/>
                                          </p:spTgt>
                                        </p:tgtEl>
                                        <p:attrNameLst>
                                          <p:attrName>ppt_w</p:attrName>
                                        </p:attrNameLst>
                                      </p:cBhvr>
                                      <p:tavLst>
                                        <p:tav tm="0">
                                          <p:val>
                                            <p:fltVal val="0"/>
                                          </p:val>
                                        </p:tav>
                                        <p:tav tm="100000">
                                          <p:val>
                                            <p:strVal val="#ppt_w"/>
                                          </p:val>
                                        </p:tav>
                                      </p:tavLst>
                                    </p:anim>
                                    <p:anim calcmode="lin" valueType="num">
                                      <p:cBhvr>
                                        <p:cTn id="45" dur="500" fill="hold"/>
                                        <p:tgtEl>
                                          <p:spTgt spid="11268">
                                            <p:bg/>
                                          </p:spTgt>
                                        </p:tgtEl>
                                        <p:attrNameLst>
                                          <p:attrName>ppt_h</p:attrName>
                                        </p:attrNameLst>
                                      </p:cBhvr>
                                      <p:tavLst>
                                        <p:tav tm="0">
                                          <p:val>
                                            <p:fltVal val="0"/>
                                          </p:val>
                                        </p:tav>
                                        <p:tav tm="100000">
                                          <p:val>
                                            <p:strVal val="#ppt_h"/>
                                          </p:val>
                                        </p:tav>
                                      </p:tavLst>
                                    </p:anim>
                                    <p:animEffect transition="in" filter="fade">
                                      <p:cBhvr>
                                        <p:cTn id="46" dur="500"/>
                                        <p:tgtEl>
                                          <p:spTgt spid="11268">
                                            <p:bg/>
                                          </p:spTgt>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11268">
                                            <p:txEl>
                                              <p:pRg st="0" end="0"/>
                                            </p:txEl>
                                          </p:spTgt>
                                        </p:tgtEl>
                                        <p:attrNameLst>
                                          <p:attrName>style.visibility</p:attrName>
                                        </p:attrNameLst>
                                      </p:cBhvr>
                                      <p:to>
                                        <p:strVal val="visible"/>
                                      </p:to>
                                    </p:set>
                                    <p:anim calcmode="lin" valueType="num">
                                      <p:cBhvr>
                                        <p:cTn id="49" dur="500" fill="hold"/>
                                        <p:tgtEl>
                                          <p:spTgt spid="11268">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11268">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11268">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11268">
                                            <p:txEl>
                                              <p:pRg st="1" end="1"/>
                                            </p:txEl>
                                          </p:spTgt>
                                        </p:tgtEl>
                                        <p:attrNameLst>
                                          <p:attrName>style.visibility</p:attrName>
                                        </p:attrNameLst>
                                      </p:cBhvr>
                                      <p:to>
                                        <p:strVal val="visible"/>
                                      </p:to>
                                    </p:set>
                                    <p:anim calcmode="lin" valueType="num">
                                      <p:cBhvr>
                                        <p:cTn id="56" dur="500" fill="hold"/>
                                        <p:tgtEl>
                                          <p:spTgt spid="11268">
                                            <p:txEl>
                                              <p:pRg st="1" end="1"/>
                                            </p:txEl>
                                          </p:spTgt>
                                        </p:tgtEl>
                                        <p:attrNameLst>
                                          <p:attrName>ppt_w</p:attrName>
                                        </p:attrNameLst>
                                      </p:cBhvr>
                                      <p:tavLst>
                                        <p:tav tm="0">
                                          <p:val>
                                            <p:fltVal val="0"/>
                                          </p:val>
                                        </p:tav>
                                        <p:tav tm="100000">
                                          <p:val>
                                            <p:strVal val="#ppt_w"/>
                                          </p:val>
                                        </p:tav>
                                      </p:tavLst>
                                    </p:anim>
                                    <p:anim calcmode="lin" valueType="num">
                                      <p:cBhvr>
                                        <p:cTn id="57" dur="500" fill="hold"/>
                                        <p:tgtEl>
                                          <p:spTgt spid="11268">
                                            <p:txEl>
                                              <p:pRg st="1" end="1"/>
                                            </p:txEl>
                                          </p:spTgt>
                                        </p:tgtEl>
                                        <p:attrNameLst>
                                          <p:attrName>ppt_h</p:attrName>
                                        </p:attrNameLst>
                                      </p:cBhvr>
                                      <p:tavLst>
                                        <p:tav tm="0">
                                          <p:val>
                                            <p:fltVal val="0"/>
                                          </p:val>
                                        </p:tav>
                                        <p:tav tm="100000">
                                          <p:val>
                                            <p:strVal val="#ppt_h"/>
                                          </p:val>
                                        </p:tav>
                                      </p:tavLst>
                                    </p:anim>
                                    <p:animEffect transition="in" filter="fade">
                                      <p:cBhvr>
                                        <p:cTn id="58" dur="500"/>
                                        <p:tgtEl>
                                          <p:spTgt spid="11268">
                                            <p:txEl>
                                              <p:pRg st="1" end="1"/>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11268">
                                            <p:txEl>
                                              <p:pRg st="2" end="2"/>
                                            </p:txEl>
                                          </p:spTgt>
                                        </p:tgtEl>
                                        <p:attrNameLst>
                                          <p:attrName>style.visibility</p:attrName>
                                        </p:attrNameLst>
                                      </p:cBhvr>
                                      <p:to>
                                        <p:strVal val="visible"/>
                                      </p:to>
                                    </p:set>
                                    <p:anim calcmode="lin" valueType="num">
                                      <p:cBhvr>
                                        <p:cTn id="63" dur="500" fill="hold"/>
                                        <p:tgtEl>
                                          <p:spTgt spid="11268">
                                            <p:txEl>
                                              <p:pRg st="2" end="2"/>
                                            </p:txEl>
                                          </p:spTgt>
                                        </p:tgtEl>
                                        <p:attrNameLst>
                                          <p:attrName>ppt_w</p:attrName>
                                        </p:attrNameLst>
                                      </p:cBhvr>
                                      <p:tavLst>
                                        <p:tav tm="0">
                                          <p:val>
                                            <p:fltVal val="0"/>
                                          </p:val>
                                        </p:tav>
                                        <p:tav tm="100000">
                                          <p:val>
                                            <p:strVal val="#ppt_w"/>
                                          </p:val>
                                        </p:tav>
                                      </p:tavLst>
                                    </p:anim>
                                    <p:anim calcmode="lin" valueType="num">
                                      <p:cBhvr>
                                        <p:cTn id="64" dur="500" fill="hold"/>
                                        <p:tgtEl>
                                          <p:spTgt spid="11268">
                                            <p:txEl>
                                              <p:pRg st="2" end="2"/>
                                            </p:txEl>
                                          </p:spTgt>
                                        </p:tgtEl>
                                        <p:attrNameLst>
                                          <p:attrName>ppt_h</p:attrName>
                                        </p:attrNameLst>
                                      </p:cBhvr>
                                      <p:tavLst>
                                        <p:tav tm="0">
                                          <p:val>
                                            <p:fltVal val="0"/>
                                          </p:val>
                                        </p:tav>
                                        <p:tav tm="100000">
                                          <p:val>
                                            <p:strVal val="#ppt_h"/>
                                          </p:val>
                                        </p:tav>
                                      </p:tavLst>
                                    </p:anim>
                                    <p:animEffect transition="in" filter="fade">
                                      <p:cBhvr>
                                        <p:cTn id="65" dur="500"/>
                                        <p:tgtEl>
                                          <p:spTgt spid="11268">
                                            <p:txEl>
                                              <p:pRg st="2" end="2"/>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11268">
                                            <p:txEl>
                                              <p:pRg st="3" end="3"/>
                                            </p:txEl>
                                          </p:spTgt>
                                        </p:tgtEl>
                                        <p:attrNameLst>
                                          <p:attrName>style.visibility</p:attrName>
                                        </p:attrNameLst>
                                      </p:cBhvr>
                                      <p:to>
                                        <p:strVal val="visible"/>
                                      </p:to>
                                    </p:set>
                                    <p:anim calcmode="lin" valueType="num">
                                      <p:cBhvr>
                                        <p:cTn id="70" dur="500" fill="hold"/>
                                        <p:tgtEl>
                                          <p:spTgt spid="11268">
                                            <p:txEl>
                                              <p:pRg st="3" end="3"/>
                                            </p:txEl>
                                          </p:spTgt>
                                        </p:tgtEl>
                                        <p:attrNameLst>
                                          <p:attrName>ppt_w</p:attrName>
                                        </p:attrNameLst>
                                      </p:cBhvr>
                                      <p:tavLst>
                                        <p:tav tm="0">
                                          <p:val>
                                            <p:fltVal val="0"/>
                                          </p:val>
                                        </p:tav>
                                        <p:tav tm="100000">
                                          <p:val>
                                            <p:strVal val="#ppt_w"/>
                                          </p:val>
                                        </p:tav>
                                      </p:tavLst>
                                    </p:anim>
                                    <p:anim calcmode="lin" valueType="num">
                                      <p:cBhvr>
                                        <p:cTn id="71" dur="500" fill="hold"/>
                                        <p:tgtEl>
                                          <p:spTgt spid="11268">
                                            <p:txEl>
                                              <p:pRg st="3" end="3"/>
                                            </p:txEl>
                                          </p:spTgt>
                                        </p:tgtEl>
                                        <p:attrNameLst>
                                          <p:attrName>ppt_h</p:attrName>
                                        </p:attrNameLst>
                                      </p:cBhvr>
                                      <p:tavLst>
                                        <p:tav tm="0">
                                          <p:val>
                                            <p:fltVal val="0"/>
                                          </p:val>
                                        </p:tav>
                                        <p:tav tm="100000">
                                          <p:val>
                                            <p:strVal val="#ppt_h"/>
                                          </p:val>
                                        </p:tav>
                                      </p:tavLst>
                                    </p:anim>
                                    <p:animEffect transition="in" filter="fade">
                                      <p:cBhvr>
                                        <p:cTn id="72" dur="500"/>
                                        <p:tgtEl>
                                          <p:spTgt spid="11268">
                                            <p:txEl>
                                              <p:pRg st="3" end="3"/>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274"/>
                                        </p:tgtEl>
                                        <p:attrNameLst>
                                          <p:attrName>style.visibility</p:attrName>
                                        </p:attrNameLst>
                                      </p:cBhvr>
                                      <p:to>
                                        <p:strVal val="visible"/>
                                      </p:to>
                                    </p:set>
                                    <p:animEffect transition="in" filter="wipe(down)">
                                      <p:cBhvr>
                                        <p:cTn id="77" dur="500"/>
                                        <p:tgtEl>
                                          <p:spTgt spid="11274"/>
                                        </p:tgtEl>
                                      </p:cBhvr>
                                    </p:animEffect>
                                  </p:childTnLst>
                                </p:cTn>
                              </p:par>
                            </p:childTnLst>
                          </p:cTn>
                        </p:par>
                        <p:par>
                          <p:cTn id="78" fill="hold" nodeType="afterGroup">
                            <p:stCondLst>
                              <p:cond delay="500"/>
                            </p:stCondLst>
                            <p:childTnLst>
                              <p:par>
                                <p:cTn id="79" presetID="53" presetClass="entr" presetSubtype="0" fill="hold" grpId="0" nodeType="afterEffect">
                                  <p:stCondLst>
                                    <p:cond delay="0"/>
                                  </p:stCondLst>
                                  <p:childTnLst>
                                    <p:set>
                                      <p:cBhvr>
                                        <p:cTn id="80" dur="1" fill="hold">
                                          <p:stCondLst>
                                            <p:cond delay="0"/>
                                          </p:stCondLst>
                                        </p:cTn>
                                        <p:tgtEl>
                                          <p:spTgt spid="11269">
                                            <p:bg/>
                                          </p:spTgt>
                                        </p:tgtEl>
                                        <p:attrNameLst>
                                          <p:attrName>style.visibility</p:attrName>
                                        </p:attrNameLst>
                                      </p:cBhvr>
                                      <p:to>
                                        <p:strVal val="visible"/>
                                      </p:to>
                                    </p:set>
                                    <p:anim calcmode="lin" valueType="num">
                                      <p:cBhvr>
                                        <p:cTn id="81" dur="500" fill="hold"/>
                                        <p:tgtEl>
                                          <p:spTgt spid="11269">
                                            <p:bg/>
                                          </p:spTgt>
                                        </p:tgtEl>
                                        <p:attrNameLst>
                                          <p:attrName>ppt_w</p:attrName>
                                        </p:attrNameLst>
                                      </p:cBhvr>
                                      <p:tavLst>
                                        <p:tav tm="0">
                                          <p:val>
                                            <p:fltVal val="0"/>
                                          </p:val>
                                        </p:tav>
                                        <p:tav tm="100000">
                                          <p:val>
                                            <p:strVal val="#ppt_w"/>
                                          </p:val>
                                        </p:tav>
                                      </p:tavLst>
                                    </p:anim>
                                    <p:anim calcmode="lin" valueType="num">
                                      <p:cBhvr>
                                        <p:cTn id="82" dur="500" fill="hold"/>
                                        <p:tgtEl>
                                          <p:spTgt spid="11269">
                                            <p:bg/>
                                          </p:spTgt>
                                        </p:tgtEl>
                                        <p:attrNameLst>
                                          <p:attrName>ppt_h</p:attrName>
                                        </p:attrNameLst>
                                      </p:cBhvr>
                                      <p:tavLst>
                                        <p:tav tm="0">
                                          <p:val>
                                            <p:fltVal val="0"/>
                                          </p:val>
                                        </p:tav>
                                        <p:tav tm="100000">
                                          <p:val>
                                            <p:strVal val="#ppt_h"/>
                                          </p:val>
                                        </p:tav>
                                      </p:tavLst>
                                    </p:anim>
                                    <p:animEffect transition="in" filter="fade">
                                      <p:cBhvr>
                                        <p:cTn id="83" dur="500"/>
                                        <p:tgtEl>
                                          <p:spTgt spid="11269">
                                            <p:bg/>
                                          </p:spTgt>
                                        </p:tgtEl>
                                      </p:cBhvr>
                                    </p:animEffect>
                                  </p:childTnLst>
                                </p:cTn>
                              </p:par>
                              <p:par>
                                <p:cTn id="84" presetID="53" presetClass="entr" presetSubtype="0" fill="hold" grpId="0" nodeType="withEffect">
                                  <p:stCondLst>
                                    <p:cond delay="0"/>
                                  </p:stCondLst>
                                  <p:childTnLst>
                                    <p:set>
                                      <p:cBhvr>
                                        <p:cTn id="85" dur="1" fill="hold">
                                          <p:stCondLst>
                                            <p:cond delay="0"/>
                                          </p:stCondLst>
                                        </p:cTn>
                                        <p:tgtEl>
                                          <p:spTgt spid="11269">
                                            <p:txEl>
                                              <p:pRg st="0" end="0"/>
                                            </p:txEl>
                                          </p:spTgt>
                                        </p:tgtEl>
                                        <p:attrNameLst>
                                          <p:attrName>style.visibility</p:attrName>
                                        </p:attrNameLst>
                                      </p:cBhvr>
                                      <p:to>
                                        <p:strVal val="visible"/>
                                      </p:to>
                                    </p:set>
                                    <p:anim calcmode="lin" valueType="num">
                                      <p:cBhvr>
                                        <p:cTn id="86" dur="500" fill="hold"/>
                                        <p:tgtEl>
                                          <p:spTgt spid="11269">
                                            <p:txEl>
                                              <p:pRg st="0" end="0"/>
                                            </p:txEl>
                                          </p:spTgt>
                                        </p:tgtEl>
                                        <p:attrNameLst>
                                          <p:attrName>ppt_w</p:attrName>
                                        </p:attrNameLst>
                                      </p:cBhvr>
                                      <p:tavLst>
                                        <p:tav tm="0">
                                          <p:val>
                                            <p:fltVal val="0"/>
                                          </p:val>
                                        </p:tav>
                                        <p:tav tm="100000">
                                          <p:val>
                                            <p:strVal val="#ppt_w"/>
                                          </p:val>
                                        </p:tav>
                                      </p:tavLst>
                                    </p:anim>
                                    <p:anim calcmode="lin" valueType="num">
                                      <p:cBhvr>
                                        <p:cTn id="87" dur="500" fill="hold"/>
                                        <p:tgtEl>
                                          <p:spTgt spid="11269">
                                            <p:txEl>
                                              <p:pRg st="0" end="0"/>
                                            </p:txEl>
                                          </p:spTgt>
                                        </p:tgtEl>
                                        <p:attrNameLst>
                                          <p:attrName>ppt_h</p:attrName>
                                        </p:attrNameLst>
                                      </p:cBhvr>
                                      <p:tavLst>
                                        <p:tav tm="0">
                                          <p:val>
                                            <p:fltVal val="0"/>
                                          </p:val>
                                        </p:tav>
                                        <p:tav tm="100000">
                                          <p:val>
                                            <p:strVal val="#ppt_h"/>
                                          </p:val>
                                        </p:tav>
                                      </p:tavLst>
                                    </p:anim>
                                    <p:animEffect transition="in" filter="fade">
                                      <p:cBhvr>
                                        <p:cTn id="88" dur="500"/>
                                        <p:tgtEl>
                                          <p:spTgt spid="11269">
                                            <p:txEl>
                                              <p:pRg st="0" end="0"/>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53" presetClass="entr" presetSubtype="0" fill="hold" grpId="0" nodeType="clickEffect">
                                  <p:stCondLst>
                                    <p:cond delay="0"/>
                                  </p:stCondLst>
                                  <p:childTnLst>
                                    <p:set>
                                      <p:cBhvr>
                                        <p:cTn id="92" dur="1" fill="hold">
                                          <p:stCondLst>
                                            <p:cond delay="0"/>
                                          </p:stCondLst>
                                        </p:cTn>
                                        <p:tgtEl>
                                          <p:spTgt spid="11269">
                                            <p:txEl>
                                              <p:pRg st="1" end="1"/>
                                            </p:txEl>
                                          </p:spTgt>
                                        </p:tgtEl>
                                        <p:attrNameLst>
                                          <p:attrName>style.visibility</p:attrName>
                                        </p:attrNameLst>
                                      </p:cBhvr>
                                      <p:to>
                                        <p:strVal val="visible"/>
                                      </p:to>
                                    </p:set>
                                    <p:anim calcmode="lin" valueType="num">
                                      <p:cBhvr>
                                        <p:cTn id="93" dur="500" fill="hold"/>
                                        <p:tgtEl>
                                          <p:spTgt spid="11269">
                                            <p:txEl>
                                              <p:pRg st="1" end="1"/>
                                            </p:txEl>
                                          </p:spTgt>
                                        </p:tgtEl>
                                        <p:attrNameLst>
                                          <p:attrName>ppt_w</p:attrName>
                                        </p:attrNameLst>
                                      </p:cBhvr>
                                      <p:tavLst>
                                        <p:tav tm="0">
                                          <p:val>
                                            <p:fltVal val="0"/>
                                          </p:val>
                                        </p:tav>
                                        <p:tav tm="100000">
                                          <p:val>
                                            <p:strVal val="#ppt_w"/>
                                          </p:val>
                                        </p:tav>
                                      </p:tavLst>
                                    </p:anim>
                                    <p:anim calcmode="lin" valueType="num">
                                      <p:cBhvr>
                                        <p:cTn id="94" dur="500" fill="hold"/>
                                        <p:tgtEl>
                                          <p:spTgt spid="11269">
                                            <p:txEl>
                                              <p:pRg st="1" end="1"/>
                                            </p:txEl>
                                          </p:spTgt>
                                        </p:tgtEl>
                                        <p:attrNameLst>
                                          <p:attrName>ppt_h</p:attrName>
                                        </p:attrNameLst>
                                      </p:cBhvr>
                                      <p:tavLst>
                                        <p:tav tm="0">
                                          <p:val>
                                            <p:fltVal val="0"/>
                                          </p:val>
                                        </p:tav>
                                        <p:tav tm="100000">
                                          <p:val>
                                            <p:strVal val="#ppt_h"/>
                                          </p:val>
                                        </p:tav>
                                      </p:tavLst>
                                    </p:anim>
                                    <p:animEffect transition="in" filter="fade">
                                      <p:cBhvr>
                                        <p:cTn id="95" dur="500"/>
                                        <p:tgtEl>
                                          <p:spTgt spid="11269">
                                            <p:txEl>
                                              <p:pRg st="1" end="1"/>
                                            </p:txEl>
                                          </p:spTgt>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53" presetClass="entr" presetSubtype="0" fill="hold" grpId="0" nodeType="clickEffect">
                                  <p:stCondLst>
                                    <p:cond delay="0"/>
                                  </p:stCondLst>
                                  <p:childTnLst>
                                    <p:set>
                                      <p:cBhvr>
                                        <p:cTn id="99" dur="1" fill="hold">
                                          <p:stCondLst>
                                            <p:cond delay="0"/>
                                          </p:stCondLst>
                                        </p:cTn>
                                        <p:tgtEl>
                                          <p:spTgt spid="11269">
                                            <p:txEl>
                                              <p:pRg st="2" end="2"/>
                                            </p:txEl>
                                          </p:spTgt>
                                        </p:tgtEl>
                                        <p:attrNameLst>
                                          <p:attrName>style.visibility</p:attrName>
                                        </p:attrNameLst>
                                      </p:cBhvr>
                                      <p:to>
                                        <p:strVal val="visible"/>
                                      </p:to>
                                    </p:set>
                                    <p:anim calcmode="lin" valueType="num">
                                      <p:cBhvr>
                                        <p:cTn id="100" dur="500" fill="hold"/>
                                        <p:tgtEl>
                                          <p:spTgt spid="11269">
                                            <p:txEl>
                                              <p:pRg st="2" end="2"/>
                                            </p:txEl>
                                          </p:spTgt>
                                        </p:tgtEl>
                                        <p:attrNameLst>
                                          <p:attrName>ppt_w</p:attrName>
                                        </p:attrNameLst>
                                      </p:cBhvr>
                                      <p:tavLst>
                                        <p:tav tm="0">
                                          <p:val>
                                            <p:fltVal val="0"/>
                                          </p:val>
                                        </p:tav>
                                        <p:tav tm="100000">
                                          <p:val>
                                            <p:strVal val="#ppt_w"/>
                                          </p:val>
                                        </p:tav>
                                      </p:tavLst>
                                    </p:anim>
                                    <p:anim calcmode="lin" valueType="num">
                                      <p:cBhvr>
                                        <p:cTn id="101" dur="500" fill="hold"/>
                                        <p:tgtEl>
                                          <p:spTgt spid="11269">
                                            <p:txEl>
                                              <p:pRg st="2" end="2"/>
                                            </p:txEl>
                                          </p:spTgt>
                                        </p:tgtEl>
                                        <p:attrNameLst>
                                          <p:attrName>ppt_h</p:attrName>
                                        </p:attrNameLst>
                                      </p:cBhvr>
                                      <p:tavLst>
                                        <p:tav tm="0">
                                          <p:val>
                                            <p:fltVal val="0"/>
                                          </p:val>
                                        </p:tav>
                                        <p:tav tm="100000">
                                          <p:val>
                                            <p:strVal val="#ppt_h"/>
                                          </p:val>
                                        </p:tav>
                                      </p:tavLst>
                                    </p:anim>
                                    <p:animEffect transition="in" filter="fade">
                                      <p:cBhvr>
                                        <p:cTn id="102" dur="500"/>
                                        <p:tgtEl>
                                          <p:spTgt spid="11269">
                                            <p:txEl>
                                              <p:pRg st="2" end="2"/>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53" presetClass="entr" presetSubtype="0" fill="hold" grpId="0" nodeType="clickEffect">
                                  <p:stCondLst>
                                    <p:cond delay="0"/>
                                  </p:stCondLst>
                                  <p:childTnLst>
                                    <p:set>
                                      <p:cBhvr>
                                        <p:cTn id="106" dur="1" fill="hold">
                                          <p:stCondLst>
                                            <p:cond delay="0"/>
                                          </p:stCondLst>
                                        </p:cTn>
                                        <p:tgtEl>
                                          <p:spTgt spid="11269">
                                            <p:txEl>
                                              <p:pRg st="3" end="3"/>
                                            </p:txEl>
                                          </p:spTgt>
                                        </p:tgtEl>
                                        <p:attrNameLst>
                                          <p:attrName>style.visibility</p:attrName>
                                        </p:attrNameLst>
                                      </p:cBhvr>
                                      <p:to>
                                        <p:strVal val="visible"/>
                                      </p:to>
                                    </p:set>
                                    <p:anim calcmode="lin" valueType="num">
                                      <p:cBhvr>
                                        <p:cTn id="107" dur="500" fill="hold"/>
                                        <p:tgtEl>
                                          <p:spTgt spid="11269">
                                            <p:txEl>
                                              <p:pRg st="3" end="3"/>
                                            </p:txEl>
                                          </p:spTgt>
                                        </p:tgtEl>
                                        <p:attrNameLst>
                                          <p:attrName>ppt_w</p:attrName>
                                        </p:attrNameLst>
                                      </p:cBhvr>
                                      <p:tavLst>
                                        <p:tav tm="0">
                                          <p:val>
                                            <p:fltVal val="0"/>
                                          </p:val>
                                        </p:tav>
                                        <p:tav tm="100000">
                                          <p:val>
                                            <p:strVal val="#ppt_w"/>
                                          </p:val>
                                        </p:tav>
                                      </p:tavLst>
                                    </p:anim>
                                    <p:anim calcmode="lin" valueType="num">
                                      <p:cBhvr>
                                        <p:cTn id="108" dur="500" fill="hold"/>
                                        <p:tgtEl>
                                          <p:spTgt spid="11269">
                                            <p:txEl>
                                              <p:pRg st="3" end="3"/>
                                            </p:txEl>
                                          </p:spTgt>
                                        </p:tgtEl>
                                        <p:attrNameLst>
                                          <p:attrName>ppt_h</p:attrName>
                                        </p:attrNameLst>
                                      </p:cBhvr>
                                      <p:tavLst>
                                        <p:tav tm="0">
                                          <p:val>
                                            <p:fltVal val="0"/>
                                          </p:val>
                                        </p:tav>
                                        <p:tav tm="100000">
                                          <p:val>
                                            <p:strVal val="#ppt_h"/>
                                          </p:val>
                                        </p:tav>
                                      </p:tavLst>
                                    </p:anim>
                                    <p:animEffect transition="in" filter="fade">
                                      <p:cBhvr>
                                        <p:cTn id="109" dur="500"/>
                                        <p:tgtEl>
                                          <p:spTgt spid="11269">
                                            <p:txEl>
                                              <p:pRg st="3" end="3"/>
                                            </p:txEl>
                                          </p:spTgt>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53" presetClass="entr" presetSubtype="0" fill="hold" grpId="0" nodeType="clickEffect">
                                  <p:stCondLst>
                                    <p:cond delay="0"/>
                                  </p:stCondLst>
                                  <p:childTnLst>
                                    <p:set>
                                      <p:cBhvr>
                                        <p:cTn id="113" dur="1" fill="hold">
                                          <p:stCondLst>
                                            <p:cond delay="0"/>
                                          </p:stCondLst>
                                        </p:cTn>
                                        <p:tgtEl>
                                          <p:spTgt spid="11270"/>
                                        </p:tgtEl>
                                        <p:attrNameLst>
                                          <p:attrName>style.visibility</p:attrName>
                                        </p:attrNameLst>
                                      </p:cBhvr>
                                      <p:to>
                                        <p:strVal val="visible"/>
                                      </p:to>
                                    </p:set>
                                    <p:anim calcmode="lin" valueType="num">
                                      <p:cBhvr>
                                        <p:cTn id="114" dur="500" fill="hold"/>
                                        <p:tgtEl>
                                          <p:spTgt spid="11270"/>
                                        </p:tgtEl>
                                        <p:attrNameLst>
                                          <p:attrName>ppt_w</p:attrName>
                                        </p:attrNameLst>
                                      </p:cBhvr>
                                      <p:tavLst>
                                        <p:tav tm="0">
                                          <p:val>
                                            <p:fltVal val="0"/>
                                          </p:val>
                                        </p:tav>
                                        <p:tav tm="100000">
                                          <p:val>
                                            <p:strVal val="#ppt_w"/>
                                          </p:val>
                                        </p:tav>
                                      </p:tavLst>
                                    </p:anim>
                                    <p:anim calcmode="lin" valueType="num">
                                      <p:cBhvr>
                                        <p:cTn id="115" dur="500" fill="hold"/>
                                        <p:tgtEl>
                                          <p:spTgt spid="11270"/>
                                        </p:tgtEl>
                                        <p:attrNameLst>
                                          <p:attrName>ppt_h</p:attrName>
                                        </p:attrNameLst>
                                      </p:cBhvr>
                                      <p:tavLst>
                                        <p:tav tm="0">
                                          <p:val>
                                            <p:fltVal val="0"/>
                                          </p:val>
                                        </p:tav>
                                        <p:tav tm="100000">
                                          <p:val>
                                            <p:strVal val="#ppt_h"/>
                                          </p:val>
                                        </p:tav>
                                      </p:tavLst>
                                    </p:anim>
                                    <p:animEffect transition="in" filter="fade">
                                      <p:cBhvr>
                                        <p:cTn id="116" dur="500"/>
                                        <p:tgtEl>
                                          <p:spTgt spid="11270"/>
                                        </p:tgtEl>
                                      </p:cBhvr>
                                    </p:animEffect>
                                  </p:childTnLst>
                                </p:cTn>
                              </p:par>
                            </p:childTnLst>
                          </p:cTn>
                        </p:par>
                        <p:par>
                          <p:cTn id="117" fill="hold" nodeType="afterGroup">
                            <p:stCondLst>
                              <p:cond delay="500"/>
                            </p:stCondLst>
                            <p:childTnLst>
                              <p:par>
                                <p:cTn id="118" presetID="53" presetClass="entr" presetSubtype="0" fill="hold" grpId="0" nodeType="afterEffect">
                                  <p:stCondLst>
                                    <p:cond delay="0"/>
                                  </p:stCondLst>
                                  <p:childTnLst>
                                    <p:set>
                                      <p:cBhvr>
                                        <p:cTn id="119" dur="1" fill="hold">
                                          <p:stCondLst>
                                            <p:cond delay="0"/>
                                          </p:stCondLst>
                                        </p:cTn>
                                        <p:tgtEl>
                                          <p:spTgt spid="11271"/>
                                        </p:tgtEl>
                                        <p:attrNameLst>
                                          <p:attrName>style.visibility</p:attrName>
                                        </p:attrNameLst>
                                      </p:cBhvr>
                                      <p:to>
                                        <p:strVal val="visible"/>
                                      </p:to>
                                    </p:set>
                                    <p:anim calcmode="lin" valueType="num">
                                      <p:cBhvr>
                                        <p:cTn id="120" dur="500" fill="hold"/>
                                        <p:tgtEl>
                                          <p:spTgt spid="11271"/>
                                        </p:tgtEl>
                                        <p:attrNameLst>
                                          <p:attrName>ppt_w</p:attrName>
                                        </p:attrNameLst>
                                      </p:cBhvr>
                                      <p:tavLst>
                                        <p:tav tm="0">
                                          <p:val>
                                            <p:fltVal val="0"/>
                                          </p:val>
                                        </p:tav>
                                        <p:tav tm="100000">
                                          <p:val>
                                            <p:strVal val="#ppt_w"/>
                                          </p:val>
                                        </p:tav>
                                      </p:tavLst>
                                    </p:anim>
                                    <p:anim calcmode="lin" valueType="num">
                                      <p:cBhvr>
                                        <p:cTn id="121" dur="500" fill="hold"/>
                                        <p:tgtEl>
                                          <p:spTgt spid="11271"/>
                                        </p:tgtEl>
                                        <p:attrNameLst>
                                          <p:attrName>ppt_h</p:attrName>
                                        </p:attrNameLst>
                                      </p:cBhvr>
                                      <p:tavLst>
                                        <p:tav tm="0">
                                          <p:val>
                                            <p:fltVal val="0"/>
                                          </p:val>
                                        </p:tav>
                                        <p:tav tm="100000">
                                          <p:val>
                                            <p:strVal val="#ppt_h"/>
                                          </p:val>
                                        </p:tav>
                                      </p:tavLst>
                                    </p:anim>
                                    <p:animEffect transition="in" filter="fade">
                                      <p:cBhvr>
                                        <p:cTn id="122"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1268" grpId="0" build="p" animBg="1"/>
      <p:bldP spid="11269" grpId="0" build="p" animBg="1"/>
      <p:bldP spid="11270" grpId="0" animBg="1"/>
      <p:bldP spid="11271" grpId="0"/>
      <p:bldP spid="11273" grpId="0" animBg="1"/>
      <p:bldP spid="1127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Title 1"/>
          <p:cNvSpPr>
            <a:spLocks noGrp="1"/>
          </p:cNvSpPr>
          <p:nvPr>
            <p:ph type="title"/>
          </p:nvPr>
        </p:nvSpPr>
        <p:spPr>
          <a:xfrm>
            <a:off x="-42863" y="0"/>
            <a:ext cx="7089776" cy="2447925"/>
          </a:xfrm>
        </p:spPr>
        <p:txBody>
          <a:bodyPr/>
          <a:lstStyle/>
          <a:p>
            <a:r>
              <a:rPr lang="en-US" b="1">
                <a:latin typeface="Arial" charset="0"/>
                <a:ea typeface="ＭＳ Ｐゴシック" charset="0"/>
              </a:rPr>
              <a:t>Testimony Grade Sheet</a:t>
            </a:r>
          </a:p>
        </p:txBody>
      </p:sp>
      <p:pic>
        <p:nvPicPr>
          <p:cNvPr id="385026" name="Picture 3" descr="Testimony Grade Sheet p. 20.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7275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4"/>
          <p:cNvSpPr txBox="1">
            <a:spLocks noChangeArrowheads="1"/>
          </p:cNvSpPr>
          <p:nvPr/>
        </p:nvSpPr>
        <p:spPr bwMode="auto">
          <a:xfrm>
            <a:off x="8532813" y="44450"/>
            <a:ext cx="531812" cy="461963"/>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400" b="1" kern="0" dirty="0">
                <a:solidFill>
                  <a:srgbClr val="FFFFFF"/>
                </a:solidFill>
                <a:latin typeface="Arial"/>
                <a:cs typeface="Arial"/>
              </a:rPr>
              <a:t>20</a:t>
            </a:r>
            <a:endParaRPr lang="en-US" sz="2400" kern="0" dirty="0">
              <a:solidFill>
                <a:srgbClr val="FFFFFF"/>
              </a:solidFill>
              <a:latin typeface="Arial"/>
              <a:cs typeface="Arial"/>
            </a:endParaRPr>
          </a:p>
        </p:txBody>
      </p:sp>
      <p:grpSp>
        <p:nvGrpSpPr>
          <p:cNvPr id="2" name="Group 7"/>
          <p:cNvGrpSpPr/>
          <p:nvPr/>
        </p:nvGrpSpPr>
        <p:grpSpPr>
          <a:xfrm>
            <a:off x="4572000" y="1052736"/>
            <a:ext cx="4536504" cy="864096"/>
            <a:chOff x="4427984" y="2276872"/>
            <a:chExt cx="4536504" cy="864096"/>
          </a:xfrm>
          <a:solidFill>
            <a:srgbClr val="000090"/>
          </a:solidFill>
        </p:grpSpPr>
        <p:sp>
          <p:nvSpPr>
            <p:cNvPr id="7" name="Rounded Rectangular Callout 6"/>
            <p:cNvSpPr/>
            <p:nvPr/>
          </p:nvSpPr>
          <p:spPr bwMode="auto">
            <a:xfrm>
              <a:off x="4427984" y="2276872"/>
              <a:ext cx="4536504" cy="864096"/>
            </a:xfrm>
            <a:prstGeom prst="wedgeRoundRectCallout">
              <a:avLst>
                <a:gd name="adj1" fmla="val -126592"/>
                <a:gd name="adj2" fmla="val 90445"/>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6" name="Title 1"/>
            <p:cNvSpPr txBox="1">
              <a:spLocks/>
            </p:cNvSpPr>
            <p:nvPr/>
          </p:nvSpPr>
          <p:spPr bwMode="auto">
            <a:xfrm>
              <a:off x="4427984" y="2348880"/>
              <a:ext cx="4476594" cy="720080"/>
            </a:xfrm>
            <a:prstGeom prst="rect">
              <a:avLst/>
            </a:prstGeom>
            <a:grp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a:t>Giới</a:t>
              </a:r>
              <a:r>
                <a:rPr lang="en-US" sz="3600" b="1" dirty="0"/>
                <a:t> </a:t>
              </a:r>
              <a:r>
                <a:rPr lang="en-US" sz="3600" b="1" dirty="0" err="1"/>
                <a:t>thiệu</a:t>
              </a:r>
              <a:endParaRPr lang="en-US" sz="3600" b="1" dirty="0"/>
            </a:p>
          </p:txBody>
        </p:sp>
      </p:grpSp>
      <p:grpSp>
        <p:nvGrpSpPr>
          <p:cNvPr id="3" name="Group 8"/>
          <p:cNvGrpSpPr/>
          <p:nvPr/>
        </p:nvGrpSpPr>
        <p:grpSpPr>
          <a:xfrm>
            <a:off x="4572000" y="2006842"/>
            <a:ext cx="4536504" cy="864096"/>
            <a:chOff x="4427984" y="2276872"/>
            <a:chExt cx="4536504" cy="864096"/>
          </a:xfrm>
          <a:solidFill>
            <a:srgbClr val="000090"/>
          </a:solidFill>
        </p:grpSpPr>
        <p:sp>
          <p:nvSpPr>
            <p:cNvPr id="10" name="Rounded Rectangular Callout 9"/>
            <p:cNvSpPr/>
            <p:nvPr/>
          </p:nvSpPr>
          <p:spPr bwMode="auto">
            <a:xfrm>
              <a:off x="4427984" y="2276872"/>
              <a:ext cx="4536504" cy="864096"/>
            </a:xfrm>
            <a:prstGeom prst="wedgeRoundRectCallout">
              <a:avLst>
                <a:gd name="adj1" fmla="val -117297"/>
                <a:gd name="adj2" fmla="val 55841"/>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11" name="Title 1"/>
            <p:cNvSpPr txBox="1">
              <a:spLocks/>
            </p:cNvSpPr>
            <p:nvPr/>
          </p:nvSpPr>
          <p:spPr bwMode="auto">
            <a:xfrm>
              <a:off x="4427984" y="2348880"/>
              <a:ext cx="4476594" cy="720080"/>
            </a:xfrm>
            <a:prstGeom prst="rect">
              <a:avLst/>
            </a:prstGeom>
            <a:grp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a:t>Trước</a:t>
              </a:r>
              <a:r>
                <a:rPr lang="en-US" sz="3600" b="1" dirty="0"/>
                <a:t> </a:t>
              </a:r>
              <a:r>
                <a:rPr lang="en-US" sz="3600" b="1" dirty="0" err="1"/>
                <a:t>khi</a:t>
              </a:r>
              <a:r>
                <a:rPr lang="en-US" sz="3600" b="1" dirty="0"/>
                <a:t> tin </a:t>
              </a:r>
              <a:r>
                <a:rPr lang="en-US" sz="3600" b="1" dirty="0" err="1"/>
                <a:t>Chúa</a:t>
              </a:r>
              <a:endParaRPr lang="en-US" sz="3600" b="1" dirty="0"/>
            </a:p>
          </p:txBody>
        </p:sp>
      </p:grpSp>
      <p:grpSp>
        <p:nvGrpSpPr>
          <p:cNvPr id="4" name="Group 11"/>
          <p:cNvGrpSpPr/>
          <p:nvPr/>
        </p:nvGrpSpPr>
        <p:grpSpPr>
          <a:xfrm>
            <a:off x="4572000" y="2960948"/>
            <a:ext cx="4536504" cy="864096"/>
            <a:chOff x="4427984" y="2276872"/>
            <a:chExt cx="4536504" cy="864096"/>
          </a:xfrm>
          <a:solidFill>
            <a:srgbClr val="000090"/>
          </a:solidFill>
        </p:grpSpPr>
        <p:sp>
          <p:nvSpPr>
            <p:cNvPr id="13" name="Rounded Rectangular Callout 12"/>
            <p:cNvSpPr/>
            <p:nvPr/>
          </p:nvSpPr>
          <p:spPr bwMode="auto">
            <a:xfrm>
              <a:off x="4427984" y="2276872"/>
              <a:ext cx="4536504" cy="864096"/>
            </a:xfrm>
            <a:prstGeom prst="wedgeRoundRectCallout">
              <a:avLst>
                <a:gd name="adj1" fmla="val -126399"/>
                <a:gd name="adj2" fmla="val 490"/>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14" name="Title 1"/>
            <p:cNvSpPr txBox="1">
              <a:spLocks/>
            </p:cNvSpPr>
            <p:nvPr/>
          </p:nvSpPr>
          <p:spPr bwMode="auto">
            <a:xfrm>
              <a:off x="4427984" y="2348880"/>
              <a:ext cx="4476594" cy="720080"/>
            </a:xfrm>
            <a:prstGeom prst="rect">
              <a:avLst/>
            </a:prstGeom>
            <a:grp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a:t>Hoàn</a:t>
              </a:r>
              <a:r>
                <a:rPr lang="en-US" sz="3600" b="1" dirty="0"/>
                <a:t> </a:t>
              </a:r>
              <a:r>
                <a:rPr lang="en-US" sz="3600" b="1" dirty="0" err="1"/>
                <a:t>cảnh</a:t>
              </a:r>
              <a:r>
                <a:rPr lang="en-US" sz="3600" b="1" dirty="0"/>
                <a:t> tin </a:t>
              </a:r>
              <a:r>
                <a:rPr lang="en-US" sz="3600" b="1" dirty="0" err="1"/>
                <a:t>Chúa</a:t>
              </a:r>
              <a:endParaRPr lang="en-US" sz="3600" b="1" dirty="0"/>
            </a:p>
          </p:txBody>
        </p:sp>
      </p:grpSp>
      <p:grpSp>
        <p:nvGrpSpPr>
          <p:cNvPr id="8" name="Group 14"/>
          <p:cNvGrpSpPr/>
          <p:nvPr/>
        </p:nvGrpSpPr>
        <p:grpSpPr>
          <a:xfrm>
            <a:off x="4644008" y="3915054"/>
            <a:ext cx="4536504" cy="864096"/>
            <a:chOff x="4427984" y="2852936"/>
            <a:chExt cx="4536504" cy="864096"/>
          </a:xfrm>
          <a:solidFill>
            <a:srgbClr val="000090"/>
          </a:solidFill>
        </p:grpSpPr>
        <p:sp>
          <p:nvSpPr>
            <p:cNvPr id="16" name="Rounded Rectangular Callout 15"/>
            <p:cNvSpPr/>
            <p:nvPr/>
          </p:nvSpPr>
          <p:spPr bwMode="auto">
            <a:xfrm>
              <a:off x="4427984" y="2852936"/>
              <a:ext cx="4536504" cy="864096"/>
            </a:xfrm>
            <a:prstGeom prst="wedgeRoundRectCallout">
              <a:avLst>
                <a:gd name="adj1" fmla="val -118137"/>
                <a:gd name="adj2" fmla="val -36749"/>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17" name="Title 1"/>
            <p:cNvSpPr txBox="1">
              <a:spLocks/>
            </p:cNvSpPr>
            <p:nvPr/>
          </p:nvSpPr>
          <p:spPr bwMode="auto">
            <a:xfrm>
              <a:off x="4427984" y="2924944"/>
              <a:ext cx="4476594" cy="720080"/>
            </a:xfrm>
            <a:prstGeom prst="rect">
              <a:avLst/>
            </a:prstGeom>
            <a:grp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a:t>Sau</a:t>
              </a:r>
              <a:r>
                <a:rPr lang="en-US" sz="3600" b="1" dirty="0"/>
                <a:t> </a:t>
              </a:r>
              <a:r>
                <a:rPr lang="en-US" sz="3600" b="1" dirty="0" err="1"/>
                <a:t>khi</a:t>
              </a:r>
              <a:r>
                <a:rPr lang="en-US" sz="3600" b="1" dirty="0"/>
                <a:t> tin </a:t>
              </a:r>
              <a:r>
                <a:rPr lang="en-US" sz="3600" b="1" dirty="0" err="1"/>
                <a:t>Chúa</a:t>
              </a:r>
              <a:endParaRPr lang="en-US" sz="3600" b="1" dirty="0"/>
            </a:p>
          </p:txBody>
        </p:sp>
      </p:grpSp>
      <p:grpSp>
        <p:nvGrpSpPr>
          <p:cNvPr id="9" name="Group 17"/>
          <p:cNvGrpSpPr/>
          <p:nvPr/>
        </p:nvGrpSpPr>
        <p:grpSpPr>
          <a:xfrm>
            <a:off x="4639700" y="4869160"/>
            <a:ext cx="4536504" cy="864096"/>
            <a:chOff x="4427984" y="2276872"/>
            <a:chExt cx="4536504" cy="864096"/>
          </a:xfrm>
          <a:solidFill>
            <a:srgbClr val="000090"/>
          </a:solidFill>
        </p:grpSpPr>
        <p:sp>
          <p:nvSpPr>
            <p:cNvPr id="19" name="Rounded Rectangular Callout 18"/>
            <p:cNvSpPr/>
            <p:nvPr/>
          </p:nvSpPr>
          <p:spPr bwMode="auto">
            <a:xfrm>
              <a:off x="4427984" y="2276872"/>
              <a:ext cx="4536504" cy="864096"/>
            </a:xfrm>
            <a:prstGeom prst="wedgeRoundRectCallout">
              <a:avLst>
                <a:gd name="adj1" fmla="val -125510"/>
                <a:gd name="adj2" fmla="val -92614"/>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20" name="Title 1"/>
            <p:cNvSpPr txBox="1">
              <a:spLocks/>
            </p:cNvSpPr>
            <p:nvPr/>
          </p:nvSpPr>
          <p:spPr bwMode="auto">
            <a:xfrm>
              <a:off x="4427984" y="2348880"/>
              <a:ext cx="4476594" cy="720080"/>
            </a:xfrm>
            <a:prstGeom prst="rect">
              <a:avLst/>
            </a:prstGeom>
            <a:grp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a:t>Kết</a:t>
              </a:r>
              <a:r>
                <a:rPr lang="en-US" sz="3600" b="1" dirty="0"/>
                <a:t> </a:t>
              </a:r>
              <a:r>
                <a:rPr lang="en-US" sz="3600" b="1" dirty="0" err="1"/>
                <a:t>luận</a:t>
              </a:r>
              <a:endParaRPr lang="en-US" sz="3600" b="1" dirty="0"/>
            </a:p>
          </p:txBody>
        </p:sp>
      </p:grpSp>
      <p:grpSp>
        <p:nvGrpSpPr>
          <p:cNvPr id="12" name="Group 20"/>
          <p:cNvGrpSpPr/>
          <p:nvPr/>
        </p:nvGrpSpPr>
        <p:grpSpPr>
          <a:xfrm>
            <a:off x="4613917" y="5805264"/>
            <a:ext cx="4536504" cy="864096"/>
            <a:chOff x="4427984" y="2276872"/>
            <a:chExt cx="4536504" cy="864096"/>
          </a:xfrm>
          <a:solidFill>
            <a:srgbClr val="000090"/>
          </a:solidFill>
        </p:grpSpPr>
        <p:sp>
          <p:nvSpPr>
            <p:cNvPr id="22" name="Rounded Rectangular Callout 21"/>
            <p:cNvSpPr/>
            <p:nvPr/>
          </p:nvSpPr>
          <p:spPr bwMode="auto">
            <a:xfrm>
              <a:off x="4427984" y="2276872"/>
              <a:ext cx="4536504" cy="864096"/>
            </a:xfrm>
            <a:prstGeom prst="wedgeRoundRectCallout">
              <a:avLst>
                <a:gd name="adj1" fmla="val -126267"/>
                <a:gd name="adj2" fmla="val -161470"/>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23" name="Title 1"/>
            <p:cNvSpPr txBox="1">
              <a:spLocks/>
            </p:cNvSpPr>
            <p:nvPr/>
          </p:nvSpPr>
          <p:spPr bwMode="auto">
            <a:xfrm>
              <a:off x="4427984" y="2348880"/>
              <a:ext cx="4476594" cy="720080"/>
            </a:xfrm>
            <a:prstGeom prst="rect">
              <a:avLst/>
            </a:prstGeom>
            <a:grp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a:t>Những</a:t>
              </a:r>
              <a:r>
                <a:rPr lang="en-US" sz="3600" b="1" dirty="0"/>
                <a:t> ý </a:t>
              </a:r>
              <a:r>
                <a:rPr lang="en-US" sz="3600" b="1" dirty="0" err="1"/>
                <a:t>khác</a:t>
              </a:r>
              <a:endParaRPr lang="en-US" sz="3600" b="1" dirty="0"/>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6"/>
          <p:cNvSpPr>
            <a:spLocks noChangeArrowheads="1"/>
          </p:cNvSpPr>
          <p:nvPr/>
        </p:nvSpPr>
        <p:spPr bwMode="auto">
          <a:xfrm>
            <a:off x="0" y="981075"/>
            <a:ext cx="9144000" cy="5876925"/>
          </a:xfrm>
          <a:prstGeom prst="rect">
            <a:avLst/>
          </a:prstGeom>
          <a:solidFill>
            <a:srgbClr val="FFF9FC"/>
          </a:solidFill>
          <a:ln>
            <a:noFill/>
          </a:ln>
          <a:extLst>
            <a:ext uri="{91240B29-F687-4f45-9708-019B960494DF}">
              <a14:hiddenLine xmlns:a14="http://schemas.microsoft.com/office/drawing/2010/main" xmlns="" w="12700">
                <a:solidFill>
                  <a:srgbClr val="000000"/>
                </a:solidFill>
                <a:round/>
                <a:headEnd/>
                <a:tailEnd/>
              </a14:hiddenLine>
            </a:ext>
          </a:extLst>
        </p:spPr>
        <p:txBody>
          <a:bodyPr/>
          <a:lstStyle/>
          <a:p>
            <a:endParaRPr lang="vi-VN">
              <a:ea typeface="Osaka" charset="0"/>
              <a:cs typeface="Osaka" charset="0"/>
            </a:endParaRPr>
          </a:p>
        </p:txBody>
      </p:sp>
      <p:sp>
        <p:nvSpPr>
          <p:cNvPr id="386050" name="Title 1"/>
          <p:cNvSpPr>
            <a:spLocks noGrp="1"/>
          </p:cNvSpPr>
          <p:nvPr>
            <p:ph type="title"/>
          </p:nvPr>
        </p:nvSpPr>
        <p:spPr>
          <a:xfrm>
            <a:off x="12700" y="22225"/>
            <a:ext cx="9144000" cy="958850"/>
          </a:xfrm>
        </p:spPr>
        <p:txBody>
          <a:bodyPr/>
          <a:lstStyle/>
          <a:p>
            <a:r>
              <a:rPr lang="en-US">
                <a:latin typeface="Trebuchet MS" charset="0"/>
                <a:ea typeface="Osaka" charset="0"/>
                <a:cs typeface="Osaka" charset="0"/>
              </a:rPr>
              <a:t>Nộp các bài tập ở đâu?</a:t>
            </a:r>
          </a:p>
        </p:txBody>
      </p:sp>
      <p:pic>
        <p:nvPicPr>
          <p:cNvPr id="38605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39975" y="2708275"/>
            <a:ext cx="4095750" cy="414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252413" y="1233488"/>
            <a:ext cx="3276600" cy="1366837"/>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400" b="1">
                <a:solidFill>
                  <a:srgbClr val="000000"/>
                </a:solidFill>
                <a:latin typeface="Trebuchet MS" charset="0"/>
                <a:ea typeface="Osaka" charset="0"/>
                <a:cs typeface="Osaka" charset="0"/>
              </a:rPr>
              <a:t>Tiến sĩ Rick</a:t>
            </a:r>
          </a:p>
        </p:txBody>
      </p:sp>
      <p:sp>
        <p:nvSpPr>
          <p:cNvPr id="8" name="Up Arrow 7"/>
          <p:cNvSpPr>
            <a:spLocks noChangeArrowheads="1"/>
          </p:cNvSpPr>
          <p:nvPr/>
        </p:nvSpPr>
        <p:spPr bwMode="auto">
          <a:xfrm rot="-2135609">
            <a:off x="1509713" y="2122488"/>
            <a:ext cx="1366837" cy="1295400"/>
          </a:xfrm>
          <a:prstGeom prst="upArrow">
            <a:avLst>
              <a:gd name="adj1" fmla="val 50000"/>
              <a:gd name="adj2" fmla="val 50000"/>
            </a:avLst>
          </a:prstGeom>
          <a:solidFill>
            <a:schemeClr val="accent1"/>
          </a:solidFill>
          <a:ln w="12700">
            <a:solidFill>
              <a:schemeClr val="tx1"/>
            </a:solidFill>
            <a:round/>
            <a:headEnd/>
            <a:tailEnd/>
          </a:ln>
        </p:spPr>
        <p:txBody>
          <a:bodyPr/>
          <a:lstStyle/>
          <a:p>
            <a:endParaRPr lang="vi-VN">
              <a:ea typeface="Osaka" charset="0"/>
              <a:cs typeface="Osaka" charset="0"/>
            </a:endParaRPr>
          </a:p>
        </p:txBody>
      </p:sp>
      <p:sp>
        <p:nvSpPr>
          <p:cNvPr id="9" name="Title 1"/>
          <p:cNvSpPr txBox="1">
            <a:spLocks/>
          </p:cNvSpPr>
          <p:nvPr/>
        </p:nvSpPr>
        <p:spPr bwMode="auto">
          <a:xfrm>
            <a:off x="5364163" y="1233488"/>
            <a:ext cx="3455987" cy="1366837"/>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400" b="1">
                <a:solidFill>
                  <a:srgbClr val="000000"/>
                </a:solidFill>
                <a:latin typeface="Trebuchet MS" charset="0"/>
                <a:ea typeface="Osaka" charset="0"/>
                <a:cs typeface="Osaka" charset="0"/>
              </a:rPr>
              <a:t>Tiến sĩ Clive</a:t>
            </a:r>
          </a:p>
        </p:txBody>
      </p:sp>
      <p:sp>
        <p:nvSpPr>
          <p:cNvPr id="10" name="Up Arrow 9"/>
          <p:cNvSpPr>
            <a:spLocks noChangeArrowheads="1"/>
          </p:cNvSpPr>
          <p:nvPr/>
        </p:nvSpPr>
        <p:spPr bwMode="auto">
          <a:xfrm rot="2671631">
            <a:off x="5622925" y="2138363"/>
            <a:ext cx="1366838" cy="1296987"/>
          </a:xfrm>
          <a:prstGeom prst="upArrow">
            <a:avLst>
              <a:gd name="adj1" fmla="val 50000"/>
              <a:gd name="adj2" fmla="val 50000"/>
            </a:avLst>
          </a:prstGeom>
          <a:solidFill>
            <a:schemeClr val="accent1"/>
          </a:solidFill>
          <a:ln w="12700">
            <a:solidFill>
              <a:schemeClr val="tx1"/>
            </a:solidFill>
            <a:round/>
            <a:headEnd/>
            <a:tailEnd/>
          </a:ln>
        </p:spPr>
        <p:txBody>
          <a:bodyPr/>
          <a:lstStyle/>
          <a:p>
            <a:endParaRPr lang="vi-VN">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Grp="1" noChangeArrowheads="1"/>
          </p:cNvSpPr>
          <p:nvPr>
            <p:ph type="title"/>
          </p:nvPr>
        </p:nvSpPr>
        <p:spPr>
          <a:xfrm>
            <a:off x="539750" y="823913"/>
            <a:ext cx="8208963" cy="785812"/>
          </a:xfrm>
          <a:solidFill>
            <a:schemeClr val="tx1"/>
          </a:solidFill>
        </p:spPr>
        <p:txBody>
          <a:bodyPr/>
          <a:lstStyle/>
          <a:p>
            <a:pPr eaLnBrk="1" hangingPunct="1"/>
            <a:r>
              <a:rPr lang="en-US" altLang="zh-CN" b="1">
                <a:solidFill>
                  <a:schemeClr val="bg1"/>
                </a:solidFill>
                <a:latin typeface="Arial" charset="0"/>
                <a:ea typeface="ＭＳ Ｐゴシック" charset="0"/>
                <a:cs typeface="Arial" charset="0"/>
              </a:rPr>
              <a:t>Yêu Cầu của Khoá Học ở SBC</a:t>
            </a:r>
            <a:endParaRPr lang="en-US" b="1">
              <a:solidFill>
                <a:schemeClr val="bg1"/>
              </a:solidFill>
              <a:latin typeface="Arial" charset="0"/>
              <a:ea typeface="ＭＳ Ｐゴシック" charset="0"/>
              <a:cs typeface="Arial" charset="0"/>
            </a:endParaRPr>
          </a:p>
        </p:txBody>
      </p:sp>
      <p:sp>
        <p:nvSpPr>
          <p:cNvPr id="387074" name="Text Box 4"/>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vii</a:t>
            </a:r>
          </a:p>
        </p:txBody>
      </p:sp>
      <p:pic>
        <p:nvPicPr>
          <p:cNvPr id="387075" name="Picture 5" descr="OverloadDonkey"/>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711700" cy="4764088"/>
          </a:xfrm>
          <a:effectLst/>
        </p:spPr>
        <p:txBody>
          <a:bodyPr/>
          <a:lstStyle/>
          <a:p>
            <a:pPr marL="609600" indent="-609600" eaLnBrk="1" hangingPunct="1">
              <a:lnSpc>
                <a:spcPct val="90000"/>
              </a:lnSpc>
              <a:buFontTx/>
              <a:buAutoNum type="alphaUcPeriod"/>
              <a:defRPr/>
            </a:pPr>
            <a:r>
              <a:rPr lang="en-US" altLang="zh-CN" b="1">
                <a:solidFill>
                  <a:srgbClr val="FFF9FC"/>
                </a:solidFill>
                <a:effectLst>
                  <a:outerShdw blurRad="38100" dist="38100" dir="2700000" algn="tl">
                    <a:srgbClr val="000000"/>
                  </a:outerShdw>
                </a:effectLst>
                <a:latin typeface="Arial" charset="0"/>
                <a:ea typeface="ＭＳ Ｐゴシック" charset="0"/>
                <a:cs typeface="Arial" charset="0"/>
              </a:rPr>
              <a:t>Đọc sách (10%)</a:t>
            </a:r>
          </a:p>
          <a:p>
            <a:pPr marL="609600" indent="-609600" eaLnBrk="1" hangingPunct="1">
              <a:lnSpc>
                <a:spcPct val="90000"/>
              </a:lnSpc>
              <a:buFontTx/>
              <a:buNone/>
              <a:defRPr/>
            </a:pPr>
            <a:endParaRPr lang="en-US" altLang="zh-CN" sz="2400" b="1">
              <a:solidFill>
                <a:srgbClr val="FFF9FC"/>
              </a:solidFill>
              <a:effectLst>
                <a:outerShdw blurRad="38100" dist="38100" dir="2700000" algn="tl">
                  <a:srgbClr val="000000"/>
                </a:outerShdw>
              </a:effectLst>
              <a:latin typeface="Arial" charset="0"/>
              <a:ea typeface="ＭＳ Ｐゴシック" charset="0"/>
              <a:cs typeface="Arial" charset="0"/>
            </a:endParaRPr>
          </a:p>
          <a:p>
            <a:pPr marL="609600" indent="-609600" eaLnBrk="1" hangingPunct="1">
              <a:lnSpc>
                <a:spcPct val="90000"/>
              </a:lnSpc>
              <a:buFontTx/>
              <a:buAutoNum type="alphaUcPeriod" startAt="2"/>
              <a:defRPr/>
            </a:pPr>
            <a:r>
              <a:rPr lang="en-US" altLang="zh-CN" b="1">
                <a:solidFill>
                  <a:srgbClr val="FFF9FC"/>
                </a:solidFill>
                <a:effectLst>
                  <a:outerShdw blurRad="38100" dist="38100" dir="2700000" algn="tl">
                    <a:srgbClr val="000000"/>
                  </a:outerShdw>
                </a:effectLst>
                <a:latin typeface="Arial" charset="0"/>
                <a:ea typeface="ＭＳ Ｐゴシック" charset="0"/>
                <a:cs typeface="Arial" charset="0"/>
              </a:rPr>
              <a:t>Làm đề án (15%)</a:t>
            </a:r>
          </a:p>
          <a:p>
            <a:pPr marL="609600" indent="-609600" eaLnBrk="1" hangingPunct="1">
              <a:lnSpc>
                <a:spcPct val="90000"/>
              </a:lnSpc>
              <a:buFontTx/>
              <a:buNone/>
              <a:defRPr/>
            </a:pPr>
            <a:endParaRPr lang="en-US" altLang="zh-CN" sz="2400" b="1">
              <a:solidFill>
                <a:srgbClr val="FFF9FC"/>
              </a:solidFill>
              <a:effectLst>
                <a:outerShdw blurRad="38100" dist="38100" dir="2700000" algn="tl">
                  <a:srgbClr val="000000"/>
                </a:outerShdw>
              </a:effectLst>
              <a:latin typeface="Arial" charset="0"/>
              <a:ea typeface="ＭＳ Ｐゴシック" charset="0"/>
              <a:cs typeface="Arial" charset="0"/>
            </a:endParaRPr>
          </a:p>
          <a:p>
            <a:pPr marL="609600" indent="-609600" eaLnBrk="1" hangingPunct="1">
              <a:lnSpc>
                <a:spcPct val="90000"/>
              </a:lnSpc>
              <a:buFontTx/>
              <a:buAutoNum type="alphaUcPeriod" startAt="3"/>
              <a:defRPr/>
            </a:pPr>
            <a:r>
              <a:rPr lang="en-US" altLang="zh-CN" b="1">
                <a:solidFill>
                  <a:srgbClr val="FFF9FC"/>
                </a:solidFill>
                <a:effectLst>
                  <a:outerShdw blurRad="38100" dist="38100" dir="2700000" algn="tl">
                    <a:srgbClr val="000000"/>
                  </a:outerShdw>
                </a:effectLst>
                <a:latin typeface="Arial" charset="0"/>
                <a:ea typeface="ＭＳ Ｐゴシック" charset="0"/>
                <a:cs typeface="Arial" charset="0"/>
              </a:rPr>
              <a:t>Bài tập (25%)</a:t>
            </a:r>
          </a:p>
          <a:p>
            <a:pPr marL="609600" indent="-609600" eaLnBrk="1" hangingPunct="1">
              <a:lnSpc>
                <a:spcPct val="90000"/>
              </a:lnSpc>
              <a:buFontTx/>
              <a:buAutoNum type="alphaUcPeriod" startAt="3"/>
              <a:defRPr/>
            </a:pPr>
            <a:endParaRPr lang="en-US" altLang="zh-CN" b="1">
              <a:solidFill>
                <a:srgbClr val="FFF9FC"/>
              </a:solidFill>
              <a:effectLst>
                <a:outerShdw blurRad="38100" dist="38100" dir="2700000" algn="tl">
                  <a:srgbClr val="000000"/>
                </a:outerShdw>
              </a:effectLst>
              <a:latin typeface="Arial" charset="0"/>
              <a:ea typeface="ＭＳ Ｐゴシック" charset="0"/>
              <a:cs typeface="Arial" charset="0"/>
            </a:endParaRPr>
          </a:p>
          <a:p>
            <a:pPr marL="609600" indent="-609600" eaLnBrk="1" hangingPunct="1">
              <a:lnSpc>
                <a:spcPct val="90000"/>
              </a:lnSpc>
              <a:buFontTx/>
              <a:buAutoNum type="alphaUcPeriod" startAt="3"/>
              <a:defRPr/>
            </a:pPr>
            <a:r>
              <a:rPr lang="en-US" altLang="zh-CN" b="1">
                <a:solidFill>
                  <a:srgbClr val="FFF9FC"/>
                </a:solidFill>
                <a:effectLst>
                  <a:outerShdw blurRad="38100" dist="38100" dir="2700000" algn="tl">
                    <a:srgbClr val="000000"/>
                  </a:outerShdw>
                </a:effectLst>
                <a:latin typeface="Arial" charset="0"/>
                <a:ea typeface="ＭＳ Ｐゴシック" charset="0"/>
                <a:cs typeface="Arial" charset="0"/>
              </a:rPr>
              <a:t>Bài nói (50%)</a:t>
            </a:r>
            <a:endParaRPr lang="en-US" b="1">
              <a:solidFill>
                <a:srgbClr val="FFF9FC"/>
              </a:solidFill>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6" end="6"/>
                                            </p:txEl>
                                          </p:spTgt>
                                        </p:tgtEl>
                                        <p:attrNameLst>
                                          <p:attrName>style.visibility</p:attrName>
                                        </p:attrNameLst>
                                      </p:cBhvr>
                                      <p:to>
                                        <p:strVal val="visible"/>
                                      </p:to>
                                    </p:set>
                                    <p:anim calcmode="lin" valueType="num">
                                      <p:cBhvr additive="base">
                                        <p:cTn id="7" dur="500" fill="hold"/>
                                        <p:tgtEl>
                                          <p:spTgt spid="391171">
                                            <p:txEl>
                                              <p:pRg st="6" end="6"/>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567488" y="4292600"/>
            <a:ext cx="2576512" cy="256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b="1">
                <a:effectLst>
                  <a:outerShdw blurRad="38100" dist="38100" dir="2700000" algn="tl">
                    <a:srgbClr val="DDDDDD"/>
                  </a:outerShdw>
                </a:effectLst>
                <a:latin typeface="Arial" charset="0"/>
                <a:ea typeface="ＭＳ Ｐゴシック" charset="0"/>
                <a:cs typeface="ＭＳ Ｐゴシック" charset="0"/>
              </a:rPr>
              <a:t>Các bài nói</a:t>
            </a:r>
          </a:p>
        </p:txBody>
      </p:sp>
      <p:sp>
        <p:nvSpPr>
          <p:cNvPr id="389123" name="Text Box 4"/>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vii</a:t>
            </a:r>
          </a:p>
        </p:txBody>
      </p:sp>
      <p:pic>
        <p:nvPicPr>
          <p:cNvPr id="38912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62125"/>
            <a:ext cx="2166938" cy="512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bwMode="auto">
          <a:xfrm>
            <a:off x="1763713" y="1700213"/>
            <a:ext cx="7380287" cy="4176712"/>
          </a:xfrm>
          <a:prstGeom prst="rect">
            <a:avLst/>
          </a:prstGeom>
          <a:noFill/>
          <a:ln>
            <a:noFill/>
          </a:ln>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Arial" charset="0"/>
              <a:buAutoNum type="arabicPeriod"/>
              <a:defRPr/>
            </a:pPr>
            <a:r>
              <a:rPr lang="en-US" sz="3600" b="1">
                <a:solidFill>
                  <a:srgbClr val="000090"/>
                </a:solidFill>
                <a:effectLst>
                  <a:outerShdw blurRad="38100" dist="38100" dir="2700000" algn="tl">
                    <a:srgbClr val="DDDDDD"/>
                  </a:outerShdw>
                </a:effectLst>
              </a:rPr>
              <a:t>Giới Thiệu (1 phút)</a:t>
            </a:r>
          </a:p>
          <a:p>
            <a:pPr>
              <a:buFont typeface="Arial" charset="0"/>
              <a:buAutoNum type="arabicPeriod"/>
              <a:defRPr/>
            </a:pPr>
            <a:r>
              <a:rPr lang="en-US" sz="3600" b="1">
                <a:solidFill>
                  <a:srgbClr val="000090"/>
                </a:solidFill>
                <a:effectLst>
                  <a:outerShdw blurRad="38100" dist="38100" dir="2700000" algn="tl">
                    <a:srgbClr val="DDDDDD"/>
                  </a:outerShdw>
                </a:effectLst>
              </a:rPr>
              <a:t>Bài làm chứng cá nhân (2-3p)</a:t>
            </a:r>
          </a:p>
          <a:p>
            <a:pPr>
              <a:buFont typeface="Arial" charset="0"/>
              <a:buAutoNum type="arabicPeriod"/>
              <a:defRPr/>
            </a:pPr>
            <a:r>
              <a:rPr lang="en-US" sz="3600" b="1">
                <a:solidFill>
                  <a:srgbClr val="000090"/>
                </a:solidFill>
                <a:effectLst>
                  <a:outerShdw blurRad="38100" dist="38100" dir="2700000" algn="tl">
                    <a:srgbClr val="DDDDDD"/>
                  </a:outerShdw>
                </a:effectLst>
              </a:rPr>
              <a:t>Bài nói thuyết phục (2p)</a:t>
            </a:r>
          </a:p>
          <a:p>
            <a:pPr>
              <a:buFont typeface="Arial" charset="0"/>
              <a:buAutoNum type="arabicPeriod"/>
              <a:defRPr/>
            </a:pPr>
            <a:r>
              <a:rPr lang="en-US" sz="3600" b="1">
                <a:solidFill>
                  <a:srgbClr val="000090"/>
                </a:solidFill>
                <a:effectLst>
                  <a:outerShdw blurRad="38100" dist="38100" dir="2700000" algn="tl">
                    <a:srgbClr val="DDDDDD"/>
                  </a:outerShdw>
                </a:effectLst>
              </a:rPr>
              <a:t>Bài giảng sách thư tín (15p)</a:t>
            </a:r>
          </a:p>
          <a:p>
            <a:pPr>
              <a:buFont typeface="Arial" charset="0"/>
              <a:buAutoNum type="arabicPeriod"/>
              <a:defRPr/>
            </a:pPr>
            <a:r>
              <a:rPr lang="en-US" sz="3600" b="1">
                <a:solidFill>
                  <a:srgbClr val="000090"/>
                </a:solidFill>
                <a:effectLst>
                  <a:outerShdw blurRad="38100" dist="38100" dir="2700000" algn="tl">
                    <a:srgbClr val="DDDDDD"/>
                  </a:outerShdw>
                </a:effectLst>
              </a:rPr>
              <a:t>Bài giảng sách lịch sử (15p)</a:t>
            </a:r>
          </a:p>
        </p:txBody>
      </p:sp>
      <p:sp>
        <p:nvSpPr>
          <p:cNvPr id="7" name="Right Arrow 6"/>
          <p:cNvSpPr>
            <a:spLocks noChangeArrowheads="1"/>
          </p:cNvSpPr>
          <p:nvPr/>
        </p:nvSpPr>
        <p:spPr bwMode="auto">
          <a:xfrm>
            <a:off x="3059113" y="4868863"/>
            <a:ext cx="2952750" cy="1223962"/>
          </a:xfrm>
          <a:prstGeom prst="rightArrow">
            <a:avLst>
              <a:gd name="adj1" fmla="val 50000"/>
              <a:gd name="adj2" fmla="val 50014"/>
            </a:avLst>
          </a:prstGeom>
          <a:solidFill>
            <a:schemeClr val="accent1"/>
          </a:solidFill>
          <a:ln w="12700">
            <a:solidFill>
              <a:schemeClr val="tx1"/>
            </a:solidFill>
            <a:round/>
            <a:headEnd/>
            <a:tailEnd/>
          </a:ln>
        </p:spPr>
        <p:txBody>
          <a:bodyP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left)">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Title 1"/>
          <p:cNvSpPr>
            <a:spLocks noGrp="1"/>
          </p:cNvSpPr>
          <p:nvPr>
            <p:ph type="title"/>
          </p:nvPr>
        </p:nvSpPr>
        <p:spPr>
          <a:xfrm>
            <a:off x="4953000" y="0"/>
            <a:ext cx="4189413" cy="2447925"/>
          </a:xfrm>
        </p:spPr>
        <p:txBody>
          <a:bodyPr/>
          <a:lstStyle/>
          <a:p>
            <a:r>
              <a:rPr lang="en-US" b="1">
                <a:latin typeface="Arial" charset="0"/>
                <a:ea typeface="ＭＳ Ｐゴシック" charset="0"/>
              </a:rPr>
              <a:t>Mẫu chấm điểm bài nói</a:t>
            </a:r>
          </a:p>
        </p:txBody>
      </p:sp>
      <p:pic>
        <p:nvPicPr>
          <p:cNvPr id="390146" name="Picture 2" descr="Speaking Grade Sheet p 21.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83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4"/>
          <p:cNvSpPr txBox="1">
            <a:spLocks noChangeArrowheads="1"/>
          </p:cNvSpPr>
          <p:nvPr/>
        </p:nvSpPr>
        <p:spPr bwMode="auto">
          <a:xfrm>
            <a:off x="8532813" y="44450"/>
            <a:ext cx="531812" cy="461963"/>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400" b="1" kern="0" dirty="0">
                <a:solidFill>
                  <a:srgbClr val="FFFFFF"/>
                </a:solidFill>
                <a:latin typeface="Arial"/>
                <a:cs typeface="Arial"/>
              </a:rPr>
              <a:t>21</a:t>
            </a:r>
            <a:endParaRPr lang="en-US" sz="2400" kern="0" dirty="0">
              <a:solidFill>
                <a:srgbClr val="FFFFFF"/>
              </a:solidFill>
              <a:latin typeface="Arial"/>
              <a:cs typeface="Arial"/>
            </a:endParaRPr>
          </a:p>
        </p:txBody>
      </p:sp>
      <p:grpSp>
        <p:nvGrpSpPr>
          <p:cNvPr id="2" name="Group 7"/>
          <p:cNvGrpSpPr>
            <a:grpSpLocks/>
          </p:cNvGrpSpPr>
          <p:nvPr/>
        </p:nvGrpSpPr>
        <p:grpSpPr bwMode="auto">
          <a:xfrm>
            <a:off x="4572000" y="2133600"/>
            <a:ext cx="4537075" cy="863600"/>
            <a:chOff x="4427984" y="2276872"/>
            <a:chExt cx="4536504" cy="864096"/>
          </a:xfrm>
        </p:grpSpPr>
        <p:sp>
          <p:nvSpPr>
            <p:cNvPr id="7" name="Rounded Rectangular Callout 6"/>
            <p:cNvSpPr/>
            <p:nvPr/>
          </p:nvSpPr>
          <p:spPr bwMode="auto">
            <a:xfrm>
              <a:off x="4427984" y="2276872"/>
              <a:ext cx="4536504" cy="864096"/>
            </a:xfrm>
            <a:prstGeom prst="wedgeRoundRectCallout">
              <a:avLst>
                <a:gd name="adj1" fmla="val -88259"/>
                <a:gd name="adj2" fmla="val -110826"/>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ndParaRPr>
            </a:p>
          </p:txBody>
        </p:sp>
        <p:sp>
          <p:nvSpPr>
            <p:cNvPr id="6" name="Title 1"/>
            <p:cNvSpPr txBox="1">
              <a:spLocks/>
            </p:cNvSpPr>
            <p:nvPr/>
          </p:nvSpPr>
          <p:spPr bwMode="auto">
            <a:xfrm>
              <a:off x="4427984" y="2348351"/>
              <a:ext cx="4476187" cy="721139"/>
            </a:xfrm>
            <a:prstGeom prst="rect">
              <a:avLst/>
            </a:prstGeom>
            <a:no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a:solidFill>
                    <a:schemeClr val="accent4"/>
                  </a:solidFill>
                </a:rPr>
                <a:t>"Ho hum!"</a:t>
              </a:r>
            </a:p>
          </p:txBody>
        </p:sp>
      </p:grpSp>
      <p:grpSp>
        <p:nvGrpSpPr>
          <p:cNvPr id="3" name="Group 8"/>
          <p:cNvGrpSpPr>
            <a:grpSpLocks/>
          </p:cNvGrpSpPr>
          <p:nvPr/>
        </p:nvGrpSpPr>
        <p:grpSpPr bwMode="auto">
          <a:xfrm>
            <a:off x="4572000" y="3087688"/>
            <a:ext cx="4537075" cy="863600"/>
            <a:chOff x="4427984" y="2276872"/>
            <a:chExt cx="4536504" cy="864096"/>
          </a:xfrm>
        </p:grpSpPr>
        <p:sp>
          <p:nvSpPr>
            <p:cNvPr id="10" name="Rounded Rectangular Callout 9"/>
            <p:cNvSpPr/>
            <p:nvPr/>
          </p:nvSpPr>
          <p:spPr bwMode="auto">
            <a:xfrm>
              <a:off x="4427984" y="2276872"/>
              <a:ext cx="4536504" cy="864096"/>
            </a:xfrm>
            <a:prstGeom prst="wedgeRoundRectCallout">
              <a:avLst>
                <a:gd name="adj1" fmla="val -89051"/>
                <a:gd name="adj2" fmla="val -144105"/>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ndParaRPr>
            </a:p>
          </p:txBody>
        </p:sp>
        <p:sp>
          <p:nvSpPr>
            <p:cNvPr id="390160" name="Title 1"/>
            <p:cNvSpPr txBox="1">
              <a:spLocks/>
            </p:cNvSpPr>
            <p:nvPr/>
          </p:nvSpPr>
          <p:spPr bwMode="auto">
            <a:xfrm>
              <a:off x="4427984" y="2348350"/>
              <a:ext cx="4476187" cy="721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400" b="1">
                  <a:solidFill>
                    <a:srgbClr val="000000"/>
                  </a:solidFill>
                  <a:cs typeface="Arial" charset="0"/>
                </a:rPr>
                <a:t>Những ý chính</a:t>
              </a:r>
            </a:p>
          </p:txBody>
        </p:sp>
      </p:grpSp>
      <p:grpSp>
        <p:nvGrpSpPr>
          <p:cNvPr id="4" name="Group 11"/>
          <p:cNvGrpSpPr>
            <a:grpSpLocks/>
          </p:cNvGrpSpPr>
          <p:nvPr/>
        </p:nvGrpSpPr>
        <p:grpSpPr bwMode="auto">
          <a:xfrm>
            <a:off x="4572000" y="4041775"/>
            <a:ext cx="4537075" cy="863600"/>
            <a:chOff x="4427984" y="2276872"/>
            <a:chExt cx="4536504" cy="864096"/>
          </a:xfrm>
        </p:grpSpPr>
        <p:sp>
          <p:nvSpPr>
            <p:cNvPr id="13" name="Rounded Rectangular Callout 12"/>
            <p:cNvSpPr/>
            <p:nvPr/>
          </p:nvSpPr>
          <p:spPr bwMode="auto">
            <a:xfrm>
              <a:off x="4427984" y="2276872"/>
              <a:ext cx="4536504" cy="864096"/>
            </a:xfrm>
            <a:prstGeom prst="wedgeRoundRectCallout">
              <a:avLst>
                <a:gd name="adj1" fmla="val -89579"/>
                <a:gd name="adj2" fmla="val -167677"/>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ndParaRPr>
            </a:p>
          </p:txBody>
        </p:sp>
        <p:sp>
          <p:nvSpPr>
            <p:cNvPr id="390158" name="Title 1"/>
            <p:cNvSpPr txBox="1">
              <a:spLocks/>
            </p:cNvSpPr>
            <p:nvPr/>
          </p:nvSpPr>
          <p:spPr bwMode="auto">
            <a:xfrm>
              <a:off x="4427984" y="2348351"/>
              <a:ext cx="4476187" cy="721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ja-JP" altLang="en-US" sz="4400" b="1">
                  <a:solidFill>
                    <a:srgbClr val="000000"/>
                  </a:solidFill>
                  <a:cs typeface="Arial" charset="0"/>
                </a:rPr>
                <a:t>“</a:t>
              </a:r>
              <a:r>
                <a:rPr lang="en-US" altLang="ja-JP" sz="4400" b="1">
                  <a:solidFill>
                    <a:srgbClr val="000000"/>
                  </a:solidFill>
                  <a:cs typeface="Arial" charset="0"/>
                </a:rPr>
                <a:t>Ví dụ!"</a:t>
              </a:r>
              <a:endParaRPr lang="en-US" sz="4400" b="1">
                <a:solidFill>
                  <a:srgbClr val="000000"/>
                </a:solidFill>
                <a:cs typeface="Arial" charset="0"/>
              </a:endParaRPr>
            </a:p>
          </p:txBody>
        </p:sp>
      </p:grpSp>
      <p:grpSp>
        <p:nvGrpSpPr>
          <p:cNvPr id="8" name="Group 14"/>
          <p:cNvGrpSpPr>
            <a:grpSpLocks/>
          </p:cNvGrpSpPr>
          <p:nvPr/>
        </p:nvGrpSpPr>
        <p:grpSpPr bwMode="auto">
          <a:xfrm>
            <a:off x="4643438" y="4995863"/>
            <a:ext cx="4537075" cy="863600"/>
            <a:chOff x="4427984" y="2852936"/>
            <a:chExt cx="4536504" cy="864096"/>
          </a:xfrm>
        </p:grpSpPr>
        <p:sp>
          <p:nvSpPr>
            <p:cNvPr id="16" name="Rounded Rectangular Callout 15"/>
            <p:cNvSpPr/>
            <p:nvPr/>
          </p:nvSpPr>
          <p:spPr bwMode="auto">
            <a:xfrm>
              <a:off x="4427984" y="2852936"/>
              <a:ext cx="4536504" cy="864096"/>
            </a:xfrm>
            <a:prstGeom prst="wedgeRoundRectCallout">
              <a:avLst>
                <a:gd name="adj1" fmla="val -90900"/>
                <a:gd name="adj2" fmla="val -230075"/>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ndParaRPr>
            </a:p>
          </p:txBody>
        </p:sp>
        <p:sp>
          <p:nvSpPr>
            <p:cNvPr id="390156" name="Title 1"/>
            <p:cNvSpPr txBox="1">
              <a:spLocks/>
            </p:cNvSpPr>
            <p:nvPr/>
          </p:nvSpPr>
          <p:spPr bwMode="auto">
            <a:xfrm>
              <a:off x="4427984" y="2924414"/>
              <a:ext cx="4476187" cy="721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400" b="1">
                  <a:solidFill>
                    <a:srgbClr val="000000"/>
                  </a:solidFill>
                  <a:cs typeface="Arial" charset="0"/>
                </a:rPr>
                <a:t>Ý chính</a:t>
              </a:r>
            </a:p>
          </p:txBody>
        </p:sp>
      </p:grpSp>
      <p:grpSp>
        <p:nvGrpSpPr>
          <p:cNvPr id="9" name="Group 17"/>
          <p:cNvGrpSpPr>
            <a:grpSpLocks/>
          </p:cNvGrpSpPr>
          <p:nvPr/>
        </p:nvGrpSpPr>
        <p:grpSpPr bwMode="auto">
          <a:xfrm>
            <a:off x="4640263" y="5949950"/>
            <a:ext cx="4535487" cy="863600"/>
            <a:chOff x="4427984" y="2276872"/>
            <a:chExt cx="4536504" cy="864096"/>
          </a:xfrm>
        </p:grpSpPr>
        <p:sp>
          <p:nvSpPr>
            <p:cNvPr id="19" name="Rounded Rectangular Callout 18"/>
            <p:cNvSpPr/>
            <p:nvPr/>
          </p:nvSpPr>
          <p:spPr bwMode="auto">
            <a:xfrm>
              <a:off x="4427984" y="2276872"/>
              <a:ext cx="4536504" cy="864096"/>
            </a:xfrm>
            <a:prstGeom prst="wedgeRoundRectCallout">
              <a:avLst>
                <a:gd name="adj1" fmla="val -92221"/>
                <a:gd name="adj2" fmla="val -235622"/>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ndParaRPr>
            </a:p>
          </p:txBody>
        </p:sp>
        <p:sp>
          <p:nvSpPr>
            <p:cNvPr id="390154" name="Title 1"/>
            <p:cNvSpPr txBox="1">
              <a:spLocks/>
            </p:cNvSpPr>
            <p:nvPr/>
          </p:nvSpPr>
          <p:spPr bwMode="auto">
            <a:xfrm>
              <a:off x="4427984" y="2348351"/>
              <a:ext cx="4476165" cy="721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400" b="1">
                  <a:solidFill>
                    <a:srgbClr val="000000"/>
                  </a:solidFill>
                  <a:cs typeface="Arial" charset="0"/>
                </a:rPr>
                <a:t>Tham dự</a:t>
              </a: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95275" y="-22225"/>
            <a:ext cx="8848725" cy="688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1170" name="Text Box 4"/>
          <p:cNvSpPr txBox="1">
            <a:spLocks noChangeArrowheads="1"/>
          </p:cNvSpPr>
          <p:nvPr/>
        </p:nvSpPr>
        <p:spPr bwMode="auto">
          <a:xfrm>
            <a:off x="8459788" y="14288"/>
            <a:ext cx="684212" cy="46196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cs typeface="Arial" charset="0"/>
              </a:rPr>
              <a:t>vi</a:t>
            </a:r>
          </a:p>
        </p:txBody>
      </p:sp>
      <p:pic>
        <p:nvPicPr>
          <p:cNvPr id="391171"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46656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17" name="Title 1"/>
          <p:cNvSpPr>
            <a:spLocks noGrp="1"/>
          </p:cNvSpPr>
          <p:nvPr>
            <p:ph type="ctrTitle" sz="quarter"/>
          </p:nvPr>
        </p:nvSpPr>
        <p:spPr>
          <a:xfrm>
            <a:off x="395536" y="12133"/>
            <a:ext cx="8038777" cy="936079"/>
          </a:xfrm>
          <a:ln>
            <a:miter lim="800000"/>
            <a:headEnd/>
            <a:tailEnd/>
          </a:ln>
          <a:extLst/>
        </p:spPr>
        <p:txBody>
          <a:bodyPr/>
          <a:lstStyle/>
          <a:p>
            <a:pPr algn="l">
              <a:defRPr/>
            </a:pPr>
            <a:r>
              <a:rPr lang="en-US" sz="6000" b="1" dirty="0" err="1">
                <a:solidFill>
                  <a:srgbClr val="FFFFFF"/>
                </a:solidFill>
                <a:effectLst>
                  <a:glow rad="127000">
                    <a:schemeClr val="tx1">
                      <a:alpha val="99000"/>
                    </a:schemeClr>
                  </a:glow>
                </a:effectLst>
                <a:ea typeface="ＭＳ Ｐゴシック" charset="0"/>
                <a:cs typeface="ＭＳ Ｐゴシック" charset="0"/>
              </a:rPr>
              <a:t>Hai</a:t>
            </a:r>
            <a:r>
              <a:rPr lang="en-US" sz="6000" b="1" dirty="0">
                <a:solidFill>
                  <a:srgbClr val="FFFFFF"/>
                </a:solidFill>
                <a:effectLst>
                  <a:glow rad="127000">
                    <a:schemeClr val="tx1">
                      <a:alpha val="99000"/>
                    </a:schemeClr>
                  </a:glow>
                </a:effectLst>
                <a:ea typeface="ＭＳ Ｐゴシック" charset="0"/>
                <a:cs typeface="ＭＳ Ｐゴシック" charset="0"/>
              </a:rPr>
              <a:t> </a:t>
            </a:r>
            <a:r>
              <a:rPr lang="en-US" sz="6000" b="1" dirty="0" err="1">
                <a:solidFill>
                  <a:srgbClr val="FFFFFF"/>
                </a:solidFill>
                <a:effectLst>
                  <a:glow rad="127000">
                    <a:schemeClr val="tx1">
                      <a:alpha val="99000"/>
                    </a:schemeClr>
                  </a:glow>
                </a:effectLst>
                <a:ea typeface="ＭＳ Ｐゴシック" charset="0"/>
                <a:cs typeface="ＭＳ Ｐゴシック" charset="0"/>
              </a:rPr>
              <a:t>bài</a:t>
            </a:r>
            <a:r>
              <a:rPr lang="en-US" sz="6000" b="1" dirty="0">
                <a:solidFill>
                  <a:srgbClr val="FFFFFF"/>
                </a:solidFill>
                <a:effectLst>
                  <a:glow rad="127000">
                    <a:schemeClr val="tx1">
                      <a:alpha val="99000"/>
                    </a:schemeClr>
                  </a:glow>
                </a:effectLst>
                <a:ea typeface="ＭＳ Ｐゴシック" charset="0"/>
                <a:cs typeface="ＭＳ Ｐゴシック" charset="0"/>
              </a:rPr>
              <a:t> </a:t>
            </a:r>
            <a:r>
              <a:rPr lang="en-US" sz="6000" b="1" dirty="0" err="1">
                <a:solidFill>
                  <a:srgbClr val="FFFFFF"/>
                </a:solidFill>
                <a:effectLst>
                  <a:glow rad="127000">
                    <a:schemeClr val="tx1">
                      <a:alpha val="99000"/>
                    </a:schemeClr>
                  </a:glow>
                </a:effectLst>
                <a:ea typeface="ＭＳ Ｐゴシック" charset="0"/>
                <a:cs typeface="ＭＳ Ｐゴシック" charset="0"/>
              </a:rPr>
              <a:t>giảng</a:t>
            </a:r>
            <a:r>
              <a:rPr lang="en-US" sz="6000" b="1" dirty="0">
                <a:solidFill>
                  <a:srgbClr val="FFFFFF"/>
                </a:solidFill>
                <a:effectLst>
                  <a:glow rad="127000">
                    <a:schemeClr val="tx1">
                      <a:alpha val="99000"/>
                    </a:schemeClr>
                  </a:glow>
                </a:effectLst>
                <a:ea typeface="ＭＳ Ｐゴシック" charset="0"/>
                <a:cs typeface="ＭＳ Ｐゴシック" charset="0"/>
              </a:rPr>
              <a:t> </a:t>
            </a:r>
            <a:r>
              <a:rPr lang="en-US" sz="6000" b="1" dirty="0" err="1">
                <a:solidFill>
                  <a:srgbClr val="FFFFFF"/>
                </a:solidFill>
                <a:effectLst>
                  <a:glow rad="127000">
                    <a:schemeClr val="tx1">
                      <a:alpha val="99000"/>
                    </a:schemeClr>
                  </a:glow>
                </a:effectLst>
                <a:ea typeface="ＭＳ Ｐゴシック" charset="0"/>
                <a:cs typeface="ＭＳ Ｐゴシック" charset="0"/>
              </a:rPr>
              <a:t>của</a:t>
            </a:r>
            <a:r>
              <a:rPr lang="en-US" sz="6000" b="1" dirty="0">
                <a:solidFill>
                  <a:srgbClr val="FFFFFF"/>
                </a:solidFill>
                <a:effectLst>
                  <a:glow rad="127000">
                    <a:schemeClr val="tx1">
                      <a:alpha val="99000"/>
                    </a:schemeClr>
                  </a:glow>
                </a:effectLst>
                <a:ea typeface="ＭＳ Ｐゴシック" charset="0"/>
                <a:cs typeface="ＭＳ Ｐゴシック" charset="0"/>
              </a:rPr>
              <a:t> </a:t>
            </a:r>
            <a:r>
              <a:rPr lang="en-US" sz="6000" b="1" dirty="0" err="1">
                <a:solidFill>
                  <a:srgbClr val="FFFFFF"/>
                </a:solidFill>
                <a:effectLst>
                  <a:glow rad="127000">
                    <a:schemeClr val="tx1">
                      <a:alpha val="99000"/>
                    </a:schemeClr>
                  </a:glow>
                </a:effectLst>
                <a:ea typeface="ＭＳ Ｐゴシック" charset="0"/>
                <a:cs typeface="ＭＳ Ｐゴシック" charset="0"/>
              </a:rPr>
              <a:t>bạn</a:t>
            </a:r>
            <a:endParaRPr lang="en-US" sz="6000" b="1" dirty="0">
              <a:solidFill>
                <a:srgbClr val="FFFFFF"/>
              </a:solidFill>
              <a:effectLst>
                <a:glow rad="127000">
                  <a:schemeClr val="tx1">
                    <a:alpha val="99000"/>
                  </a:schemeClr>
                </a:glow>
              </a:effectLst>
              <a:ea typeface="ＭＳ Ｐゴシック" charset="0"/>
              <a:cs typeface="ＭＳ Ｐゴシック" charset="0"/>
            </a:endParaRPr>
          </a:p>
        </p:txBody>
      </p:sp>
      <p:sp>
        <p:nvSpPr>
          <p:cNvPr id="9" name="Title 1"/>
          <p:cNvSpPr txBox="1">
            <a:spLocks/>
          </p:cNvSpPr>
          <p:nvPr/>
        </p:nvSpPr>
        <p:spPr bwMode="auto">
          <a:xfrm>
            <a:off x="611561" y="2420888"/>
            <a:ext cx="3672408" cy="3528392"/>
          </a:xfrm>
          <a:prstGeom prst="rect">
            <a:avLst/>
          </a:prstGeom>
          <a:noFill/>
          <a:ln>
            <a:noFill/>
          </a:ln>
          <a:extLst/>
        </p:spPr>
        <p:txBody>
          <a:bodyPr/>
          <a:lstStyle>
            <a:lvl1pPr algn="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a:lstStyle>
          <a:p>
            <a:pPr algn="l">
              <a:defRPr/>
            </a:pPr>
            <a:r>
              <a:rPr lang="en-US" sz="5400" b="1" dirty="0" err="1">
                <a:solidFill>
                  <a:srgbClr val="FFFFFF"/>
                </a:solidFill>
                <a:effectLst>
                  <a:glow rad="127000">
                    <a:schemeClr val="tx1">
                      <a:alpha val="99000"/>
                    </a:schemeClr>
                  </a:glow>
                </a:effectLst>
                <a:ea typeface="ＭＳ Ｐゴシック" charset="0"/>
                <a:cs typeface="ＭＳ Ｐゴシック" charset="0"/>
              </a:rPr>
              <a:t>Thư</a:t>
            </a:r>
            <a:r>
              <a:rPr lang="en-US" sz="5400" b="1" dirty="0">
                <a:solidFill>
                  <a:srgbClr val="FFFFFF"/>
                </a:solidFill>
                <a:effectLst>
                  <a:glow rad="127000">
                    <a:schemeClr val="tx1">
                      <a:alpha val="99000"/>
                    </a:schemeClr>
                  </a:glow>
                </a:effectLst>
                <a:ea typeface="ＭＳ Ｐゴシック" charset="0"/>
                <a:cs typeface="ＭＳ Ｐゴシック" charset="0"/>
              </a:rPr>
              <a:t> </a:t>
            </a:r>
            <a:r>
              <a:rPr lang="en-US" sz="5400" b="1" dirty="0" err="1">
                <a:solidFill>
                  <a:srgbClr val="FFFFFF"/>
                </a:solidFill>
                <a:effectLst>
                  <a:glow rad="127000">
                    <a:schemeClr val="tx1">
                      <a:alpha val="99000"/>
                    </a:schemeClr>
                  </a:glow>
                </a:effectLst>
                <a:ea typeface="ＭＳ Ｐゴシック" charset="0"/>
                <a:cs typeface="ＭＳ Ｐゴシック" charset="0"/>
              </a:rPr>
              <a:t>tín</a:t>
            </a:r>
            <a:endParaRPr lang="en-US" sz="5400" b="1" dirty="0">
              <a:solidFill>
                <a:srgbClr val="FFFFFF"/>
              </a:solidFill>
              <a:effectLst>
                <a:glow rad="127000">
                  <a:schemeClr val="tx1">
                    <a:alpha val="99000"/>
                  </a:schemeClr>
                </a:glow>
              </a:effectLst>
              <a:ea typeface="ＭＳ Ｐゴシック" charset="0"/>
              <a:cs typeface="ＭＳ Ｐゴシック" charset="0"/>
            </a:endParaRPr>
          </a:p>
          <a:p>
            <a:pPr algn="l">
              <a:defRPr/>
            </a:pPr>
            <a:r>
              <a:rPr lang="en-US" sz="5400" b="1" dirty="0" err="1">
                <a:solidFill>
                  <a:srgbClr val="FFFFFF"/>
                </a:solidFill>
                <a:effectLst>
                  <a:glow rad="127000">
                    <a:schemeClr val="tx1">
                      <a:alpha val="99000"/>
                    </a:schemeClr>
                  </a:glow>
                </a:effectLst>
                <a:ea typeface="ＭＳ Ｐゴシック" charset="0"/>
                <a:cs typeface="ＭＳ Ｐゴシック" charset="0"/>
              </a:rPr>
              <a:t>Dễ</a:t>
            </a:r>
            <a:r>
              <a:rPr lang="en-US" sz="5400" b="1" dirty="0">
                <a:solidFill>
                  <a:srgbClr val="FFFFFF"/>
                </a:solidFill>
                <a:effectLst>
                  <a:glow rad="127000">
                    <a:schemeClr val="tx1">
                      <a:alpha val="99000"/>
                    </a:schemeClr>
                  </a:glow>
                </a:effectLst>
                <a:ea typeface="ＭＳ Ｐゴシック" charset="0"/>
                <a:cs typeface="ＭＳ Ｐゴシック" charset="0"/>
              </a:rPr>
              <a:t> </a:t>
            </a:r>
            <a:r>
              <a:rPr lang="en-US" sz="5400" b="1" dirty="0" err="1">
                <a:solidFill>
                  <a:srgbClr val="FFFFFF"/>
                </a:solidFill>
                <a:effectLst>
                  <a:glow rad="127000">
                    <a:schemeClr val="tx1">
                      <a:alpha val="99000"/>
                    </a:schemeClr>
                  </a:glow>
                </a:effectLst>
                <a:ea typeface="ＭＳ Ｐゴシック" charset="0"/>
                <a:cs typeface="ＭＳ Ｐゴシック" charset="0"/>
              </a:rPr>
              <a:t>hơn</a:t>
            </a:r>
            <a:endParaRPr lang="en-US" sz="5400" b="1" dirty="0">
              <a:solidFill>
                <a:srgbClr val="FFFFFF"/>
              </a:solidFill>
              <a:effectLst>
                <a:glow rad="127000">
                  <a:schemeClr val="tx1">
                    <a:alpha val="99000"/>
                  </a:schemeClr>
                </a:glow>
              </a:effectLst>
              <a:ea typeface="ＭＳ Ｐゴシック" charset="0"/>
              <a:cs typeface="ＭＳ Ｐゴシック" charset="0"/>
            </a:endParaRPr>
          </a:p>
          <a:p>
            <a:pPr algn="l">
              <a:defRPr/>
            </a:pPr>
            <a:r>
              <a:rPr lang="en-US" sz="5400" b="1" dirty="0">
                <a:solidFill>
                  <a:srgbClr val="FFFFFF"/>
                </a:solidFill>
                <a:effectLst>
                  <a:glow rad="127000">
                    <a:schemeClr val="tx1">
                      <a:alpha val="99000"/>
                    </a:schemeClr>
                  </a:glow>
                </a:effectLst>
                <a:ea typeface="ＭＳ Ｐゴシック" charset="0"/>
                <a:cs typeface="ＭＳ Ｐゴシック" charset="0"/>
              </a:rPr>
              <a:t>1-2 </a:t>
            </a:r>
            <a:r>
              <a:rPr lang="en-US" sz="5400" b="1" dirty="0" err="1">
                <a:solidFill>
                  <a:srgbClr val="FFFFFF"/>
                </a:solidFill>
                <a:effectLst>
                  <a:glow rad="127000">
                    <a:schemeClr val="tx1">
                      <a:alpha val="99000"/>
                    </a:schemeClr>
                  </a:glow>
                </a:effectLst>
                <a:ea typeface="ＭＳ Ｐゴシック" charset="0"/>
                <a:cs typeface="ＭＳ Ｐゴシック" charset="0"/>
              </a:rPr>
              <a:t>câu</a:t>
            </a:r>
            <a:r>
              <a:rPr lang="en-US" sz="5400" b="1" dirty="0">
                <a:solidFill>
                  <a:srgbClr val="FFFFFF"/>
                </a:solidFill>
                <a:effectLst>
                  <a:glow rad="127000">
                    <a:schemeClr val="tx1">
                      <a:alpha val="99000"/>
                    </a:schemeClr>
                  </a:glow>
                </a:effectLst>
                <a:ea typeface="ＭＳ Ｐゴシック" charset="0"/>
                <a:cs typeface="ＭＳ Ｐゴシック" charset="0"/>
              </a:rPr>
              <a:t> KT</a:t>
            </a:r>
          </a:p>
        </p:txBody>
      </p:sp>
      <p:sp>
        <p:nvSpPr>
          <p:cNvPr id="10" name="Title 1"/>
          <p:cNvSpPr txBox="1">
            <a:spLocks/>
          </p:cNvSpPr>
          <p:nvPr/>
        </p:nvSpPr>
        <p:spPr bwMode="auto">
          <a:xfrm>
            <a:off x="5292080" y="2420888"/>
            <a:ext cx="3672408" cy="3528392"/>
          </a:xfrm>
          <a:prstGeom prst="rect">
            <a:avLst/>
          </a:prstGeom>
          <a:noFill/>
          <a:ln>
            <a:noFill/>
          </a:ln>
          <a:extLst/>
        </p:spPr>
        <p:txBody>
          <a:bodyPr/>
          <a:lstStyle>
            <a:lvl1pPr algn="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a:lstStyle>
          <a:p>
            <a:pPr algn="l">
              <a:defRPr/>
            </a:pPr>
            <a:r>
              <a:rPr lang="en-US" sz="5400" b="1" dirty="0" err="1">
                <a:solidFill>
                  <a:srgbClr val="FFFFFF"/>
                </a:solidFill>
                <a:effectLst>
                  <a:glow rad="127000">
                    <a:schemeClr val="tx1">
                      <a:alpha val="99000"/>
                    </a:schemeClr>
                  </a:glow>
                </a:effectLst>
                <a:ea typeface="ＭＳ Ｐゴシック" charset="0"/>
                <a:cs typeface="ＭＳ Ｐゴシック" charset="0"/>
              </a:rPr>
              <a:t>Giô-suê</a:t>
            </a:r>
            <a:endParaRPr lang="en-US" sz="5400" b="1" dirty="0">
              <a:solidFill>
                <a:srgbClr val="FFFFFF"/>
              </a:solidFill>
              <a:effectLst>
                <a:glow rad="127000">
                  <a:schemeClr val="tx1">
                    <a:alpha val="99000"/>
                  </a:schemeClr>
                </a:glow>
              </a:effectLst>
              <a:ea typeface="ＭＳ Ｐゴシック" charset="0"/>
              <a:cs typeface="ＭＳ Ｐゴシック" charset="0"/>
            </a:endParaRPr>
          </a:p>
          <a:p>
            <a:pPr algn="l">
              <a:defRPr/>
            </a:pPr>
            <a:r>
              <a:rPr lang="en-US" sz="5400" b="1" dirty="0" err="1">
                <a:solidFill>
                  <a:srgbClr val="FFFFFF"/>
                </a:solidFill>
                <a:effectLst>
                  <a:glow rad="127000">
                    <a:schemeClr val="tx1">
                      <a:alpha val="99000"/>
                    </a:schemeClr>
                  </a:glow>
                </a:effectLst>
                <a:ea typeface="ＭＳ Ｐゴシック" charset="0"/>
                <a:cs typeface="ＭＳ Ｐゴシック" charset="0"/>
              </a:rPr>
              <a:t>Khó</a:t>
            </a:r>
            <a:r>
              <a:rPr lang="en-US" sz="5400" b="1" dirty="0">
                <a:solidFill>
                  <a:srgbClr val="FFFFFF"/>
                </a:solidFill>
                <a:effectLst>
                  <a:glow rad="127000">
                    <a:schemeClr val="tx1">
                      <a:alpha val="99000"/>
                    </a:schemeClr>
                  </a:glow>
                </a:effectLst>
                <a:ea typeface="ＭＳ Ｐゴシック" charset="0"/>
                <a:cs typeface="ＭＳ Ｐゴシック" charset="0"/>
              </a:rPr>
              <a:t> </a:t>
            </a:r>
            <a:r>
              <a:rPr lang="en-US" sz="5400" b="1" dirty="0" err="1">
                <a:solidFill>
                  <a:srgbClr val="FFFFFF"/>
                </a:solidFill>
                <a:effectLst>
                  <a:glow rad="127000">
                    <a:schemeClr val="tx1">
                      <a:alpha val="99000"/>
                    </a:schemeClr>
                  </a:glow>
                </a:effectLst>
                <a:ea typeface="ＭＳ Ｐゴシック" charset="0"/>
                <a:cs typeface="ＭＳ Ｐゴシック" charset="0"/>
              </a:rPr>
              <a:t>hơn</a:t>
            </a:r>
            <a:endParaRPr lang="en-US" sz="5400" b="1" dirty="0">
              <a:solidFill>
                <a:srgbClr val="FFFFFF"/>
              </a:solidFill>
              <a:effectLst>
                <a:glow rad="127000">
                  <a:schemeClr val="tx1">
                    <a:alpha val="99000"/>
                  </a:schemeClr>
                </a:glow>
              </a:effectLst>
              <a:ea typeface="ＭＳ Ｐゴシック" charset="0"/>
              <a:cs typeface="ＭＳ Ｐゴシック" charset="0"/>
            </a:endParaRPr>
          </a:p>
          <a:p>
            <a:pPr algn="l">
              <a:defRPr/>
            </a:pPr>
            <a:r>
              <a:rPr lang="en-US" sz="5400" b="1" dirty="0">
                <a:solidFill>
                  <a:srgbClr val="FFFFFF"/>
                </a:solidFill>
                <a:effectLst>
                  <a:glow rad="127000">
                    <a:schemeClr val="tx1">
                      <a:alpha val="99000"/>
                    </a:schemeClr>
                  </a:glow>
                </a:effectLst>
                <a:ea typeface="ＭＳ Ｐゴシック" charset="0"/>
                <a:cs typeface="ＭＳ Ｐゴシック" charset="0"/>
              </a:rPr>
              <a:t>1 </a:t>
            </a:r>
            <a:r>
              <a:rPr lang="en-US" sz="5400" b="1" dirty="0" err="1">
                <a:solidFill>
                  <a:srgbClr val="FFFFFF"/>
                </a:solidFill>
                <a:effectLst>
                  <a:glow rad="127000">
                    <a:schemeClr val="tx1">
                      <a:alpha val="99000"/>
                    </a:schemeClr>
                  </a:glow>
                </a:effectLst>
                <a:ea typeface="ＭＳ Ｐゴシック" charset="0"/>
                <a:cs typeface="ＭＳ Ｐゴシック" charset="0"/>
              </a:rPr>
              <a:t>đoạn</a:t>
            </a:r>
            <a:r>
              <a:rPr lang="en-US" sz="5400" b="1" dirty="0">
                <a:solidFill>
                  <a:srgbClr val="FFFFFF"/>
                </a:solidFill>
                <a:effectLst>
                  <a:glow rad="127000">
                    <a:schemeClr val="tx1">
                      <a:alpha val="99000"/>
                    </a:schemeClr>
                  </a:glow>
                </a:effectLst>
                <a:ea typeface="ＭＳ Ｐゴシック" charset="0"/>
                <a:cs typeface="ＭＳ Ｐゴシック" charset="0"/>
              </a:rPr>
              <a:t> KT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Grp="1" noChangeArrowheads="1"/>
          </p:cNvSpPr>
          <p:nvPr>
            <p:ph type="ctrTitle"/>
          </p:nvPr>
        </p:nvSpPr>
        <p:spPr>
          <a:xfrm>
            <a:off x="0" y="53975"/>
            <a:ext cx="8748713" cy="1143000"/>
          </a:xfrm>
        </p:spPr>
        <p:txBody>
          <a:bodyPr/>
          <a:lstStyle/>
          <a:p>
            <a:pPr algn="ctr" eaLnBrk="1" hangingPunct="1"/>
            <a:r>
              <a:rPr lang="en-US" sz="3600">
                <a:latin typeface="Helvetica" charset="0"/>
                <a:ea typeface="ＭＳ Ｐゴシック" charset="0"/>
                <a:cs typeface="ＭＳ Ｐゴシック" charset="0"/>
              </a:rPr>
              <a:t>Người giảng &amp; Người đánh giá 2013 </a:t>
            </a:r>
          </a:p>
        </p:txBody>
      </p:sp>
      <p:sp>
        <p:nvSpPr>
          <p:cNvPr id="392194" name="Text Box 4"/>
          <p:cNvSpPr txBox="1">
            <a:spLocks noChangeArrowheads="1"/>
          </p:cNvSpPr>
          <p:nvPr/>
        </p:nvSpPr>
        <p:spPr bwMode="auto">
          <a:xfrm>
            <a:off x="8504238" y="-26988"/>
            <a:ext cx="531812" cy="461963"/>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000000"/>
                </a:solidFill>
                <a:cs typeface="Arial" charset="0"/>
              </a:rPr>
              <a:t>vi</a:t>
            </a:r>
            <a:endParaRPr lang="en-US" sz="2400">
              <a:solidFill>
                <a:srgbClr val="000000"/>
              </a:solidFill>
              <a:cs typeface="Arial" charset="0"/>
            </a:endParaRPr>
          </a:p>
        </p:txBody>
      </p:sp>
      <p:sp>
        <p:nvSpPr>
          <p:cNvPr id="392195" name="Text Box 5"/>
          <p:cNvSpPr txBox="1">
            <a:spLocks noChangeArrowheads="1"/>
          </p:cNvSpPr>
          <p:nvPr/>
        </p:nvSpPr>
        <p:spPr bwMode="auto">
          <a:xfrm>
            <a:off x="5307013" y="6172200"/>
            <a:ext cx="3740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00"/>
                </a:solidFill>
              </a:rPr>
              <a:t>Tháng 7-Tháng 11, 2013</a:t>
            </a:r>
          </a:p>
        </p:txBody>
      </p:sp>
      <p:graphicFrame>
        <p:nvGraphicFramePr>
          <p:cNvPr id="392196" name="Object 1"/>
          <p:cNvGraphicFramePr>
            <a:graphicFrameLocks noChangeAspect="1"/>
          </p:cNvGraphicFramePr>
          <p:nvPr/>
        </p:nvGraphicFramePr>
        <p:xfrm>
          <a:off x="36513" y="1598613"/>
          <a:ext cx="9144000" cy="4311650"/>
        </p:xfrm>
        <a:graphic>
          <a:graphicData uri="http://schemas.openxmlformats.org/presentationml/2006/ole">
            <mc:AlternateContent xmlns:mc="http://schemas.openxmlformats.org/markup-compatibility/2006">
              <mc:Choice xmlns:v="urn:schemas-microsoft-com:vml" Requires="v">
                <p:oleObj spid="_x0000_s392205" name="Document" r:id="rId4" imgW="6248170" imgH="2946292" progId="Word.Document.12">
                  <p:embed/>
                </p:oleObj>
              </mc:Choice>
              <mc:Fallback>
                <p:oleObj name="Document" r:id="rId4" imgW="6248170" imgH="2946292" progId="Word.Documen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1598613"/>
                        <a:ext cx="9144000" cy="431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250825" y="404813"/>
            <a:ext cx="8642350" cy="720725"/>
          </a:xfrm>
          <a:solidFill>
            <a:srgbClr val="6E0043"/>
          </a:solidFill>
          <a:effectLst>
            <a:outerShdw blurRad="63500" dist="25399" dir="2700000" algn="ctr" rotWithShape="0">
              <a:srgbClr val="000000">
                <a:alpha val="99962"/>
              </a:srgbClr>
            </a:outerShdw>
          </a:effectLst>
        </p:spPr>
        <p:txBody>
          <a:bodyPr/>
          <a:lstStyle/>
          <a:p>
            <a:pPr eaLnBrk="1" hangingPunct="1">
              <a:defRPr/>
            </a:pPr>
            <a:r>
              <a:rPr lang="en-US" sz="3600" b="1">
                <a:effectLst>
                  <a:outerShdw blurRad="38100" dist="38100" dir="2700000" algn="tl">
                    <a:srgbClr val="000000"/>
                  </a:outerShdw>
                </a:effectLst>
                <a:latin typeface="Arial" charset="0"/>
                <a:ea typeface="ＭＳ Ｐゴシック" charset="0"/>
                <a:cs typeface="Arial" charset="0"/>
              </a:rPr>
              <a:t>Các câu KT cho bài giảng thư tín (15p)</a:t>
            </a:r>
            <a:endParaRPr lang="en-US" sz="3600" b="1">
              <a:latin typeface="Arial" charset="0"/>
              <a:ea typeface="ＭＳ Ｐゴシック" charset="0"/>
              <a:cs typeface="Arial" charset="0"/>
            </a:endParaRPr>
          </a:p>
        </p:txBody>
      </p:sp>
      <p:sp>
        <p:nvSpPr>
          <p:cNvPr id="347139" name="Rectangle 3"/>
          <p:cNvSpPr>
            <a:spLocks noGrp="1" noChangeArrowheads="1"/>
          </p:cNvSpPr>
          <p:nvPr>
            <p:ph type="body" sz="half" idx="1"/>
          </p:nvPr>
        </p:nvSpPr>
        <p:spPr>
          <a:xfrm>
            <a:off x="457200" y="1295400"/>
            <a:ext cx="8458200" cy="5334000"/>
          </a:xfrm>
          <a:effectLst>
            <a:outerShdw blurRad="63500" dist="25399" dir="2700000" algn="ctr" rotWithShape="0">
              <a:srgbClr val="000000">
                <a:alpha val="99962"/>
              </a:srgbClr>
            </a:outerShdw>
          </a:effectLst>
        </p:spPr>
        <p:txBody>
          <a:bodyPr/>
          <a:lstStyle/>
          <a:p>
            <a:pPr eaLnBrk="1" hangingPunct="1">
              <a:lnSpc>
                <a:spcPct val="90000"/>
              </a:lnSpc>
              <a:buFont typeface="Wingdings" charset="0"/>
              <a:buNone/>
              <a:defRPr/>
            </a:pPr>
            <a:r>
              <a:rPr lang="en-US" sz="2400" b="1" u="sng">
                <a:solidFill>
                  <a:srgbClr val="FFFF00"/>
                </a:solidFill>
                <a:latin typeface="Arial" charset="0"/>
                <a:ea typeface="ＭＳ Ｐゴシック" charset="0"/>
                <a:cs typeface="Arial" charset="0"/>
              </a:rPr>
              <a:t>Rô-ma 13:8</a:t>
            </a:r>
            <a:r>
              <a:rPr lang="en-US" sz="2400" b="1">
                <a:solidFill>
                  <a:srgbClr val="FFFF00"/>
                </a:solidFill>
                <a:latin typeface="Arial" charset="0"/>
                <a:ea typeface="ＭＳ Ｐゴシック" charset="0"/>
                <a:cs typeface="Arial" charset="0"/>
              </a:rPr>
              <a:t> </a:t>
            </a:r>
          </a:p>
          <a:p>
            <a:pPr eaLnBrk="1" hangingPunct="1">
              <a:lnSpc>
                <a:spcPct val="90000"/>
              </a:lnSpc>
              <a:buFont typeface="Wingdings" charset="0"/>
              <a:buNone/>
              <a:defRPr/>
            </a:pPr>
            <a:r>
              <a:rPr lang="en-US" sz="2400" b="1">
                <a:solidFill>
                  <a:srgbClr val="FFFF00"/>
                </a:solidFill>
                <a:latin typeface="Arial" charset="0"/>
                <a:ea typeface="ＭＳ Ｐゴシック" charset="0"/>
                <a:cs typeface="Arial" charset="0"/>
              </a:rPr>
              <a:t>	</a:t>
            </a:r>
            <a:r>
              <a:rPr lang="vi-VN" sz="2400" b="1">
                <a:solidFill>
                  <a:srgbClr val="FFFF00"/>
                </a:solidFill>
                <a:latin typeface="Arial" charset="0"/>
                <a:ea typeface="ＭＳ Ｐゴシック" charset="0"/>
                <a:cs typeface="Arial" charset="0"/>
              </a:rPr>
              <a:t>Đừng mắc nợ ai chi hết, chỉ mắc nợ về sự yêu thương nhau mà thôi, vì ai yêu kẻ lân cận mình ấy là đã làm trọn luật pháp.</a:t>
            </a:r>
            <a:endParaRPr lang="en-US" sz="24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400" b="1" u="sng">
                <a:latin typeface="Arial" charset="0"/>
                <a:ea typeface="ＭＳ Ｐゴシック" charset="0"/>
                <a:cs typeface="Arial" charset="0"/>
              </a:rPr>
              <a:t>Rô-ma 14:22-23</a:t>
            </a:r>
            <a:endParaRPr lang="en-US" sz="2400" b="1">
              <a:latin typeface="Arial" charset="0"/>
              <a:ea typeface="ＭＳ Ｐゴシック" charset="0"/>
              <a:cs typeface="Arial" charset="0"/>
            </a:endParaRPr>
          </a:p>
          <a:p>
            <a:pPr eaLnBrk="1" hangingPunct="1">
              <a:lnSpc>
                <a:spcPct val="90000"/>
              </a:lnSpc>
              <a:buFont typeface="Wingdings" charset="0"/>
              <a:buNone/>
              <a:defRPr/>
            </a:pPr>
            <a:r>
              <a:rPr lang="en-US" sz="2400" b="1" baseline="30000">
                <a:latin typeface="Arial" charset="0"/>
                <a:ea typeface="ＭＳ Ｐゴシック" charset="0"/>
                <a:cs typeface="Arial" charset="0"/>
              </a:rPr>
              <a:t>	</a:t>
            </a:r>
            <a:r>
              <a:rPr lang="vi-VN" sz="2400" b="1">
                <a:latin typeface="Arial" charset="0"/>
                <a:ea typeface="ＭＳ Ｐゴシック" charset="0"/>
                <a:cs typeface="Arial" charset="0"/>
              </a:rPr>
              <a:t>Ngươi có đức tin chừng nào, hãy vì chính mình ngươi mà giữ lấy trước mặt Đức Chúa Trời. Phước thay cho kẻ không định tội cho mình trong sự mình đã ưng! </a:t>
            </a:r>
            <a:r>
              <a:rPr lang="vi-VN" sz="2400" b="1" baseline="30000">
                <a:latin typeface="Arial" charset="0"/>
                <a:ea typeface="ＭＳ Ｐゴシック" charset="0"/>
                <a:cs typeface="Arial" charset="0"/>
              </a:rPr>
              <a:t>23 </a:t>
            </a:r>
            <a:r>
              <a:rPr lang="vi-VN" sz="2400" b="1">
                <a:latin typeface="Arial" charset="0"/>
                <a:ea typeface="ＭＳ Ｐゴシック" charset="0"/>
                <a:cs typeface="Arial" charset="0"/>
              </a:rPr>
              <a:t>Nhưng ai có lòng nghi ngại về thức ăn nào, thì bị định tội rồi, vì chẳng bởi đức tin mà làm; vả, phàm làm điều chi không bởi đức tin thì điều đó là tội lỗi.</a:t>
            </a:r>
            <a:endParaRPr lang="en-US" sz="2400" b="1">
              <a:latin typeface="Arial" charset="0"/>
              <a:ea typeface="ＭＳ Ｐゴシック" charset="0"/>
              <a:cs typeface="Arial" charset="0"/>
            </a:endParaRPr>
          </a:p>
          <a:p>
            <a:pPr eaLnBrk="1" hangingPunct="1">
              <a:lnSpc>
                <a:spcPct val="90000"/>
              </a:lnSpc>
              <a:buFont typeface="Wingdings" charset="0"/>
              <a:buNone/>
              <a:defRPr/>
            </a:pPr>
            <a:r>
              <a:rPr lang="en-US" sz="2400" b="1" u="sng">
                <a:solidFill>
                  <a:srgbClr val="FFFF00"/>
                </a:solidFill>
                <a:latin typeface="Arial" charset="0"/>
                <a:ea typeface="ＭＳ Ｐゴシック" charset="0"/>
                <a:cs typeface="Arial" charset="0"/>
              </a:rPr>
              <a:t>Galati 6:2</a:t>
            </a:r>
            <a:endParaRPr lang="en-US" sz="24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400" b="1" baseline="30000">
                <a:solidFill>
                  <a:srgbClr val="FFFF00"/>
                </a:solidFill>
                <a:latin typeface="Arial" charset="0"/>
                <a:ea typeface="ＭＳ Ｐゴシック" charset="0"/>
                <a:cs typeface="Arial" charset="0"/>
              </a:rPr>
              <a:t>	2</a:t>
            </a:r>
            <a:r>
              <a:rPr lang="vi-VN" sz="2400" b="1">
                <a:solidFill>
                  <a:srgbClr val="FFFF00"/>
                </a:solidFill>
                <a:latin typeface="Arial" charset="0"/>
                <a:ea typeface="ＭＳ Ｐゴシック" charset="0"/>
                <a:cs typeface="Arial" charset="0"/>
              </a:rPr>
              <a:t>Hãy mang lấy gánh nặng cho nhau, như vậy anh em sẽ làm trọn luật pháp của Đấng Christ</a:t>
            </a:r>
            <a:r>
              <a:rPr lang="en-US" sz="2400" b="1">
                <a:solidFill>
                  <a:srgbClr val="FFFF00"/>
                </a:solidFill>
                <a:latin typeface="Arial" charset="0"/>
                <a:ea typeface="ＭＳ Ｐゴシック" charset="0"/>
                <a:cs typeface="Arial" charset="0"/>
              </a:rPr>
              <a:t>.</a:t>
            </a:r>
          </a:p>
        </p:txBody>
      </p:sp>
      <p:sp>
        <p:nvSpPr>
          <p:cNvPr id="394243"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2" descr="Agros Farm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8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932040" y="260350"/>
            <a:ext cx="4177035" cy="2376562"/>
          </a:xfrm>
          <a:ln>
            <a:miter lim="800000"/>
            <a:headEnd/>
            <a:tailEnd/>
          </a:ln>
          <a:extLst/>
        </p:spPr>
        <p:txBody>
          <a:bodyPr/>
          <a:lstStyle/>
          <a:p>
            <a:pPr>
              <a:defRPr/>
            </a:pPr>
            <a:r>
              <a:rPr lang="en-US" sz="3600" b="1" dirty="0">
                <a:solidFill>
                  <a:schemeClr val="tx1"/>
                </a:solidFill>
                <a:effectLst>
                  <a:glow rad="266700">
                    <a:schemeClr val="bg1">
                      <a:alpha val="75000"/>
                    </a:schemeClr>
                  </a:glow>
                </a:effectLst>
              </a:rPr>
              <a:t>Kurt </a:t>
            </a:r>
            <a:r>
              <a:rPr lang="en-US" sz="3600" b="1" dirty="0" err="1">
                <a:solidFill>
                  <a:schemeClr val="tx1"/>
                </a:solidFill>
                <a:effectLst>
                  <a:glow rad="266700">
                    <a:schemeClr val="bg1">
                      <a:alpha val="75000"/>
                    </a:schemeClr>
                  </a:glow>
                </a:effectLst>
              </a:rPr>
              <a:t>làm</a:t>
            </a:r>
            <a:r>
              <a:rPr lang="en-US" sz="3600" b="1" dirty="0">
                <a:solidFill>
                  <a:schemeClr val="tx1"/>
                </a:solidFill>
                <a:effectLst>
                  <a:glow rad="266700">
                    <a:schemeClr val="bg1">
                      <a:alpha val="75000"/>
                    </a:schemeClr>
                  </a:glow>
                </a:effectLst>
              </a:rPr>
              <a:t> </a:t>
            </a:r>
            <a:r>
              <a:rPr lang="en-US" sz="3600" b="1" dirty="0" err="1">
                <a:solidFill>
                  <a:schemeClr val="tx1"/>
                </a:solidFill>
                <a:effectLst>
                  <a:glow rad="266700">
                    <a:schemeClr val="bg1">
                      <a:alpha val="75000"/>
                    </a:schemeClr>
                  </a:glow>
                </a:effectLst>
              </a:rPr>
              <a:t>việc</a:t>
            </a:r>
            <a:r>
              <a:rPr lang="en-US" sz="3600" b="1" dirty="0">
                <a:solidFill>
                  <a:schemeClr val="tx1"/>
                </a:solidFill>
                <a:effectLst>
                  <a:glow rad="266700">
                    <a:schemeClr val="bg1">
                      <a:alpha val="75000"/>
                    </a:schemeClr>
                  </a:glow>
                </a:effectLst>
              </a:rPr>
              <a:t> </a:t>
            </a:r>
            <a:r>
              <a:rPr lang="en-US" sz="3600" b="1" dirty="0" err="1">
                <a:solidFill>
                  <a:schemeClr val="tx1"/>
                </a:solidFill>
                <a:effectLst>
                  <a:glow rad="266700">
                    <a:schemeClr val="bg1">
                      <a:alpha val="75000"/>
                    </a:schemeClr>
                  </a:glow>
                </a:effectLst>
              </a:rPr>
              <a:t>tiếp</a:t>
            </a:r>
            <a:r>
              <a:rPr lang="en-US" sz="3600" b="1" dirty="0">
                <a:solidFill>
                  <a:schemeClr val="tx1"/>
                </a:solidFill>
                <a:effectLst>
                  <a:glow rad="266700">
                    <a:schemeClr val="bg1">
                      <a:alpha val="75000"/>
                    </a:schemeClr>
                  </a:glow>
                </a:effectLst>
              </a:rPr>
              <a:t> </a:t>
            </a:r>
            <a:r>
              <a:rPr lang="en-US" sz="3600" b="1" dirty="0" err="1">
                <a:solidFill>
                  <a:schemeClr val="tx1"/>
                </a:solidFill>
                <a:effectLst>
                  <a:glow rad="266700">
                    <a:schemeClr val="bg1">
                      <a:alpha val="75000"/>
                    </a:schemeClr>
                  </a:glow>
                </a:effectLst>
              </a:rPr>
              <a:t>thị</a:t>
            </a:r>
            <a:r>
              <a:rPr lang="en-US" sz="3600" b="1" dirty="0">
                <a:solidFill>
                  <a:schemeClr val="tx1"/>
                </a:solidFill>
                <a:effectLst>
                  <a:glow rad="266700">
                    <a:schemeClr val="bg1">
                      <a:alpha val="75000"/>
                    </a:schemeClr>
                  </a:glow>
                </a:effectLst>
              </a:rPr>
              <a:t> &amp; </a:t>
            </a:r>
            <a:r>
              <a:rPr lang="en-US" sz="3600" b="1" dirty="0" err="1">
                <a:solidFill>
                  <a:schemeClr val="tx1"/>
                </a:solidFill>
                <a:effectLst>
                  <a:glow rad="266700">
                    <a:schemeClr val="bg1">
                      <a:alpha val="75000"/>
                    </a:schemeClr>
                  </a:glow>
                </a:effectLst>
              </a:rPr>
              <a:t>máy</a:t>
            </a:r>
            <a:r>
              <a:rPr lang="en-US" sz="3600" b="1" dirty="0">
                <a:solidFill>
                  <a:schemeClr val="tx1"/>
                </a:solidFill>
                <a:effectLst>
                  <a:glow rad="266700">
                    <a:schemeClr val="bg1">
                      <a:alpha val="75000"/>
                    </a:schemeClr>
                  </a:glow>
                </a:effectLst>
              </a:rPr>
              <a:t> </a:t>
            </a:r>
            <a:r>
              <a:rPr lang="en-US" sz="3600" b="1" dirty="0" err="1">
                <a:solidFill>
                  <a:schemeClr val="tx1"/>
                </a:solidFill>
                <a:effectLst>
                  <a:glow rad="266700">
                    <a:schemeClr val="bg1">
                      <a:alpha val="75000"/>
                    </a:schemeClr>
                  </a:glow>
                </a:effectLst>
              </a:rPr>
              <a:t>tính</a:t>
            </a:r>
            <a:endParaRPr lang="en-US" sz="3600" b="1" dirty="0">
              <a:solidFill>
                <a:schemeClr val="tx1"/>
              </a:solidFill>
              <a:effectLst>
                <a:glow rad="266700">
                  <a:schemeClr val="bg1">
                    <a:alpha val="75000"/>
                  </a:schemeClr>
                </a:glow>
              </a:effectLst>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Arial" charset="0"/>
              </a:rPr>
              <a:t>6</a:t>
            </a:r>
          </a:p>
        </p:txBody>
      </p:sp>
      <p:pic>
        <p:nvPicPr>
          <p:cNvPr id="297988" name="Picture 4" descr="Agros Log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42988" y="4437063"/>
            <a:ext cx="2286000"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Kurt &amp; Cara Side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8063" y="0"/>
            <a:ext cx="10404476" cy="693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8" name="Rectangle 6"/>
          <p:cNvSpPr>
            <a:spLocks noGrp="1" noChangeArrowheads="1"/>
          </p:cNvSpPr>
          <p:nvPr>
            <p:ph type="body" sz="half" idx="1"/>
          </p:nvPr>
        </p:nvSpPr>
        <p:spPr>
          <a:xfrm>
            <a:off x="-71438" y="1039813"/>
            <a:ext cx="9323388" cy="5334000"/>
          </a:xfrm>
          <a:effectLst>
            <a:outerShdw blurRad="63500" dist="25399" dir="2700000" algn="ctr" rotWithShape="0">
              <a:srgbClr val="000000">
                <a:alpha val="99962"/>
              </a:srgbClr>
            </a:outerShdw>
          </a:effectLst>
        </p:spPr>
        <p:txBody>
          <a:bodyPr/>
          <a:lstStyle/>
          <a:p>
            <a:pPr eaLnBrk="1" hangingPunct="1">
              <a:lnSpc>
                <a:spcPct val="90000"/>
              </a:lnSpc>
              <a:buFont typeface="Wingdings" charset="0"/>
              <a:buNone/>
              <a:defRPr/>
            </a:pPr>
            <a:r>
              <a:rPr lang="en-US" sz="2400" b="1" u="sng">
                <a:solidFill>
                  <a:srgbClr val="FFFF00"/>
                </a:solidFill>
                <a:latin typeface="Arial" charset="0"/>
                <a:ea typeface="ＭＳ Ｐゴシック" charset="0"/>
                <a:cs typeface="Arial" charset="0"/>
              </a:rPr>
              <a:t>Ê-phê-sô 2:10</a:t>
            </a:r>
            <a:endParaRPr lang="en-US" sz="24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400" b="1" baseline="30000">
                <a:solidFill>
                  <a:srgbClr val="FFFF00"/>
                </a:solidFill>
                <a:latin typeface="Arial" charset="0"/>
                <a:ea typeface="ＭＳ Ｐゴシック" charset="0"/>
                <a:cs typeface="Arial" charset="0"/>
              </a:rPr>
              <a:t>	</a:t>
            </a:r>
            <a:r>
              <a:rPr lang="vi-VN" sz="2400" b="1">
                <a:solidFill>
                  <a:srgbClr val="FFFF00"/>
                </a:solidFill>
                <a:latin typeface="Arial" charset="0"/>
                <a:ea typeface="ＭＳ Ｐゴシック" charset="0"/>
                <a:cs typeface="Arial" charset="0"/>
              </a:rPr>
              <a:t>vì chúng ta là việc Ngài làm ra, đã được dựng nên trong Đức Chúa Jêsus Christ để làm việc lành mà Đức Chúa Trời đã sắm sẵn trước cho chúng ta làm theo.</a:t>
            </a:r>
            <a:endParaRPr lang="en-US" sz="24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400" b="1" u="sng">
                <a:solidFill>
                  <a:srgbClr val="FFFF00"/>
                </a:solidFill>
                <a:latin typeface="Arial" charset="0"/>
                <a:ea typeface="ＭＳ Ｐゴシック" charset="0"/>
                <a:cs typeface="Arial" charset="0"/>
              </a:rPr>
              <a:t>Ê-phê-sô 4:26-27</a:t>
            </a:r>
            <a:endParaRPr lang="en-US" sz="24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400" b="1" baseline="30000">
                <a:solidFill>
                  <a:srgbClr val="FFFF00"/>
                </a:solidFill>
                <a:latin typeface="Arial" charset="0"/>
                <a:ea typeface="ＭＳ Ｐゴシック" charset="0"/>
                <a:cs typeface="Arial" charset="0"/>
              </a:rPr>
              <a:t>	26</a:t>
            </a:r>
            <a:r>
              <a:rPr lang="vi-VN" sz="2400" b="1">
                <a:solidFill>
                  <a:srgbClr val="FFFF00"/>
                </a:solidFill>
                <a:latin typeface="Arial" charset="0"/>
                <a:ea typeface="ＭＳ Ｐゴシック" charset="0"/>
                <a:cs typeface="Arial" charset="0"/>
              </a:rPr>
              <a:t>Ví bằng anh em đương cơn giận, thì chớ phạm tội; chớ căm giận cho đến khi mặt trời lặn, </a:t>
            </a:r>
            <a:r>
              <a:rPr lang="vi-VN" sz="2400" b="1" baseline="30000">
                <a:solidFill>
                  <a:srgbClr val="FFFF00"/>
                </a:solidFill>
                <a:latin typeface="Arial" charset="0"/>
                <a:ea typeface="ＭＳ Ｐゴシック" charset="0"/>
                <a:cs typeface="Arial" charset="0"/>
              </a:rPr>
              <a:t>27 </a:t>
            </a:r>
            <a:r>
              <a:rPr lang="vi-VN" sz="2400" b="1">
                <a:solidFill>
                  <a:srgbClr val="FFFF00"/>
                </a:solidFill>
                <a:latin typeface="Arial" charset="0"/>
                <a:ea typeface="ＭＳ Ｐゴシック" charset="0"/>
                <a:cs typeface="Arial" charset="0"/>
              </a:rPr>
              <a:t>và đừng cho ma quỉ nhân dịp</a:t>
            </a:r>
            <a:r>
              <a:rPr lang="en-US" sz="2400" b="1">
                <a:solidFill>
                  <a:srgbClr val="FFFF00"/>
                </a:solidFill>
                <a:latin typeface="Arial" charset="0"/>
                <a:ea typeface="ＭＳ Ｐゴシック" charset="0"/>
                <a:cs typeface="Arial" charset="0"/>
              </a:rPr>
              <a:t>.</a:t>
            </a:r>
          </a:p>
          <a:p>
            <a:pPr eaLnBrk="1" hangingPunct="1">
              <a:lnSpc>
                <a:spcPct val="90000"/>
              </a:lnSpc>
              <a:buFont typeface="Wingdings" charset="0"/>
              <a:buNone/>
              <a:defRPr/>
            </a:pPr>
            <a:r>
              <a:rPr lang="en-US" sz="2400" b="1" u="sng">
                <a:solidFill>
                  <a:srgbClr val="FFFF00"/>
                </a:solidFill>
                <a:latin typeface="Arial" charset="0"/>
                <a:ea typeface="ＭＳ Ｐゴシック" charset="0"/>
                <a:cs typeface="Arial" charset="0"/>
              </a:rPr>
              <a:t>Ê-phê-sô 4:28</a:t>
            </a:r>
            <a:endParaRPr lang="en-US" sz="24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400" b="1" baseline="30000">
                <a:solidFill>
                  <a:srgbClr val="FFFF00"/>
                </a:solidFill>
                <a:latin typeface="Arial" charset="0"/>
                <a:ea typeface="ＭＳ Ｐゴシック" charset="0"/>
                <a:cs typeface="Arial" charset="0"/>
              </a:rPr>
              <a:t>	28</a:t>
            </a:r>
            <a:r>
              <a:rPr lang="vi-VN" sz="2400" b="1">
                <a:solidFill>
                  <a:srgbClr val="FFFF00"/>
                </a:solidFill>
                <a:latin typeface="Arial" charset="0"/>
                <a:ea typeface="ＭＳ Ｐゴシック" charset="0"/>
                <a:cs typeface="Arial" charset="0"/>
              </a:rPr>
              <a:t>Kẻ vốn hay trộm cắp chớ trộm cắp nữa; nhưng thà chịu khó, chính tay mình làm nghề lương thiện, đặng có vật chi giúp cho kẻ thiếu thốn thì hơn</a:t>
            </a:r>
            <a:r>
              <a:rPr lang="en-US" sz="2400" b="1">
                <a:solidFill>
                  <a:srgbClr val="FFFF00"/>
                </a:solidFill>
                <a:latin typeface="Arial" charset="0"/>
                <a:ea typeface="ＭＳ Ｐゴシック" charset="0"/>
                <a:cs typeface="Arial" charset="0"/>
              </a:rPr>
              <a:t>.</a:t>
            </a:r>
          </a:p>
          <a:p>
            <a:pPr eaLnBrk="1" hangingPunct="1">
              <a:lnSpc>
                <a:spcPct val="90000"/>
              </a:lnSpc>
              <a:buFont typeface="Wingdings" charset="0"/>
              <a:buNone/>
              <a:defRPr/>
            </a:pPr>
            <a:r>
              <a:rPr lang="en-US" sz="2400" b="1" u="sng">
                <a:solidFill>
                  <a:srgbClr val="FFFF00"/>
                </a:solidFill>
                <a:latin typeface="Arial" charset="0"/>
                <a:ea typeface="ＭＳ Ｐゴシック" charset="0"/>
                <a:cs typeface="Arial" charset="0"/>
              </a:rPr>
              <a:t>Ê-phê-sô 4:29</a:t>
            </a:r>
            <a:endParaRPr lang="en-US" sz="24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400" b="1" baseline="30000">
                <a:solidFill>
                  <a:srgbClr val="FFFF00"/>
                </a:solidFill>
                <a:latin typeface="Arial" charset="0"/>
                <a:ea typeface="ＭＳ Ｐゴシック" charset="0"/>
                <a:cs typeface="Arial" charset="0"/>
              </a:rPr>
              <a:t>	29</a:t>
            </a:r>
            <a:r>
              <a:rPr lang="vi-VN" sz="2400" b="1">
                <a:solidFill>
                  <a:srgbClr val="FFFF00"/>
                </a:solidFill>
                <a:latin typeface="Arial" charset="0"/>
                <a:ea typeface="ＭＳ Ｐゴシック" charset="0"/>
                <a:cs typeface="Arial" charset="0"/>
              </a:rPr>
              <a:t>Chớ có một lời dữ nào ra từ miệng anh em; nhưng khi đáng nói hãy nói một vài lời lành giúp ơn cho và có ích lợi cho kẻ nghe đến.</a:t>
            </a:r>
            <a:endParaRPr lang="en-US" sz="2400" b="1">
              <a:solidFill>
                <a:srgbClr val="FFFF00"/>
              </a:solidFill>
              <a:latin typeface="Arial" charset="0"/>
              <a:ea typeface="ＭＳ Ｐゴシック" charset="0"/>
              <a:cs typeface="Arial" charset="0"/>
            </a:endParaRPr>
          </a:p>
        </p:txBody>
      </p:sp>
      <p:sp>
        <p:nvSpPr>
          <p:cNvPr id="396290" name="Text Box 7"/>
          <p:cNvSpPr txBox="1">
            <a:spLocks noChangeArrowheads="1"/>
          </p:cNvSpPr>
          <p:nvPr/>
        </p:nvSpPr>
        <p:spPr bwMode="auto">
          <a:xfrm>
            <a:off x="8758238" y="-28575"/>
            <a:ext cx="414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
        <p:nvSpPr>
          <p:cNvPr id="6" name="Rectangle 2"/>
          <p:cNvSpPr>
            <a:spLocks noGrp="1" noChangeArrowheads="1"/>
          </p:cNvSpPr>
          <p:nvPr>
            <p:ph type="title"/>
          </p:nvPr>
        </p:nvSpPr>
        <p:spPr>
          <a:xfrm>
            <a:off x="266700" y="330200"/>
            <a:ext cx="8640763" cy="719138"/>
          </a:xfrm>
          <a:solidFill>
            <a:srgbClr val="6E0043"/>
          </a:solidFill>
          <a:effectLst>
            <a:outerShdw blurRad="63500" dist="25399" dir="2700000" algn="ctr" rotWithShape="0">
              <a:srgbClr val="000000">
                <a:alpha val="99962"/>
              </a:srgbClr>
            </a:outerShdw>
          </a:effectLst>
        </p:spPr>
        <p:txBody>
          <a:bodyPr/>
          <a:lstStyle/>
          <a:p>
            <a:pPr eaLnBrk="1" hangingPunct="1">
              <a:defRPr/>
            </a:pPr>
            <a:r>
              <a:rPr lang="en-US" sz="3600" b="1">
                <a:effectLst>
                  <a:outerShdw blurRad="38100" dist="38100" dir="2700000" algn="tl">
                    <a:srgbClr val="000000"/>
                  </a:outerShdw>
                </a:effectLst>
                <a:latin typeface="Arial" charset="0"/>
                <a:ea typeface="ＭＳ Ｐゴシック" charset="0"/>
                <a:cs typeface="Arial" charset="0"/>
              </a:rPr>
              <a:t>Các câu KT cho bài giảng thư tín (15p)</a:t>
            </a:r>
            <a:endParaRPr lang="en-US" sz="3600" b="1">
              <a:latin typeface="Arial" charset="0"/>
              <a:ea typeface="ＭＳ Ｐゴシック" charset="0"/>
              <a:cs typeface="Arial"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type="body" sz="half" idx="1"/>
          </p:nvPr>
        </p:nvSpPr>
        <p:spPr>
          <a:xfrm>
            <a:off x="457200" y="1220788"/>
            <a:ext cx="8458200" cy="5334000"/>
          </a:xfrm>
          <a:effectLst>
            <a:outerShdw blurRad="63500" dist="25399" dir="2700000" algn="ctr" rotWithShape="0">
              <a:srgbClr val="000000">
                <a:alpha val="99962"/>
              </a:srgbClr>
            </a:outerShdw>
          </a:effectLst>
        </p:spPr>
        <p:txBody>
          <a:bodyPr/>
          <a:lstStyle/>
          <a:p>
            <a:pPr eaLnBrk="1" hangingPunct="1">
              <a:lnSpc>
                <a:spcPct val="90000"/>
              </a:lnSpc>
              <a:buFont typeface="Wingdings" charset="0"/>
              <a:buNone/>
              <a:defRPr/>
            </a:pPr>
            <a:r>
              <a:rPr lang="en-US" sz="2400" b="1" u="sng">
                <a:solidFill>
                  <a:srgbClr val="FFFF00"/>
                </a:solidFill>
                <a:latin typeface="Arial" charset="0"/>
                <a:ea typeface="ＭＳ Ｐゴシック" charset="0"/>
                <a:cs typeface="Arial" charset="0"/>
              </a:rPr>
              <a:t>Ê-phê-sô 6:4</a:t>
            </a:r>
            <a:endParaRPr lang="en-US" sz="24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400" b="1" baseline="30000">
                <a:solidFill>
                  <a:srgbClr val="FFFF00"/>
                </a:solidFill>
                <a:latin typeface="Arial" charset="0"/>
                <a:ea typeface="ＭＳ Ｐゴシック" charset="0"/>
                <a:cs typeface="Arial" charset="0"/>
              </a:rPr>
              <a:t>	</a:t>
            </a:r>
            <a:r>
              <a:rPr lang="vi-VN" sz="2400" b="1">
                <a:solidFill>
                  <a:srgbClr val="FFFF00"/>
                </a:solidFill>
                <a:latin typeface="Arial" charset="0"/>
                <a:ea typeface="ＭＳ Ｐゴシック" charset="0"/>
                <a:cs typeface="Arial" charset="0"/>
              </a:rPr>
              <a:t>Hỡi các người làm cha, chớ chọc cho con cái mình giận dữ, hãy dùng sự sửa phạt khuyên bảo của Chúa mà nuôi nấng chúng nó</a:t>
            </a:r>
            <a:r>
              <a:rPr lang="en-US" sz="2400" b="1">
                <a:solidFill>
                  <a:srgbClr val="FFFF00"/>
                </a:solidFill>
                <a:latin typeface="Arial" charset="0"/>
                <a:ea typeface="ＭＳ Ｐゴシック" charset="0"/>
                <a:cs typeface="Arial" charset="0"/>
              </a:rPr>
              <a:t>.</a:t>
            </a:r>
          </a:p>
          <a:p>
            <a:pPr eaLnBrk="1" hangingPunct="1">
              <a:lnSpc>
                <a:spcPct val="90000"/>
              </a:lnSpc>
              <a:buFont typeface="Wingdings" charset="0"/>
              <a:buNone/>
              <a:defRPr/>
            </a:pPr>
            <a:r>
              <a:rPr lang="en-US" sz="2400" b="1" u="sng">
                <a:latin typeface="Arial" charset="0"/>
                <a:ea typeface="ＭＳ Ｐゴシック" charset="0"/>
                <a:cs typeface="Arial" charset="0"/>
              </a:rPr>
              <a:t>Phi-líp 2:13</a:t>
            </a:r>
            <a:endParaRPr lang="en-US" sz="2400" b="1">
              <a:latin typeface="Arial" charset="0"/>
              <a:ea typeface="ＭＳ Ｐゴシック" charset="0"/>
              <a:cs typeface="Arial" charset="0"/>
            </a:endParaRPr>
          </a:p>
          <a:p>
            <a:pPr eaLnBrk="1" hangingPunct="1">
              <a:lnSpc>
                <a:spcPct val="90000"/>
              </a:lnSpc>
              <a:buFont typeface="Wingdings" charset="0"/>
              <a:buNone/>
              <a:defRPr/>
            </a:pPr>
            <a:r>
              <a:rPr lang="en-US" sz="2400" b="1" baseline="30000">
                <a:latin typeface="Arial" charset="0"/>
                <a:ea typeface="ＭＳ Ｐゴシック" charset="0"/>
                <a:cs typeface="Arial" charset="0"/>
              </a:rPr>
              <a:t>	</a:t>
            </a:r>
            <a:r>
              <a:rPr lang="vi-VN" sz="2400" b="1">
                <a:solidFill>
                  <a:srgbClr val="FFFF00"/>
                </a:solidFill>
                <a:latin typeface="Arial" charset="0"/>
                <a:ea typeface="ＭＳ Ｐゴシック" charset="0"/>
                <a:cs typeface="Arial" charset="0"/>
              </a:rPr>
              <a:t>Vì ấy chính Đức Chúa Trời cảm động lòng anh em vừa muốn vừa làm theo ý tốt Ngài</a:t>
            </a:r>
            <a:r>
              <a:rPr lang="en-US" sz="2400" b="1">
                <a:solidFill>
                  <a:srgbClr val="FFFF00"/>
                </a:solidFill>
                <a:latin typeface="Arial" charset="0"/>
                <a:ea typeface="ＭＳ Ｐゴシック" charset="0"/>
                <a:cs typeface="Arial" charset="0"/>
              </a:rPr>
              <a:t>.</a:t>
            </a:r>
            <a:r>
              <a:rPr lang="en-US" sz="2400" b="1">
                <a:latin typeface="Arial" charset="0"/>
                <a:ea typeface="ＭＳ Ｐゴシック" charset="0"/>
                <a:cs typeface="Arial" charset="0"/>
              </a:rPr>
              <a:t> </a:t>
            </a:r>
          </a:p>
          <a:p>
            <a:pPr eaLnBrk="1" hangingPunct="1">
              <a:lnSpc>
                <a:spcPct val="90000"/>
              </a:lnSpc>
              <a:buFont typeface="Wingdings" charset="0"/>
              <a:buNone/>
              <a:defRPr/>
            </a:pPr>
            <a:r>
              <a:rPr lang="en-US" sz="2400" b="1" u="sng">
                <a:latin typeface="Arial" charset="0"/>
                <a:ea typeface="ＭＳ Ｐゴシック" charset="0"/>
                <a:cs typeface="Arial" charset="0"/>
              </a:rPr>
              <a:t>Phi-líp 2:14</a:t>
            </a:r>
            <a:endParaRPr lang="en-US" sz="2400" b="1">
              <a:latin typeface="Arial" charset="0"/>
              <a:ea typeface="ＭＳ Ｐゴシック" charset="0"/>
              <a:cs typeface="Arial" charset="0"/>
            </a:endParaRPr>
          </a:p>
          <a:p>
            <a:pPr eaLnBrk="1" hangingPunct="1">
              <a:lnSpc>
                <a:spcPct val="90000"/>
              </a:lnSpc>
              <a:buFont typeface="Wingdings" charset="0"/>
              <a:buNone/>
              <a:defRPr/>
            </a:pPr>
            <a:r>
              <a:rPr lang="en-US" sz="2400" b="1" baseline="30000">
                <a:latin typeface="Arial" charset="0"/>
                <a:ea typeface="ＭＳ Ｐゴシック" charset="0"/>
                <a:cs typeface="Arial" charset="0"/>
              </a:rPr>
              <a:t>	14</a:t>
            </a:r>
            <a:r>
              <a:rPr lang="vi-VN" sz="2400" b="1">
                <a:latin typeface="Arial" charset="0"/>
                <a:ea typeface="ＭＳ Ｐゴシック" charset="0"/>
                <a:cs typeface="Arial" charset="0"/>
              </a:rPr>
              <a:t>Phàm làm việc gì chớ nên lằm bằm và lưỡng lự</a:t>
            </a:r>
            <a:endParaRPr lang="en-US" sz="2400" b="1">
              <a:latin typeface="Arial" charset="0"/>
              <a:ea typeface="ＭＳ Ｐゴシック" charset="0"/>
              <a:cs typeface="Arial" charset="0"/>
            </a:endParaRPr>
          </a:p>
          <a:p>
            <a:pPr eaLnBrk="1" hangingPunct="1">
              <a:lnSpc>
                <a:spcPct val="90000"/>
              </a:lnSpc>
              <a:buFont typeface="Wingdings" charset="0"/>
              <a:buNone/>
              <a:defRPr/>
            </a:pPr>
            <a:r>
              <a:rPr lang="en-US" sz="2400" b="1" u="sng">
                <a:latin typeface="Arial" charset="0"/>
                <a:ea typeface="ＭＳ Ｐゴシック" charset="0"/>
                <a:cs typeface="Arial" charset="0"/>
              </a:rPr>
              <a:t>Cô-lô-se 2:8-9</a:t>
            </a:r>
            <a:endParaRPr lang="en-US" sz="2400" b="1">
              <a:latin typeface="Arial" charset="0"/>
              <a:ea typeface="ＭＳ Ｐゴシック" charset="0"/>
              <a:cs typeface="Arial" charset="0"/>
            </a:endParaRPr>
          </a:p>
          <a:p>
            <a:pPr eaLnBrk="1" hangingPunct="1">
              <a:lnSpc>
                <a:spcPct val="90000"/>
              </a:lnSpc>
              <a:buFont typeface="Wingdings" charset="0"/>
              <a:buNone/>
              <a:defRPr/>
            </a:pPr>
            <a:r>
              <a:rPr lang="en-US" sz="2400" b="1" baseline="30000">
                <a:latin typeface="Arial" charset="0"/>
                <a:ea typeface="ＭＳ Ｐゴシック" charset="0"/>
                <a:cs typeface="Arial" charset="0"/>
              </a:rPr>
              <a:t>	</a:t>
            </a:r>
            <a:r>
              <a:rPr lang="vi-VN" sz="2400" b="1">
                <a:latin typeface="Arial" charset="0"/>
                <a:ea typeface="ＭＳ Ｐゴシック" charset="0"/>
                <a:cs typeface="Arial" charset="0"/>
              </a:rPr>
              <a:t>Hãy giữ chừng, kẻo có ai lấy triết học và lời hư không, theo lời truyền khẩu của loài người, sơ học của thế gian, không theo Đấng Christ, mà bắt anh em phục chăng. </a:t>
            </a:r>
            <a:r>
              <a:rPr lang="vi-VN" sz="2400" b="1" baseline="30000">
                <a:latin typeface="Arial" charset="0"/>
                <a:ea typeface="ＭＳ Ｐゴシック" charset="0"/>
                <a:cs typeface="Arial" charset="0"/>
              </a:rPr>
              <a:t>9 </a:t>
            </a:r>
            <a:r>
              <a:rPr lang="vi-VN" sz="2400" b="1">
                <a:latin typeface="Arial" charset="0"/>
                <a:ea typeface="ＭＳ Ｐゴシック" charset="0"/>
                <a:cs typeface="Arial" charset="0"/>
              </a:rPr>
              <a:t>Vì sự đầy dẫy của bổn tánh Đức Chúa Trời thảy đều ở trong Đấng ấy như có hình</a:t>
            </a:r>
            <a:r>
              <a:rPr lang="en-US" sz="2400" b="1">
                <a:latin typeface="Arial" charset="0"/>
                <a:ea typeface="ＭＳ Ｐゴシック" charset="0"/>
                <a:cs typeface="Arial" charset="0"/>
              </a:rPr>
              <a:t>.</a:t>
            </a:r>
          </a:p>
        </p:txBody>
      </p:sp>
      <p:sp>
        <p:nvSpPr>
          <p:cNvPr id="398338" name="Text Box 4"/>
          <p:cNvSpPr txBox="1">
            <a:spLocks noChangeArrowheads="1"/>
          </p:cNvSpPr>
          <p:nvPr/>
        </p:nvSpPr>
        <p:spPr bwMode="auto">
          <a:xfrm>
            <a:off x="8723313" y="-44450"/>
            <a:ext cx="404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
        <p:nvSpPr>
          <p:cNvPr id="6" name="Rectangle 2"/>
          <p:cNvSpPr>
            <a:spLocks noGrp="1" noChangeArrowheads="1"/>
          </p:cNvSpPr>
          <p:nvPr>
            <p:ph type="title"/>
          </p:nvPr>
        </p:nvSpPr>
        <p:spPr>
          <a:xfrm>
            <a:off x="266700" y="330200"/>
            <a:ext cx="8640763" cy="719138"/>
          </a:xfrm>
          <a:solidFill>
            <a:srgbClr val="6E0043"/>
          </a:solidFill>
          <a:effectLst>
            <a:outerShdw blurRad="63500" dist="25399" dir="2700000" algn="ctr" rotWithShape="0">
              <a:srgbClr val="000000">
                <a:alpha val="99962"/>
              </a:srgbClr>
            </a:outerShdw>
          </a:effectLst>
        </p:spPr>
        <p:txBody>
          <a:bodyPr/>
          <a:lstStyle/>
          <a:p>
            <a:pPr eaLnBrk="1" hangingPunct="1">
              <a:defRPr/>
            </a:pPr>
            <a:r>
              <a:rPr lang="en-US" sz="3600" b="1">
                <a:effectLst>
                  <a:outerShdw blurRad="38100" dist="38100" dir="2700000" algn="tl">
                    <a:srgbClr val="000000"/>
                  </a:outerShdw>
                </a:effectLst>
                <a:latin typeface="Arial" charset="0"/>
                <a:ea typeface="ＭＳ Ｐゴシック" charset="0"/>
                <a:cs typeface="Arial" charset="0"/>
              </a:rPr>
              <a:t>Các câu KT cho bài giảng thư tín (15p)</a:t>
            </a:r>
            <a:endParaRPr lang="en-US" sz="3600" b="1">
              <a:latin typeface="Arial" charset="0"/>
              <a:ea typeface="ＭＳ Ｐゴシック" charset="0"/>
              <a:cs typeface="Arial"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7" name="Rectangle 3"/>
          <p:cNvSpPr>
            <a:spLocks noGrp="1" noChangeArrowheads="1"/>
          </p:cNvSpPr>
          <p:nvPr>
            <p:ph type="body" sz="half" idx="1"/>
          </p:nvPr>
        </p:nvSpPr>
        <p:spPr>
          <a:xfrm>
            <a:off x="250825" y="995363"/>
            <a:ext cx="8664575" cy="5334000"/>
          </a:xfrm>
          <a:effectLst>
            <a:outerShdw blurRad="63500" dist="25399" dir="2700000" algn="ctr" rotWithShape="0">
              <a:srgbClr val="000000">
                <a:alpha val="99962"/>
              </a:srgbClr>
            </a:outerShdw>
          </a:effectLst>
        </p:spPr>
        <p:txBody>
          <a:bodyPr/>
          <a:lstStyle/>
          <a:p>
            <a:pPr eaLnBrk="1" hangingPunct="1">
              <a:lnSpc>
                <a:spcPct val="90000"/>
              </a:lnSpc>
              <a:buFont typeface="Wingdings" charset="0"/>
              <a:buNone/>
              <a:defRPr/>
            </a:pPr>
            <a:r>
              <a:rPr lang="en-US" sz="2400" b="1" u="sng">
                <a:latin typeface="Arial" charset="0"/>
                <a:ea typeface="ＭＳ Ｐゴシック" charset="0"/>
                <a:cs typeface="Arial" charset="0"/>
              </a:rPr>
              <a:t>1 Ti-mô-thê 2:11-12</a:t>
            </a:r>
            <a:endParaRPr lang="en-US" sz="2400" b="1">
              <a:latin typeface="Arial" charset="0"/>
              <a:ea typeface="ＭＳ Ｐゴシック" charset="0"/>
              <a:cs typeface="Arial" charset="0"/>
            </a:endParaRPr>
          </a:p>
          <a:p>
            <a:pPr eaLnBrk="1" hangingPunct="1">
              <a:lnSpc>
                <a:spcPct val="90000"/>
              </a:lnSpc>
              <a:buFont typeface="Wingdings" charset="0"/>
              <a:buNone/>
              <a:defRPr/>
            </a:pPr>
            <a:r>
              <a:rPr lang="en-US" sz="2400" b="1" baseline="30000">
                <a:latin typeface="Arial" charset="0"/>
                <a:ea typeface="ＭＳ Ｐゴシック" charset="0"/>
                <a:cs typeface="Arial" charset="0"/>
              </a:rPr>
              <a:t>	11</a:t>
            </a:r>
            <a:r>
              <a:rPr lang="vi-VN" sz="2400" b="1">
                <a:latin typeface="Arial" charset="0"/>
                <a:ea typeface="ＭＳ Ｐゴシック" charset="0"/>
                <a:cs typeface="Arial" charset="0"/>
              </a:rPr>
              <a:t>Đàn bà phải yên lặng mà nghe dạy, lại phải vâng phục mọi đàng. </a:t>
            </a:r>
            <a:r>
              <a:rPr lang="vi-VN" sz="2400" b="1" baseline="30000">
                <a:latin typeface="Arial" charset="0"/>
                <a:ea typeface="ＭＳ Ｐゴシック" charset="0"/>
                <a:cs typeface="Arial" charset="0"/>
              </a:rPr>
              <a:t>12 </a:t>
            </a:r>
            <a:r>
              <a:rPr lang="vi-VN" sz="2400" b="1">
                <a:latin typeface="Arial" charset="0"/>
                <a:ea typeface="ＭＳ Ｐゴシック" charset="0"/>
                <a:cs typeface="Arial" charset="0"/>
              </a:rPr>
              <a:t>Ta không cho phép đàn bà dạy dỗ, cũng không được cầm quyền trên đàn ông; nhưng phải ở yên lặng</a:t>
            </a:r>
            <a:r>
              <a:rPr lang="en-US" sz="2400" b="1">
                <a:latin typeface="Arial" charset="0"/>
                <a:ea typeface="ＭＳ Ｐゴシック" charset="0"/>
                <a:cs typeface="Arial" charset="0"/>
              </a:rPr>
              <a:t>. </a:t>
            </a:r>
          </a:p>
          <a:p>
            <a:pPr eaLnBrk="1" hangingPunct="1">
              <a:lnSpc>
                <a:spcPct val="90000"/>
              </a:lnSpc>
              <a:buFont typeface="Wingdings" charset="0"/>
              <a:buNone/>
              <a:defRPr/>
            </a:pPr>
            <a:r>
              <a:rPr lang="en-US" sz="2400" b="1" u="sng">
                <a:solidFill>
                  <a:srgbClr val="FFFF00"/>
                </a:solidFill>
                <a:latin typeface="Arial" charset="0"/>
                <a:ea typeface="ＭＳ Ｐゴシック" charset="0"/>
                <a:cs typeface="Arial" charset="0"/>
              </a:rPr>
              <a:t>1 Ti-mô-thê 5:22</a:t>
            </a:r>
            <a:endParaRPr lang="en-US" sz="24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400" b="1" baseline="30000">
                <a:solidFill>
                  <a:srgbClr val="FFFF00"/>
                </a:solidFill>
                <a:latin typeface="Arial" charset="0"/>
                <a:ea typeface="ＭＳ Ｐゴシック" charset="0"/>
                <a:cs typeface="Arial" charset="0"/>
              </a:rPr>
              <a:t>	</a:t>
            </a:r>
            <a:r>
              <a:rPr lang="vi-VN" sz="2400" b="1">
                <a:solidFill>
                  <a:srgbClr val="FFFF00"/>
                </a:solidFill>
                <a:latin typeface="Arial" charset="0"/>
                <a:ea typeface="ＭＳ Ｐゴシック" charset="0"/>
                <a:cs typeface="Arial" charset="0"/>
              </a:rPr>
              <a:t>Đừng vội vàng đặt tay trên ai, chớ hề nhúng vào tội lỗi kẻ khác; hãy giữ mình cho thanh sạch</a:t>
            </a:r>
            <a:r>
              <a:rPr lang="en-US" sz="2400" b="1">
                <a:solidFill>
                  <a:srgbClr val="FFFF00"/>
                </a:solidFill>
                <a:latin typeface="Arial" charset="0"/>
                <a:ea typeface="ＭＳ Ｐゴシック" charset="0"/>
                <a:cs typeface="Arial" charset="0"/>
              </a:rPr>
              <a:t>.</a:t>
            </a:r>
          </a:p>
          <a:p>
            <a:pPr eaLnBrk="1" hangingPunct="1">
              <a:lnSpc>
                <a:spcPct val="90000"/>
              </a:lnSpc>
              <a:buFont typeface="Wingdings" charset="0"/>
              <a:buNone/>
              <a:defRPr/>
            </a:pPr>
            <a:r>
              <a:rPr lang="en-US" sz="2400" b="1" u="sng">
                <a:solidFill>
                  <a:srgbClr val="FFFF00"/>
                </a:solidFill>
                <a:latin typeface="Arial" charset="0"/>
                <a:ea typeface="ＭＳ Ｐゴシック" charset="0"/>
                <a:cs typeface="Arial" charset="0"/>
              </a:rPr>
              <a:t>Tít 3:9</a:t>
            </a:r>
            <a:endParaRPr lang="en-US" sz="24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400" b="1" baseline="30000">
                <a:solidFill>
                  <a:srgbClr val="FFFF00"/>
                </a:solidFill>
                <a:latin typeface="Arial" charset="0"/>
                <a:ea typeface="ＭＳ Ｐゴシック" charset="0"/>
                <a:cs typeface="Arial" charset="0"/>
              </a:rPr>
              <a:t>	</a:t>
            </a:r>
            <a:r>
              <a:rPr lang="vi-VN" sz="2400" b="1">
                <a:solidFill>
                  <a:srgbClr val="FFFF00"/>
                </a:solidFill>
                <a:latin typeface="Arial" charset="0"/>
                <a:ea typeface="ＭＳ Ｐゴシック" charset="0"/>
                <a:cs typeface="Arial" charset="0"/>
              </a:rPr>
              <a:t>Nhưng hãy lánh những điều cãi lẽ dại dột, những gia phổ, những sự cạnh tranh nghị luận về luật pháp, vì mấy sự đó đều là vô ích và hư không</a:t>
            </a:r>
            <a:r>
              <a:rPr lang="en-US" sz="2400" b="1">
                <a:solidFill>
                  <a:srgbClr val="FFFF00"/>
                </a:solidFill>
                <a:latin typeface="Arial" charset="0"/>
                <a:ea typeface="ＭＳ Ｐゴシック" charset="0"/>
                <a:cs typeface="Arial" charset="0"/>
              </a:rPr>
              <a:t>.</a:t>
            </a:r>
          </a:p>
          <a:p>
            <a:pPr eaLnBrk="1" hangingPunct="1">
              <a:lnSpc>
                <a:spcPct val="90000"/>
              </a:lnSpc>
              <a:buFont typeface="Wingdings" charset="0"/>
              <a:buNone/>
              <a:defRPr/>
            </a:pPr>
            <a:r>
              <a:rPr lang="en-US" sz="2400" b="1" u="sng">
                <a:solidFill>
                  <a:srgbClr val="FFFF00"/>
                </a:solidFill>
                <a:latin typeface="Arial" charset="0"/>
                <a:ea typeface="ＭＳ Ｐゴシック" charset="0"/>
                <a:cs typeface="Arial" charset="0"/>
              </a:rPr>
              <a:t>Hê-bơ-rơ 3:13</a:t>
            </a:r>
            <a:endParaRPr lang="en-US" sz="24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400" b="1" baseline="30000">
                <a:solidFill>
                  <a:srgbClr val="FFFF00"/>
                </a:solidFill>
                <a:latin typeface="Arial" charset="0"/>
                <a:ea typeface="ＭＳ Ｐゴシック" charset="0"/>
                <a:cs typeface="Arial" charset="0"/>
              </a:rPr>
              <a:t>	13</a:t>
            </a:r>
            <a:r>
              <a:rPr lang="vi-VN" sz="2400" b="1">
                <a:solidFill>
                  <a:srgbClr val="FFFF00"/>
                </a:solidFill>
                <a:latin typeface="Arial" charset="0"/>
                <a:ea typeface="ＭＳ Ｐゴシック" charset="0"/>
                <a:cs typeface="Arial" charset="0"/>
              </a:rPr>
              <a:t>Nhưng hằng ngày anh em hãy khuyên bảo lẫn nhau, đang khi còn gọi là “Ngày nay,” hầu cho trong anh em không ai bị tội lỗi dỗ dành mà cứng lòng</a:t>
            </a:r>
            <a:r>
              <a:rPr lang="en-US" sz="2400" b="1">
                <a:solidFill>
                  <a:srgbClr val="FFFF00"/>
                </a:solidFill>
                <a:latin typeface="Arial" charset="0"/>
                <a:ea typeface="ＭＳ Ｐゴシック" charset="0"/>
                <a:cs typeface="Arial" charset="0"/>
              </a:rPr>
              <a:t>.</a:t>
            </a:r>
          </a:p>
        </p:txBody>
      </p:sp>
      <p:sp>
        <p:nvSpPr>
          <p:cNvPr id="400386" name="Text Box 4"/>
          <p:cNvSpPr txBox="1">
            <a:spLocks noChangeArrowheads="1"/>
          </p:cNvSpPr>
          <p:nvPr/>
        </p:nvSpPr>
        <p:spPr bwMode="auto">
          <a:xfrm>
            <a:off x="8737600" y="-58738"/>
            <a:ext cx="404813"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
        <p:nvSpPr>
          <p:cNvPr id="6" name="Rectangle 2"/>
          <p:cNvSpPr>
            <a:spLocks noGrp="1" noChangeArrowheads="1"/>
          </p:cNvSpPr>
          <p:nvPr>
            <p:ph type="title"/>
          </p:nvPr>
        </p:nvSpPr>
        <p:spPr>
          <a:xfrm>
            <a:off x="266700" y="254000"/>
            <a:ext cx="8640763" cy="720725"/>
          </a:xfrm>
          <a:solidFill>
            <a:srgbClr val="6E0043"/>
          </a:solidFill>
          <a:effectLst>
            <a:outerShdw blurRad="63500" dist="25399" dir="2700000" algn="ctr" rotWithShape="0">
              <a:srgbClr val="000000">
                <a:alpha val="99962"/>
              </a:srgbClr>
            </a:outerShdw>
          </a:effectLst>
        </p:spPr>
        <p:txBody>
          <a:bodyPr/>
          <a:lstStyle/>
          <a:p>
            <a:pPr eaLnBrk="1" hangingPunct="1">
              <a:defRPr/>
            </a:pPr>
            <a:r>
              <a:rPr lang="en-US" sz="3600" b="1">
                <a:effectLst>
                  <a:outerShdw blurRad="38100" dist="38100" dir="2700000" algn="tl">
                    <a:srgbClr val="000000"/>
                  </a:outerShdw>
                </a:effectLst>
                <a:latin typeface="Arial" charset="0"/>
                <a:ea typeface="ＭＳ Ｐゴシック" charset="0"/>
                <a:cs typeface="Arial" charset="0"/>
              </a:rPr>
              <a:t>Các câu KT cho bài giảng thư tín (15p)</a:t>
            </a:r>
            <a:endParaRPr lang="en-US" sz="3600" b="1">
              <a:latin typeface="Arial" charset="0"/>
              <a:ea typeface="ＭＳ Ｐゴシック" charset="0"/>
              <a:cs typeface="Arial"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1" name="Rectangle 3"/>
          <p:cNvSpPr>
            <a:spLocks noGrp="1" noChangeArrowheads="1"/>
          </p:cNvSpPr>
          <p:nvPr>
            <p:ph type="body" sz="half" idx="1"/>
          </p:nvPr>
        </p:nvSpPr>
        <p:spPr>
          <a:xfrm>
            <a:off x="107950" y="941388"/>
            <a:ext cx="8807450" cy="5473700"/>
          </a:xfrm>
          <a:effectLst>
            <a:outerShdw blurRad="63500" dist="25399" dir="2700000" algn="ctr" rotWithShape="0">
              <a:srgbClr val="000000">
                <a:alpha val="99962"/>
              </a:srgbClr>
            </a:outerShdw>
          </a:effectLst>
        </p:spPr>
        <p:txBody>
          <a:bodyPr/>
          <a:lstStyle/>
          <a:p>
            <a:pPr eaLnBrk="1" hangingPunct="1">
              <a:lnSpc>
                <a:spcPct val="90000"/>
              </a:lnSpc>
              <a:buFont typeface="Wingdings" charset="0"/>
              <a:buNone/>
              <a:defRPr/>
            </a:pPr>
            <a:r>
              <a:rPr lang="en-US" sz="2300" b="1" u="sng">
                <a:latin typeface="Arial" charset="0"/>
                <a:ea typeface="ＭＳ Ｐゴシック" charset="0"/>
                <a:cs typeface="Arial" charset="0"/>
              </a:rPr>
              <a:t>Hê-bơ-rơ 13:2</a:t>
            </a:r>
            <a:endParaRPr lang="en-US" sz="2300" b="1">
              <a:latin typeface="Arial" charset="0"/>
              <a:ea typeface="ＭＳ Ｐゴシック" charset="0"/>
              <a:cs typeface="Arial" charset="0"/>
            </a:endParaRPr>
          </a:p>
          <a:p>
            <a:pPr eaLnBrk="1" hangingPunct="1">
              <a:lnSpc>
                <a:spcPct val="90000"/>
              </a:lnSpc>
              <a:buFont typeface="Wingdings" charset="0"/>
              <a:buNone/>
              <a:defRPr/>
            </a:pPr>
            <a:r>
              <a:rPr lang="en-US" sz="2300" b="1" baseline="30000">
                <a:latin typeface="Arial" charset="0"/>
                <a:ea typeface="ＭＳ Ｐゴシック" charset="0"/>
                <a:cs typeface="Arial" charset="0"/>
              </a:rPr>
              <a:t>	</a:t>
            </a:r>
            <a:r>
              <a:rPr lang="vi-VN" sz="2300" b="1">
                <a:latin typeface="Arial" charset="0"/>
                <a:ea typeface="ＭＳ Ｐゴシック" charset="0"/>
                <a:cs typeface="Arial" charset="0"/>
              </a:rPr>
              <a:t>Chớ quên sự tiếp khách; có khi kẻ làm điều đó, đã tiếp đãi thiên sứ mà không biết</a:t>
            </a:r>
            <a:r>
              <a:rPr lang="en-US" sz="2300" b="1">
                <a:latin typeface="Arial" charset="0"/>
                <a:ea typeface="ＭＳ Ｐゴシック" charset="0"/>
                <a:cs typeface="Arial" charset="0"/>
              </a:rPr>
              <a:t>.</a:t>
            </a:r>
          </a:p>
          <a:p>
            <a:pPr eaLnBrk="1" hangingPunct="1">
              <a:lnSpc>
                <a:spcPct val="90000"/>
              </a:lnSpc>
              <a:buFont typeface="Wingdings" charset="0"/>
              <a:buNone/>
              <a:defRPr/>
            </a:pPr>
            <a:r>
              <a:rPr lang="en-US" sz="2300" b="1" u="sng">
                <a:latin typeface="Arial" charset="0"/>
                <a:ea typeface="ＭＳ Ｐゴシック" charset="0"/>
                <a:cs typeface="Arial" charset="0"/>
              </a:rPr>
              <a:t>1 Phi-e-rơ 2:2</a:t>
            </a:r>
            <a:endParaRPr lang="en-US" sz="2300" b="1">
              <a:latin typeface="Arial" charset="0"/>
              <a:ea typeface="ＭＳ Ｐゴシック" charset="0"/>
              <a:cs typeface="Arial" charset="0"/>
            </a:endParaRPr>
          </a:p>
          <a:p>
            <a:pPr eaLnBrk="1" hangingPunct="1">
              <a:lnSpc>
                <a:spcPct val="90000"/>
              </a:lnSpc>
              <a:buFont typeface="Wingdings" charset="0"/>
              <a:buNone/>
              <a:defRPr/>
            </a:pPr>
            <a:r>
              <a:rPr lang="en-US" sz="2300" b="1" baseline="30000">
                <a:latin typeface="Arial" charset="0"/>
                <a:ea typeface="ＭＳ Ｐゴシック" charset="0"/>
                <a:cs typeface="Arial" charset="0"/>
              </a:rPr>
              <a:t>	</a:t>
            </a:r>
            <a:r>
              <a:rPr lang="vi-VN" sz="2300" b="1">
                <a:latin typeface="Arial" charset="0"/>
                <a:ea typeface="ＭＳ Ｐゴシック" charset="0"/>
                <a:cs typeface="Arial" charset="0"/>
              </a:rPr>
              <a:t>thì hãy ham thích sữa thiêng liêng của Đạo, như trẻ con mới đẻ vậy, hầu cho anh em nhờ đó lớn lên mà được rỗi linh hồn</a:t>
            </a:r>
            <a:endParaRPr lang="en-US" sz="2300" b="1">
              <a:latin typeface="Arial" charset="0"/>
              <a:ea typeface="ＭＳ Ｐゴシック" charset="0"/>
              <a:cs typeface="Arial" charset="0"/>
            </a:endParaRPr>
          </a:p>
          <a:p>
            <a:pPr eaLnBrk="1" hangingPunct="1">
              <a:lnSpc>
                <a:spcPct val="90000"/>
              </a:lnSpc>
              <a:buFont typeface="Wingdings" charset="0"/>
              <a:buNone/>
              <a:defRPr/>
            </a:pPr>
            <a:r>
              <a:rPr lang="en-US" sz="2300" b="1" u="sng">
                <a:latin typeface="Arial" charset="0"/>
                <a:ea typeface="ＭＳ Ｐゴシック" charset="0"/>
                <a:cs typeface="Arial" charset="0"/>
              </a:rPr>
              <a:t>1 Phi-e-rơ 3:7</a:t>
            </a:r>
            <a:endParaRPr lang="en-US" sz="2300" b="1">
              <a:latin typeface="Arial" charset="0"/>
              <a:ea typeface="ＭＳ Ｐゴシック" charset="0"/>
              <a:cs typeface="Arial" charset="0"/>
            </a:endParaRPr>
          </a:p>
          <a:p>
            <a:pPr eaLnBrk="1" hangingPunct="1">
              <a:lnSpc>
                <a:spcPct val="90000"/>
              </a:lnSpc>
              <a:buFont typeface="Wingdings" charset="0"/>
              <a:buNone/>
              <a:defRPr/>
            </a:pPr>
            <a:r>
              <a:rPr lang="en-US" sz="2300" b="1" baseline="30000">
                <a:latin typeface="Arial" charset="0"/>
                <a:ea typeface="ＭＳ Ｐゴシック" charset="0"/>
                <a:cs typeface="Arial" charset="0"/>
              </a:rPr>
              <a:t>	</a:t>
            </a:r>
            <a:r>
              <a:rPr lang="vi-VN" sz="2300" b="1">
                <a:latin typeface="Arial" charset="0"/>
                <a:ea typeface="ＭＳ Ｐゴシック" charset="0"/>
                <a:cs typeface="Arial" charset="0"/>
              </a:rPr>
              <a:t>Hỡi người làm chồng, hãy tỏ điều khôn ngoan ra trong sự ăn ở với vợ mình, như là với giống yếu đuối hơn; vì họ sẽ cùng anh em hưởng phước sự sống, nên phải kính nể họ, hầu cho không điều gì làm rối loạn sự cầu nguyện của anh em</a:t>
            </a:r>
            <a:r>
              <a:rPr lang="en-US" sz="2300" b="1">
                <a:latin typeface="Arial" charset="0"/>
                <a:ea typeface="ＭＳ Ｐゴシック" charset="0"/>
                <a:cs typeface="Arial" charset="0"/>
              </a:rPr>
              <a:t>.</a:t>
            </a:r>
          </a:p>
          <a:p>
            <a:pPr eaLnBrk="1" hangingPunct="1">
              <a:lnSpc>
                <a:spcPct val="90000"/>
              </a:lnSpc>
              <a:buFont typeface="Wingdings" charset="0"/>
              <a:buNone/>
              <a:defRPr/>
            </a:pPr>
            <a:r>
              <a:rPr lang="en-US" sz="2300" b="1" u="sng">
                <a:latin typeface="Arial" charset="0"/>
                <a:ea typeface="ＭＳ Ｐゴシック" charset="0"/>
                <a:cs typeface="Arial" charset="0"/>
              </a:rPr>
              <a:t>2 Phi-e-rơ 3:3</a:t>
            </a:r>
            <a:endParaRPr lang="en-US" sz="2300" b="1">
              <a:latin typeface="Arial" charset="0"/>
              <a:ea typeface="ＭＳ Ｐゴシック" charset="0"/>
              <a:cs typeface="Arial" charset="0"/>
            </a:endParaRPr>
          </a:p>
          <a:p>
            <a:pPr eaLnBrk="1" hangingPunct="1">
              <a:lnSpc>
                <a:spcPct val="90000"/>
              </a:lnSpc>
              <a:buFont typeface="Wingdings" charset="0"/>
              <a:buNone/>
              <a:defRPr/>
            </a:pPr>
            <a:r>
              <a:rPr lang="en-US" sz="2300" b="1" baseline="30000">
                <a:latin typeface="Arial" charset="0"/>
                <a:ea typeface="ＭＳ Ｐゴシック" charset="0"/>
                <a:cs typeface="Arial" charset="0"/>
              </a:rPr>
              <a:t>	</a:t>
            </a:r>
            <a:r>
              <a:rPr lang="vi-VN" sz="2300" b="1">
                <a:latin typeface="Arial" charset="0"/>
                <a:ea typeface="ＭＳ Ｐゴシック" charset="0"/>
                <a:cs typeface="Arial" charset="0"/>
              </a:rPr>
              <a:t>Trước hết phải biết rằng, trong những ngày sau rốt, sẽ có mấy kẻ hay gièm chê, dùng lời giễu cợt, ở theo tình dục riêng của mình</a:t>
            </a:r>
            <a:r>
              <a:rPr lang="en-US" sz="2300" b="1">
                <a:latin typeface="Arial" charset="0"/>
                <a:ea typeface="ＭＳ Ｐゴシック" charset="0"/>
                <a:cs typeface="Arial" charset="0"/>
              </a:rPr>
              <a:t>.</a:t>
            </a:r>
          </a:p>
        </p:txBody>
      </p:sp>
      <p:sp>
        <p:nvSpPr>
          <p:cNvPr id="402434" name="Text Box 4"/>
          <p:cNvSpPr txBox="1">
            <a:spLocks noChangeArrowheads="1"/>
          </p:cNvSpPr>
          <p:nvPr/>
        </p:nvSpPr>
        <p:spPr bwMode="auto">
          <a:xfrm>
            <a:off x="8723313" y="-88900"/>
            <a:ext cx="404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
        <p:nvSpPr>
          <p:cNvPr id="6" name="Rectangle 2"/>
          <p:cNvSpPr>
            <a:spLocks noGrp="1" noChangeArrowheads="1"/>
          </p:cNvSpPr>
          <p:nvPr>
            <p:ph type="title"/>
          </p:nvPr>
        </p:nvSpPr>
        <p:spPr>
          <a:xfrm>
            <a:off x="266700" y="254000"/>
            <a:ext cx="8640763" cy="720725"/>
          </a:xfrm>
          <a:solidFill>
            <a:srgbClr val="6E0043"/>
          </a:solidFill>
          <a:effectLst>
            <a:outerShdw blurRad="63500" dist="25399" dir="2700000" algn="ctr" rotWithShape="0">
              <a:srgbClr val="000000">
                <a:alpha val="99962"/>
              </a:srgbClr>
            </a:outerShdw>
          </a:effectLst>
        </p:spPr>
        <p:txBody>
          <a:bodyPr/>
          <a:lstStyle/>
          <a:p>
            <a:pPr eaLnBrk="1" hangingPunct="1">
              <a:defRPr/>
            </a:pPr>
            <a:r>
              <a:rPr lang="en-US" sz="3600" b="1">
                <a:effectLst>
                  <a:outerShdw blurRad="38100" dist="38100" dir="2700000" algn="tl">
                    <a:srgbClr val="000000"/>
                  </a:outerShdw>
                </a:effectLst>
                <a:latin typeface="Arial" charset="0"/>
                <a:ea typeface="ＭＳ Ｐゴシック" charset="0"/>
                <a:cs typeface="Arial" charset="0"/>
              </a:rPr>
              <a:t>Các câu KT cho bài giảng thư tín (15p)</a:t>
            </a:r>
            <a:endParaRPr lang="en-US" sz="3600" b="1">
              <a:latin typeface="Arial" charset="0"/>
              <a:ea typeface="ＭＳ Ｐゴシック" charset="0"/>
              <a:cs typeface="Arial"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1026"/>
          <p:cNvSpPr>
            <a:spLocks noGrp="1" noChangeArrowheads="1"/>
          </p:cNvSpPr>
          <p:nvPr>
            <p:ph type="ctrTitle"/>
          </p:nvPr>
        </p:nvSpPr>
        <p:spPr>
          <a:xfrm>
            <a:off x="-25400" y="0"/>
            <a:ext cx="9144000" cy="1268413"/>
          </a:xfrm>
        </p:spPr>
        <p:txBody>
          <a:bodyPr/>
          <a:lstStyle/>
          <a:p>
            <a:pPr eaLnBrk="1" hangingPunct="1"/>
            <a:r>
              <a:rPr lang="en-US" sz="4000" b="1">
                <a:solidFill>
                  <a:schemeClr val="bg1"/>
                </a:solidFill>
                <a:latin typeface="Arial" charset="0"/>
                <a:ea typeface="ＭＳ Ｐゴシック" charset="0"/>
              </a:rPr>
              <a:t>Nếu bạn giảng không tốt, những cục đá cũng phải kêu lên!</a:t>
            </a:r>
            <a:endParaRPr lang="en-US" sz="1400" b="1">
              <a:solidFill>
                <a:schemeClr val="bg1"/>
              </a:solidFill>
              <a:latin typeface="Arial" charset="0"/>
              <a:ea typeface="ＭＳ Ｐゴシック" charset="0"/>
            </a:endParaRPr>
          </a:p>
        </p:txBody>
      </p:sp>
      <p:pic>
        <p:nvPicPr>
          <p:cNvPr id="404482" name="Picture 1" descr="Luke Even the rocks will cry ou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1187450"/>
            <a:ext cx="7556500" cy="4833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4483" name="Rectangle 1026"/>
          <p:cNvSpPr txBox="1">
            <a:spLocks noChangeArrowheads="1"/>
          </p:cNvSpPr>
          <p:nvPr/>
        </p:nvSpPr>
        <p:spPr bwMode="auto">
          <a:xfrm>
            <a:off x="0" y="5876925"/>
            <a:ext cx="9144000" cy="96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800" b="1">
                <a:solidFill>
                  <a:schemeClr val="bg1"/>
                </a:solidFill>
                <a:cs typeface="Arial" charset="0"/>
              </a:rPr>
              <a:t>Lu-ca 19:40  </a:t>
            </a:r>
            <a:r>
              <a:rPr lang="vi-VN" sz="2800" b="1">
                <a:solidFill>
                  <a:schemeClr val="bg1"/>
                </a:solidFill>
              </a:rPr>
              <a:t>Ngài đáp rằng: “Ta phán cùng các ngươi, nếu họ nín lặng thì đá sẽ kêu lên”</a:t>
            </a:r>
            <a:endParaRPr lang="en-US" b="1">
              <a:solidFill>
                <a:schemeClr val="bg1"/>
              </a:solidFill>
              <a:cs typeface="Arial"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ChangeArrowheads="1"/>
          </p:cNvSpPr>
          <p:nvPr/>
        </p:nvSpPr>
        <p:spPr bwMode="auto">
          <a:xfrm>
            <a:off x="0" y="-26988"/>
            <a:ext cx="9144000" cy="1511301"/>
          </a:xfrm>
          <a:prstGeom prst="rect">
            <a:avLst/>
          </a:prstGeom>
          <a:solidFill>
            <a:srgbClr val="006600"/>
          </a:solidFill>
          <a:ln w="12700">
            <a:solidFill>
              <a:schemeClr val="tx1"/>
            </a:solidFill>
            <a:round/>
            <a:headEnd/>
            <a:tailEnd/>
          </a:ln>
        </p:spPr>
        <p:txBody>
          <a:bodyPr/>
          <a:lstStyle/>
          <a:p>
            <a:endParaRPr lang="vi-VN"/>
          </a:p>
        </p:txBody>
      </p:sp>
      <p:sp>
        <p:nvSpPr>
          <p:cNvPr id="406530" name="Title 1"/>
          <p:cNvSpPr>
            <a:spLocks noGrp="1"/>
          </p:cNvSpPr>
          <p:nvPr>
            <p:ph type="title"/>
          </p:nvPr>
        </p:nvSpPr>
        <p:spPr>
          <a:xfrm>
            <a:off x="179388" y="71438"/>
            <a:ext cx="8424862" cy="1270000"/>
          </a:xfrm>
        </p:spPr>
        <p:txBody>
          <a:bodyPr/>
          <a:lstStyle/>
          <a:p>
            <a:pPr algn="l"/>
            <a:r>
              <a:rPr lang="en-US" b="1" i="1">
                <a:latin typeface="Arial" charset="0"/>
                <a:ea typeface="ＭＳ Ｐゴシック" charset="0"/>
              </a:rPr>
              <a:t>Thực hiện những điều sau </a:t>
            </a:r>
            <a:br>
              <a:rPr lang="en-US" b="1" i="1">
                <a:latin typeface="Arial" charset="0"/>
                <a:ea typeface="ＭＳ Ｐゴシック" charset="0"/>
              </a:rPr>
            </a:br>
            <a:r>
              <a:rPr lang="en-US" b="1" i="1">
                <a:latin typeface="Arial" charset="0"/>
                <a:ea typeface="ＭＳ Ｐゴシック" charset="0"/>
              </a:rPr>
              <a:t>cho hai bài giảng 15 phút…</a:t>
            </a:r>
          </a:p>
        </p:txBody>
      </p:sp>
      <p:sp>
        <p:nvSpPr>
          <p:cNvPr id="3" name="Title 1"/>
          <p:cNvSpPr txBox="1">
            <a:spLocks/>
          </p:cNvSpPr>
          <p:nvPr/>
        </p:nvSpPr>
        <p:spPr bwMode="auto">
          <a:xfrm>
            <a:off x="30163" y="1484313"/>
            <a:ext cx="9113837" cy="64928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b="1" i="1">
                <a:solidFill>
                  <a:srgbClr val="FFFF00"/>
                </a:solidFill>
                <a:cs typeface="Arial" charset="0"/>
              </a:rPr>
              <a:t>Trước</a:t>
            </a:r>
            <a:r>
              <a:rPr lang="en-US" sz="3600" b="1">
                <a:solidFill>
                  <a:srgbClr val="FFFF00"/>
                </a:solidFill>
                <a:cs typeface="Arial" charset="0"/>
              </a:rPr>
              <a:t> </a:t>
            </a:r>
            <a:r>
              <a:rPr lang="en-US" sz="3600" b="1">
                <a:solidFill>
                  <a:srgbClr val="FFFFFF"/>
                </a:solidFill>
                <a:cs typeface="Arial" charset="0"/>
              </a:rPr>
              <a:t>ngày bạn giảng…</a:t>
            </a:r>
          </a:p>
        </p:txBody>
      </p:sp>
      <p:sp>
        <p:nvSpPr>
          <p:cNvPr id="4" name="Title 1"/>
          <p:cNvSpPr txBox="1">
            <a:spLocks/>
          </p:cNvSpPr>
          <p:nvPr/>
        </p:nvSpPr>
        <p:spPr bwMode="auto">
          <a:xfrm>
            <a:off x="30163" y="4265613"/>
            <a:ext cx="9113837" cy="6477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b="1" i="1">
                <a:solidFill>
                  <a:srgbClr val="FFFF00"/>
                </a:solidFill>
                <a:cs typeface="Arial" charset="0"/>
              </a:rPr>
              <a:t>Vào ngày</a:t>
            </a:r>
            <a:r>
              <a:rPr lang="en-US" sz="3600" b="1">
                <a:solidFill>
                  <a:srgbClr val="FFFFFF"/>
                </a:solidFill>
                <a:cs typeface="Arial" charset="0"/>
              </a:rPr>
              <a:t> bạn giảng…</a:t>
            </a:r>
          </a:p>
        </p:txBody>
      </p:sp>
      <p:sp>
        <p:nvSpPr>
          <p:cNvPr id="406533" name="Text Box 4"/>
          <p:cNvSpPr txBox="1">
            <a:spLocks noChangeArrowheads="1"/>
          </p:cNvSpPr>
          <p:nvPr/>
        </p:nvSpPr>
        <p:spPr bwMode="auto">
          <a:xfrm>
            <a:off x="8316913" y="76200"/>
            <a:ext cx="7508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2400" b="1">
                <a:solidFill>
                  <a:srgbClr val="FFFFFF"/>
                </a:solidFill>
                <a:cs typeface="Arial" charset="0"/>
              </a:rPr>
              <a:t>vii</a:t>
            </a:r>
          </a:p>
        </p:txBody>
      </p:sp>
      <p:sp>
        <p:nvSpPr>
          <p:cNvPr id="6" name="Title 1"/>
          <p:cNvSpPr txBox="1">
            <a:spLocks/>
          </p:cNvSpPr>
          <p:nvPr/>
        </p:nvSpPr>
        <p:spPr bwMode="auto">
          <a:xfrm>
            <a:off x="30163" y="2133600"/>
            <a:ext cx="9113837"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a:pPr>
            <a:r>
              <a:rPr lang="en-US" sz="3200" b="1">
                <a:solidFill>
                  <a:srgbClr val="FFFF00"/>
                </a:solidFill>
                <a:cs typeface="Arial" charset="0"/>
              </a:rPr>
              <a:t>Viết dàn ý</a:t>
            </a:r>
            <a:r>
              <a:rPr lang="en-US" sz="3200" b="1">
                <a:solidFill>
                  <a:srgbClr val="FFFFFF"/>
                </a:solidFill>
                <a:cs typeface="Arial" charset="0"/>
              </a:rPr>
              <a:t> Bài tập. 7 &amp; 8 (hoặc 11 &amp; 12)</a:t>
            </a:r>
          </a:p>
          <a:p>
            <a:pPr>
              <a:buFont typeface="Times New Roman" charset="0"/>
              <a:buAutoNum type="arabicPeriod"/>
            </a:pPr>
            <a:r>
              <a:rPr lang="en-US" sz="3200" b="1">
                <a:solidFill>
                  <a:srgbClr val="FFFF00"/>
                </a:solidFill>
                <a:cs typeface="Arial" charset="0"/>
              </a:rPr>
              <a:t>Viết dàn ý </a:t>
            </a:r>
            <a:r>
              <a:rPr lang="en-US" sz="3200" b="1">
                <a:solidFill>
                  <a:schemeClr val="bg1"/>
                </a:solidFill>
                <a:cs typeface="Arial" charset="0"/>
              </a:rPr>
              <a:t>bài giảng để đưa </a:t>
            </a:r>
            <a:r>
              <a:rPr lang="en-US" sz="3200" b="1">
                <a:solidFill>
                  <a:srgbClr val="FFFF00"/>
                </a:solidFill>
                <a:cs typeface="Arial" charset="0"/>
              </a:rPr>
              <a:t>lên PPT</a:t>
            </a:r>
            <a:endParaRPr lang="en-US" sz="3200" b="1">
              <a:solidFill>
                <a:srgbClr val="FFFFFF"/>
              </a:solidFill>
              <a:cs typeface="Arial" charset="0"/>
            </a:endParaRPr>
          </a:p>
          <a:p>
            <a:pPr>
              <a:buFont typeface="Times New Roman" charset="0"/>
              <a:buAutoNum type="arabicPeriod"/>
            </a:pPr>
            <a:r>
              <a:rPr lang="en-US" sz="3200" b="1">
                <a:solidFill>
                  <a:srgbClr val="FFFF00"/>
                </a:solidFill>
                <a:cs typeface="Arial" charset="0"/>
              </a:rPr>
              <a:t>Chép </a:t>
            </a:r>
            <a:r>
              <a:rPr lang="en-US" sz="3200" b="1">
                <a:solidFill>
                  <a:srgbClr val="FFFFFF"/>
                </a:solidFill>
                <a:cs typeface="Arial" charset="0"/>
              </a:rPr>
              <a:t>dàn ý bài giảng cho mọi người</a:t>
            </a:r>
          </a:p>
          <a:p>
            <a:pPr>
              <a:buFont typeface="Times New Roman" charset="0"/>
              <a:buAutoNum type="arabicPeriod"/>
            </a:pPr>
            <a:r>
              <a:rPr lang="en-US" sz="3200" b="1">
                <a:solidFill>
                  <a:srgbClr val="FFFF00"/>
                </a:solidFill>
                <a:cs typeface="Arial" charset="0"/>
              </a:rPr>
              <a:t>Viết</a:t>
            </a:r>
            <a:r>
              <a:rPr lang="en-US" sz="3200" b="1">
                <a:solidFill>
                  <a:srgbClr val="FFFFFF"/>
                </a:solidFill>
                <a:cs typeface="Arial" charset="0"/>
              </a:rPr>
              <a:t> bài giảng chi tiết rõ ràng</a:t>
            </a:r>
          </a:p>
        </p:txBody>
      </p:sp>
      <p:sp>
        <p:nvSpPr>
          <p:cNvPr id="7" name="Title 1"/>
          <p:cNvSpPr txBox="1">
            <a:spLocks/>
          </p:cNvSpPr>
          <p:nvPr/>
        </p:nvSpPr>
        <p:spPr bwMode="auto">
          <a:xfrm>
            <a:off x="30163" y="4913313"/>
            <a:ext cx="9113837"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startAt="5"/>
            </a:pPr>
            <a:r>
              <a:rPr lang="en-US" sz="3200" b="1">
                <a:solidFill>
                  <a:srgbClr val="FFFF00"/>
                </a:solidFill>
                <a:cs typeface="Arial" charset="0"/>
              </a:rPr>
              <a:t>Nhớ</a:t>
            </a:r>
            <a:r>
              <a:rPr lang="en-US" sz="3200" b="1">
                <a:solidFill>
                  <a:srgbClr val="FFFFFF"/>
                </a:solidFill>
                <a:cs typeface="Arial" charset="0"/>
              </a:rPr>
              <a:t> thu âm bài giảng của bạn</a:t>
            </a:r>
          </a:p>
        </p:txBody>
      </p:sp>
      <p:sp>
        <p:nvSpPr>
          <p:cNvPr id="10" name="Title 1"/>
          <p:cNvSpPr txBox="1">
            <a:spLocks/>
          </p:cNvSpPr>
          <p:nvPr/>
        </p:nvSpPr>
        <p:spPr bwMode="auto">
          <a:xfrm>
            <a:off x="30163" y="5589588"/>
            <a:ext cx="9113837" cy="6477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b="1">
                <a:solidFill>
                  <a:srgbClr val="FFFFFF"/>
                </a:solidFill>
                <a:cs typeface="Arial" charset="0"/>
              </a:rPr>
              <a:t>Trong vòng hai ngày </a:t>
            </a:r>
            <a:r>
              <a:rPr lang="en-US" sz="3600" b="1" i="1">
                <a:solidFill>
                  <a:srgbClr val="FFFF00"/>
                </a:solidFill>
                <a:cs typeface="Arial" charset="0"/>
              </a:rPr>
              <a:t>sau khi</a:t>
            </a:r>
            <a:r>
              <a:rPr lang="en-US" sz="3600" b="1">
                <a:solidFill>
                  <a:srgbClr val="FFFF00"/>
                </a:solidFill>
                <a:cs typeface="Arial" charset="0"/>
              </a:rPr>
              <a:t> </a:t>
            </a:r>
            <a:r>
              <a:rPr lang="en-US" sz="3600" b="1">
                <a:solidFill>
                  <a:srgbClr val="FFFFFF"/>
                </a:solidFill>
                <a:cs typeface="Arial" charset="0"/>
              </a:rPr>
              <a:t>giảng…</a:t>
            </a:r>
          </a:p>
        </p:txBody>
      </p:sp>
      <p:sp>
        <p:nvSpPr>
          <p:cNvPr id="11" name="Title 1"/>
          <p:cNvSpPr txBox="1">
            <a:spLocks/>
          </p:cNvSpPr>
          <p:nvPr/>
        </p:nvSpPr>
        <p:spPr bwMode="auto">
          <a:xfrm>
            <a:off x="30163" y="6237288"/>
            <a:ext cx="9113837"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startAt="6"/>
            </a:pPr>
            <a:r>
              <a:rPr lang="en-US" sz="3200" b="1">
                <a:solidFill>
                  <a:srgbClr val="FFFF00"/>
                </a:solidFill>
                <a:cs typeface="Arial" charset="0"/>
              </a:rPr>
              <a:t>Tự đánh giá bài giảng</a:t>
            </a:r>
            <a:r>
              <a:rPr lang="en-US" sz="3200" b="1">
                <a:solidFill>
                  <a:srgbClr val="FFFFFF"/>
                </a:solidFill>
                <a:cs typeface="Arial" charset="0"/>
              </a:rPr>
              <a:t> (trang 104)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build="p"/>
      <p:bldP spid="7" grpId="0"/>
      <p:bldP spid="10" grpId="0" animBg="1"/>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0" name="Picture 4" descr="Emergenci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1213" y="2895600"/>
            <a:ext cx="5564187"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7554" name="Rectangle 2"/>
          <p:cNvSpPr>
            <a:spLocks noGrp="1" noChangeArrowheads="1"/>
          </p:cNvSpPr>
          <p:nvPr>
            <p:ph type="ctrTitle"/>
          </p:nvPr>
        </p:nvSpPr>
        <p:spPr>
          <a:xfrm>
            <a:off x="2484438" y="457200"/>
            <a:ext cx="6354762" cy="2362200"/>
          </a:xfrm>
        </p:spPr>
        <p:txBody>
          <a:bodyPr/>
          <a:lstStyle/>
          <a:p>
            <a:pPr eaLnBrk="1" hangingPunct="1"/>
            <a:r>
              <a:rPr lang="en-US">
                <a:latin typeface="Tahoma" charset="0"/>
              </a:rPr>
              <a:t>Nếu bạn không rõ về yêu cầu bài tập?  </a:t>
            </a:r>
            <a:br>
              <a:rPr lang="en-US">
                <a:latin typeface="Tahoma" charset="0"/>
              </a:rPr>
            </a:br>
            <a:r>
              <a:rPr lang="en-US">
                <a:latin typeface="Tahoma" charset="0"/>
              </a:rPr>
              <a:t>Hãy hỏi để được giúp!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95940"/>
                                        </p:tgtEl>
                                        <p:attrNameLst>
                                          <p:attrName>style.visibility</p:attrName>
                                        </p:attrNameLst>
                                      </p:cBhvr>
                                      <p:to>
                                        <p:strVal val="visible"/>
                                      </p:to>
                                    </p:set>
                                    <p:animEffect transition="in" filter="checkerboard(across)">
                                      <p:cBhvr>
                                        <p:cTn id="7" dur="500"/>
                                        <p:tgtEl>
                                          <p:spTgt spid="29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effectLst>
            <a:outerShdw blurRad="63500" dist="35921" dir="2700000" algn="ctr" rotWithShape="0">
              <a:srgbClr val="000000">
                <a:alpha val="74997"/>
              </a:srgbClr>
            </a:outerShdw>
          </a:effectLst>
        </p:spPr>
        <p:txBody>
          <a:bodyPr/>
          <a:lstStyle/>
          <a:p>
            <a:pPr eaLnBrk="1" hangingPunct="1">
              <a:defRPr/>
            </a:pPr>
            <a:r>
              <a:rPr lang="en-US">
                <a:latin typeface="Arial" charset="0"/>
                <a:ea typeface="ＭＳ Ｐゴシック" charset="0"/>
                <a:cs typeface="ＭＳ Ｐゴシック" charset="0"/>
              </a:rPr>
              <a:t>Đánh máy các bài làm của bạn vào máy tính</a:t>
            </a:r>
          </a:p>
        </p:txBody>
      </p:sp>
      <p:pic>
        <p:nvPicPr>
          <p:cNvPr id="299012" name="Picture 4" descr="BuyTheWarran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6413" y="1828800"/>
            <a:ext cx="8129587"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9013" name="Text Box 5"/>
          <p:cNvSpPr txBox="1">
            <a:spLocks noChangeArrowheads="1"/>
          </p:cNvSpPr>
          <p:nvPr/>
        </p:nvSpPr>
        <p:spPr bwMode="auto">
          <a:xfrm>
            <a:off x="2555875" y="6080125"/>
            <a:ext cx="6435725" cy="701675"/>
          </a:xfrm>
          <a:prstGeom prst="rect">
            <a:avLst/>
          </a:prstGeom>
          <a:solidFill>
            <a:srgbClr val="50009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000" b="1">
                <a:solidFill>
                  <a:schemeClr val="tx2"/>
                </a:solidFill>
              </a:rPr>
              <a:t>Nhớ bảo đảm an toàn!</a:t>
            </a:r>
            <a:endParaRPr lang="en-US" sz="1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99012"/>
                                        </p:tgtEl>
                                        <p:attrNameLst>
                                          <p:attrName>style.visibility</p:attrName>
                                        </p:attrNameLst>
                                      </p:cBhvr>
                                      <p:to>
                                        <p:strVal val="visible"/>
                                      </p:to>
                                    </p:set>
                                    <p:anim calcmode="lin" valueType="num">
                                      <p:cBhvr>
                                        <p:cTn id="7" dur="5000" fill="hold"/>
                                        <p:tgtEl>
                                          <p:spTgt spid="299012"/>
                                        </p:tgtEl>
                                        <p:attrNameLst>
                                          <p:attrName>ppt_w</p:attrName>
                                        </p:attrNameLst>
                                      </p:cBhvr>
                                      <p:tavLst>
                                        <p:tav tm="0">
                                          <p:val>
                                            <p:fltVal val="0"/>
                                          </p:val>
                                        </p:tav>
                                        <p:tav tm="100000">
                                          <p:val>
                                            <p:strVal val="#ppt_w"/>
                                          </p:val>
                                        </p:tav>
                                      </p:tavLst>
                                    </p:anim>
                                    <p:anim calcmode="lin" valueType="num">
                                      <p:cBhvr>
                                        <p:cTn id="8" dur="5000" fill="hold"/>
                                        <p:tgtEl>
                                          <p:spTgt spid="29901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7" presetClass="entr" presetSubtype="10" fill="hold" grpId="0" nodeType="afterEffect">
                                  <p:stCondLst>
                                    <p:cond delay="0"/>
                                  </p:stCondLst>
                                  <p:childTnLst>
                                    <p:set>
                                      <p:cBhvr>
                                        <p:cTn id="11" dur="1" fill="hold">
                                          <p:stCondLst>
                                            <p:cond delay="0"/>
                                          </p:stCondLst>
                                        </p:cTn>
                                        <p:tgtEl>
                                          <p:spTgt spid="299013"/>
                                        </p:tgtEl>
                                        <p:attrNameLst>
                                          <p:attrName>style.visibility</p:attrName>
                                        </p:attrNameLst>
                                      </p:cBhvr>
                                      <p:to>
                                        <p:strVal val="visible"/>
                                      </p:to>
                                    </p:set>
                                    <p:anim calcmode="lin" valueType="num">
                                      <p:cBhvr>
                                        <p:cTn id="12" dur="5000" fill="hold"/>
                                        <p:tgtEl>
                                          <p:spTgt spid="299013"/>
                                        </p:tgtEl>
                                        <p:attrNameLst>
                                          <p:attrName>ppt_w</p:attrName>
                                        </p:attrNameLst>
                                      </p:cBhvr>
                                      <p:tavLst>
                                        <p:tav tm="0">
                                          <p:val>
                                            <p:fltVal val="0"/>
                                          </p:val>
                                        </p:tav>
                                        <p:tav tm="100000">
                                          <p:val>
                                            <p:strVal val="#ppt_w"/>
                                          </p:val>
                                        </p:tav>
                                      </p:tavLst>
                                    </p:anim>
                                    <p:anim calcmode="lin" valueType="num">
                                      <p:cBhvr>
                                        <p:cTn id="13" dur="5000" fill="hold"/>
                                        <p:tgtEl>
                                          <p:spTgt spid="2990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2"/>
          <p:cNvSpPr>
            <a:spLocks noGrp="1" noChangeArrowheads="1"/>
          </p:cNvSpPr>
          <p:nvPr>
            <p:ph type="title"/>
          </p:nvPr>
        </p:nvSpPr>
        <p:spPr>
          <a:xfrm>
            <a:off x="560388" y="250825"/>
            <a:ext cx="7772400" cy="857250"/>
          </a:xfrm>
          <a:solidFill>
            <a:schemeClr val="tx1"/>
          </a:solidFill>
        </p:spPr>
        <p:txBody>
          <a:bodyPr/>
          <a:lstStyle/>
          <a:p>
            <a:pPr eaLnBrk="1" hangingPunct="1"/>
            <a:r>
              <a:rPr lang="en-US" altLang="zh-CN" b="1">
                <a:solidFill>
                  <a:schemeClr val="bg1"/>
                </a:solidFill>
                <a:latin typeface="Arial" charset="0"/>
                <a:ea typeface="ＭＳ Ｐゴシック" charset="0"/>
                <a:cs typeface="Arial" charset="0"/>
              </a:rPr>
              <a:t>Những vấn đề khác</a:t>
            </a:r>
            <a:endParaRPr lang="en-US" b="1">
              <a:solidFill>
                <a:schemeClr val="bg1"/>
              </a:solidFill>
              <a:latin typeface="Arial" charset="0"/>
              <a:ea typeface="ＭＳ Ｐゴシック" charset="0"/>
              <a:cs typeface="Arial" charset="0"/>
            </a:endParaRPr>
          </a:p>
        </p:txBody>
      </p:sp>
      <p:sp>
        <p:nvSpPr>
          <p:cNvPr id="265219" name="Rectangle 3"/>
          <p:cNvSpPr>
            <a:spLocks noGrp="1" noChangeArrowheads="1"/>
          </p:cNvSpPr>
          <p:nvPr>
            <p:ph type="body" sz="half" idx="1"/>
          </p:nvPr>
        </p:nvSpPr>
        <p:spPr>
          <a:xfrm>
            <a:off x="179388" y="1144588"/>
            <a:ext cx="8839200" cy="5140325"/>
          </a:xfrm>
          <a:effectLst/>
        </p:spPr>
        <p:txBody>
          <a:bodyPr/>
          <a:lstStyle/>
          <a:p>
            <a:pPr marL="609600" indent="-609600" algn="ctr" eaLnBrk="1" hangingPunct="1">
              <a:spcBef>
                <a:spcPct val="0"/>
              </a:spcBef>
              <a:buFont typeface="Wingdings" charset="0"/>
              <a:buNone/>
              <a:defRPr/>
            </a:pPr>
            <a:r>
              <a:rPr lang="en-US" altLang="zh-CN" sz="3600" b="1" u="sng">
                <a:effectLst>
                  <a:outerShdw blurRad="38100" dist="38100" dir="2700000" algn="tl">
                    <a:srgbClr val="000000"/>
                  </a:outerShdw>
                </a:effectLst>
                <a:latin typeface="Arial" charset="0"/>
                <a:ea typeface="ＭＳ Ｐゴシック" charset="0"/>
                <a:cs typeface="Arial" charset="0"/>
              </a:rPr>
              <a:t>Sao chép bài học trên lớp</a:t>
            </a:r>
            <a:r>
              <a:rPr lang="en-US" altLang="zh-CN" sz="3600" b="1">
                <a:effectLst>
                  <a:outerShdw blurRad="38100" dist="38100" dir="2700000" algn="tl">
                    <a:srgbClr val="000000"/>
                  </a:outerShdw>
                </a:effectLst>
                <a:latin typeface="Arial" charset="0"/>
                <a:ea typeface="ＭＳ Ｐゴシック" charset="0"/>
                <a:cs typeface="Arial" charset="0"/>
              </a:rPr>
              <a:t> </a:t>
            </a:r>
            <a:endParaRPr lang="en-US" sz="3600" b="1">
              <a:effectLst>
                <a:outerShdw blurRad="38100" dist="38100" dir="2700000" algn="tl">
                  <a:srgbClr val="000000"/>
                </a:outerShdw>
              </a:effectLst>
              <a:latin typeface="Arial" charset="0"/>
              <a:ea typeface="ＭＳ Ｐゴシック" charset="0"/>
              <a:cs typeface="Arial" charset="0"/>
            </a:endParaRPr>
          </a:p>
          <a:p>
            <a:pPr marL="609600" indent="-609600" algn="ctr" eaLnBrk="1" hangingPunct="1">
              <a:spcBef>
                <a:spcPct val="0"/>
              </a:spcBef>
              <a:buFontTx/>
              <a:buNone/>
              <a:defRPr/>
            </a:pPr>
            <a:endParaRPr lang="en-US" altLang="zh-CN" sz="2800" b="1" u="sng">
              <a:effectLst>
                <a:outerShdw blurRad="38100" dist="38100" dir="2700000" algn="tl">
                  <a:srgbClr val="000000"/>
                </a:outerShdw>
              </a:effectLst>
              <a:latin typeface="Arial" charset="0"/>
              <a:ea typeface="ＭＳ Ｐゴシック" charset="0"/>
              <a:cs typeface="Arial" charset="0"/>
            </a:endParaRPr>
          </a:p>
          <a:p>
            <a:pPr marL="609600" indent="-609600" algn="ctr" eaLnBrk="1" hangingPunct="1">
              <a:spcBef>
                <a:spcPct val="0"/>
              </a:spcBef>
              <a:buFontTx/>
              <a:buNone/>
              <a:defRPr/>
            </a:pPr>
            <a:r>
              <a:rPr lang="en-US" altLang="zh-CN" sz="3600" b="1" u="sng">
                <a:effectLst>
                  <a:outerShdw blurRad="38100" dist="38100" dir="2700000" algn="tl">
                    <a:srgbClr val="000000"/>
                  </a:outerShdw>
                </a:effectLst>
                <a:latin typeface="Arial" charset="0"/>
                <a:ea typeface="ＭＳ Ｐゴシック" charset="0"/>
                <a:cs typeface="Arial" charset="0"/>
              </a:rPr>
              <a:t>Liên hệ tôi</a:t>
            </a:r>
            <a:r>
              <a:rPr lang="en-US" altLang="zh-CN" sz="3600" b="1">
                <a:effectLst>
                  <a:outerShdw blurRad="38100" dist="38100" dir="2700000" algn="tl">
                    <a:srgbClr val="000000"/>
                  </a:outerShdw>
                </a:effectLst>
                <a:latin typeface="Arial" charset="0"/>
                <a:ea typeface="ＭＳ Ｐゴシック" charset="0"/>
                <a:cs typeface="Arial" charset="0"/>
              </a:rPr>
              <a:t> </a:t>
            </a:r>
          </a:p>
          <a:p>
            <a:pPr marL="609600" indent="-609600" eaLnBrk="1" hangingPunct="1">
              <a:spcBef>
                <a:spcPct val="0"/>
              </a:spcBef>
              <a:defRPr/>
            </a:pPr>
            <a:r>
              <a:rPr lang="en-US" altLang="zh-CN" sz="2800" b="1">
                <a:effectLst>
                  <a:outerShdw blurRad="38100" dist="38100" dir="2700000" algn="tl">
                    <a:srgbClr val="000000"/>
                  </a:outerShdw>
                </a:effectLst>
                <a:latin typeface="Arial" charset="0"/>
                <a:ea typeface="ＭＳ Ｐゴシック" charset="0"/>
                <a:cs typeface="Arial" charset="0"/>
              </a:rPr>
              <a:t>Thùng thư số 19 SBC hoặc ĐT (6559-1513)</a:t>
            </a:r>
          </a:p>
          <a:p>
            <a:pPr marL="609600" indent="-609600" eaLnBrk="1" hangingPunct="1">
              <a:spcBef>
                <a:spcPct val="0"/>
              </a:spcBef>
              <a:defRPr/>
            </a:pPr>
            <a:r>
              <a:rPr lang="en-US" altLang="zh-CN" sz="2800" b="1">
                <a:effectLst>
                  <a:outerShdw blurRad="38100" dist="38100" dir="2700000" algn="tl">
                    <a:srgbClr val="000000"/>
                  </a:outerShdw>
                </a:effectLst>
                <a:latin typeface="Arial" charset="0"/>
                <a:ea typeface="ＭＳ Ｐゴシック" charset="0"/>
                <a:cs typeface="Arial" charset="0"/>
              </a:rPr>
              <a:t>ĐTDĐ: 9113-7090</a:t>
            </a:r>
          </a:p>
          <a:p>
            <a:pPr marL="609600" indent="-609600" eaLnBrk="1" hangingPunct="1">
              <a:spcBef>
                <a:spcPct val="0"/>
              </a:spcBef>
              <a:defRPr/>
            </a:pPr>
            <a:r>
              <a:rPr lang="en-US" altLang="zh-CN" sz="2800" b="1">
                <a:effectLst>
                  <a:outerShdw blurRad="38100" dist="38100" dir="2700000" algn="tl">
                    <a:srgbClr val="000000"/>
                  </a:outerShdw>
                </a:effectLst>
                <a:latin typeface="Arial" charset="0"/>
                <a:ea typeface="ＭＳ Ｐゴシック" charset="0"/>
                <a:cs typeface="Arial" charset="0"/>
              </a:rPr>
              <a:t>Địa chỉ nhà tại SBC khu 2-302 </a:t>
            </a:r>
          </a:p>
          <a:p>
            <a:pPr marL="609600" indent="-609600" eaLnBrk="1" hangingPunct="1">
              <a:spcBef>
                <a:spcPct val="0"/>
              </a:spcBef>
              <a:defRPr/>
            </a:pPr>
            <a:r>
              <a:rPr lang="en-US" altLang="zh-CN" sz="2800" b="1">
                <a:effectLst>
                  <a:outerShdw blurRad="38100" dist="38100" dir="2700000" algn="tl">
                    <a:srgbClr val="000000"/>
                  </a:outerShdw>
                </a:effectLst>
                <a:latin typeface="Arial" charset="0"/>
                <a:ea typeface="ＭＳ Ｐゴシック" charset="0"/>
                <a:cs typeface="Arial" charset="0"/>
              </a:rPr>
              <a:t>ĐT nhà: 6762-2011</a:t>
            </a:r>
          </a:p>
          <a:p>
            <a:pPr marL="609600" indent="-609600" eaLnBrk="1" hangingPunct="1">
              <a:spcBef>
                <a:spcPct val="0"/>
              </a:spcBef>
              <a:defRPr/>
            </a:pPr>
            <a:r>
              <a:rPr lang="en-US" altLang="zh-CN" sz="2800" b="1">
                <a:effectLst>
                  <a:outerShdw blurRad="38100" dist="38100" dir="2700000" algn="tl">
                    <a:srgbClr val="000000"/>
                  </a:outerShdw>
                </a:effectLst>
                <a:latin typeface="Arial" charset="0"/>
                <a:ea typeface="ＭＳ Ｐゴシック" charset="0"/>
                <a:cs typeface="Arial" charset="0"/>
              </a:rPr>
              <a:t>E-mail: griffith@sbc.edu.sg</a:t>
            </a:r>
          </a:p>
          <a:p>
            <a:pPr marL="609600" indent="-609600" eaLnBrk="1" hangingPunct="1">
              <a:spcBef>
                <a:spcPct val="0"/>
              </a:spcBef>
              <a:defRPr/>
            </a:pPr>
            <a:r>
              <a:rPr lang="en-US" altLang="zh-CN" sz="2800" b="1">
                <a:effectLst>
                  <a:outerShdw blurRad="38100" dist="38100" dir="2700000" algn="tl">
                    <a:srgbClr val="000000"/>
                  </a:outerShdw>
                </a:effectLst>
                <a:latin typeface="Arial" charset="0"/>
                <a:ea typeface="ＭＳ Ｐゴシック" charset="0"/>
                <a:cs typeface="Arial" charset="0"/>
              </a:rPr>
              <a:t>Giờ làm việc tại văn phòng của tôi là…</a:t>
            </a:r>
          </a:p>
          <a:p>
            <a:pPr marL="609600" indent="-609600" eaLnBrk="1" hangingPunct="1">
              <a:spcBef>
                <a:spcPct val="0"/>
              </a:spcBef>
              <a:defRPr/>
            </a:pPr>
            <a:r>
              <a:rPr lang="en-US" altLang="zh-CN" sz="2800" b="1">
                <a:effectLst>
                  <a:outerShdw blurRad="38100" dist="38100" dir="2700000" algn="tl">
                    <a:srgbClr val="000000"/>
                  </a:outerShdw>
                </a:effectLst>
                <a:latin typeface="Arial" charset="0"/>
                <a:ea typeface="ＭＳ Ｐゴシック" charset="0"/>
                <a:cs typeface="Arial" charset="0"/>
              </a:rPr>
              <a:t>Chúng ta cũng có thể cùng ăn trưa! </a:t>
            </a:r>
            <a:endParaRPr lang="en-US" sz="3600" b="1">
              <a:effectLst>
                <a:outerShdw blurRad="38100" dist="38100" dir="2700000" algn="tl">
                  <a:srgbClr val="000000"/>
                </a:outerShdw>
              </a:effectLst>
              <a:latin typeface="Arial" charset="0"/>
              <a:ea typeface="ＭＳ Ｐゴシック" charset="0"/>
              <a:cs typeface="Arial" charset="0"/>
            </a:endParaRPr>
          </a:p>
        </p:txBody>
      </p:sp>
      <p:pic>
        <p:nvPicPr>
          <p:cNvPr id="411651" name="Picture 4" descr="j022971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91363" y="188913"/>
            <a:ext cx="1787525" cy="1820862"/>
          </a:xfrm>
        </p:spPr>
      </p:pic>
      <p:sp>
        <p:nvSpPr>
          <p:cNvPr id="411652" name="Text Box 5"/>
          <p:cNvSpPr txBox="1">
            <a:spLocks noChangeArrowheads="1"/>
          </p:cNvSpPr>
          <p:nvPr/>
        </p:nvSpPr>
        <p:spPr bwMode="auto">
          <a:xfrm>
            <a:off x="8458200" y="152400"/>
            <a:ext cx="441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xi</a:t>
            </a:r>
          </a:p>
        </p:txBody>
      </p:sp>
      <p:pic>
        <p:nvPicPr>
          <p:cNvPr id="265222" name="Picture 6" descr="j0233563"/>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61288" y="5568950"/>
            <a:ext cx="1382712" cy="12890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5219">
                                            <p:txEl>
                                              <p:pRg st="0" end="0"/>
                                            </p:txEl>
                                          </p:spTgt>
                                        </p:tgtEl>
                                        <p:attrNameLst>
                                          <p:attrName>style.visibility</p:attrName>
                                        </p:attrNameLst>
                                      </p:cBhvr>
                                      <p:to>
                                        <p:strVal val="visible"/>
                                      </p:to>
                                    </p:set>
                                    <p:anim calcmode="lin" valueType="num">
                                      <p:cBhvr additive="base">
                                        <p:cTn id="7" dur="500" fill="hold"/>
                                        <p:tgtEl>
                                          <p:spTgt spid="265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5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5219">
                                            <p:txEl>
                                              <p:pRg st="2" end="2"/>
                                            </p:txEl>
                                          </p:spTgt>
                                        </p:tgtEl>
                                        <p:attrNameLst>
                                          <p:attrName>style.visibility</p:attrName>
                                        </p:attrNameLst>
                                      </p:cBhvr>
                                      <p:to>
                                        <p:strVal val="visible"/>
                                      </p:to>
                                    </p:set>
                                    <p:anim calcmode="lin" valueType="num">
                                      <p:cBhvr additive="base">
                                        <p:cTn id="13" dur="500" fill="hold"/>
                                        <p:tgtEl>
                                          <p:spTgt spid="26521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5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5219">
                                            <p:txEl>
                                              <p:pRg st="3" end="3"/>
                                            </p:txEl>
                                          </p:spTgt>
                                        </p:tgtEl>
                                        <p:attrNameLst>
                                          <p:attrName>style.visibility</p:attrName>
                                        </p:attrNameLst>
                                      </p:cBhvr>
                                      <p:to>
                                        <p:strVal val="visible"/>
                                      </p:to>
                                    </p:set>
                                    <p:anim calcmode="lin" valueType="num">
                                      <p:cBhvr additive="base">
                                        <p:cTn id="19" dur="500" fill="hold"/>
                                        <p:tgtEl>
                                          <p:spTgt spid="26521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5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5219">
                                            <p:txEl>
                                              <p:pRg st="4" end="4"/>
                                            </p:txEl>
                                          </p:spTgt>
                                        </p:tgtEl>
                                        <p:attrNameLst>
                                          <p:attrName>style.visibility</p:attrName>
                                        </p:attrNameLst>
                                      </p:cBhvr>
                                      <p:to>
                                        <p:strVal val="visible"/>
                                      </p:to>
                                    </p:set>
                                    <p:anim calcmode="lin" valueType="num">
                                      <p:cBhvr additive="base">
                                        <p:cTn id="25" dur="500" fill="hold"/>
                                        <p:tgtEl>
                                          <p:spTgt spid="26521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52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65219">
                                            <p:txEl>
                                              <p:pRg st="5" end="5"/>
                                            </p:txEl>
                                          </p:spTgt>
                                        </p:tgtEl>
                                        <p:attrNameLst>
                                          <p:attrName>style.visibility</p:attrName>
                                        </p:attrNameLst>
                                      </p:cBhvr>
                                      <p:to>
                                        <p:strVal val="visible"/>
                                      </p:to>
                                    </p:set>
                                    <p:anim calcmode="lin" valueType="num">
                                      <p:cBhvr additive="base">
                                        <p:cTn id="31" dur="500" fill="hold"/>
                                        <p:tgtEl>
                                          <p:spTgt spid="265219">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652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65219">
                                            <p:txEl>
                                              <p:pRg st="6" end="6"/>
                                            </p:txEl>
                                          </p:spTgt>
                                        </p:tgtEl>
                                        <p:attrNameLst>
                                          <p:attrName>style.visibility</p:attrName>
                                        </p:attrNameLst>
                                      </p:cBhvr>
                                      <p:to>
                                        <p:strVal val="visible"/>
                                      </p:to>
                                    </p:set>
                                    <p:anim calcmode="lin" valueType="num">
                                      <p:cBhvr additive="base">
                                        <p:cTn id="37" dur="500" fill="hold"/>
                                        <p:tgtEl>
                                          <p:spTgt spid="26521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652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65219">
                                            <p:txEl>
                                              <p:pRg st="7" end="7"/>
                                            </p:txEl>
                                          </p:spTgt>
                                        </p:tgtEl>
                                        <p:attrNameLst>
                                          <p:attrName>style.visibility</p:attrName>
                                        </p:attrNameLst>
                                      </p:cBhvr>
                                      <p:to>
                                        <p:strVal val="visible"/>
                                      </p:to>
                                    </p:set>
                                    <p:anim calcmode="lin" valueType="num">
                                      <p:cBhvr additive="base">
                                        <p:cTn id="43" dur="500" fill="hold"/>
                                        <p:tgtEl>
                                          <p:spTgt spid="265219">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6521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65219">
                                            <p:txEl>
                                              <p:pRg st="8" end="8"/>
                                            </p:txEl>
                                          </p:spTgt>
                                        </p:tgtEl>
                                        <p:attrNameLst>
                                          <p:attrName>style.visibility</p:attrName>
                                        </p:attrNameLst>
                                      </p:cBhvr>
                                      <p:to>
                                        <p:strVal val="visible"/>
                                      </p:to>
                                    </p:set>
                                    <p:anim calcmode="lin" valueType="num">
                                      <p:cBhvr additive="base">
                                        <p:cTn id="49" dur="500" fill="hold"/>
                                        <p:tgtEl>
                                          <p:spTgt spid="265219">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6521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65219">
                                            <p:txEl>
                                              <p:pRg st="9" end="9"/>
                                            </p:txEl>
                                          </p:spTgt>
                                        </p:tgtEl>
                                        <p:attrNameLst>
                                          <p:attrName>style.visibility</p:attrName>
                                        </p:attrNameLst>
                                      </p:cBhvr>
                                      <p:to>
                                        <p:strVal val="visible"/>
                                      </p:to>
                                    </p:set>
                                    <p:anim calcmode="lin" valueType="num">
                                      <p:cBhvr additive="base">
                                        <p:cTn id="55" dur="500" fill="hold"/>
                                        <p:tgtEl>
                                          <p:spTgt spid="265219">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65219">
                                            <p:txEl>
                                              <p:pRg st="9" end="9"/>
                                            </p:txEl>
                                          </p:spTgt>
                                        </p:tgtEl>
                                        <p:attrNameLst>
                                          <p:attrName>ppt_y</p:attrName>
                                        </p:attrNameLst>
                                      </p:cBhvr>
                                      <p:tavLst>
                                        <p:tav tm="0">
                                          <p:val>
                                            <p:strVal val="#ppt_y"/>
                                          </p:val>
                                        </p:tav>
                                        <p:tav tm="100000">
                                          <p:val>
                                            <p:strVal val="#ppt_y"/>
                                          </p:val>
                                        </p:tav>
                                      </p:tavLst>
                                    </p:anim>
                                  </p:childTnLst>
                                </p:cTn>
                              </p:par>
                              <p:par>
                                <p:cTn id="57" presetID="51" presetClass="entr" presetSubtype="0" fill="hold" nodeType="withEffect">
                                  <p:stCondLst>
                                    <p:cond delay="0"/>
                                  </p:stCondLst>
                                  <p:childTnLst>
                                    <p:set>
                                      <p:cBhvr>
                                        <p:cTn id="58" dur="1" fill="hold">
                                          <p:stCondLst>
                                            <p:cond delay="0"/>
                                          </p:stCondLst>
                                        </p:cTn>
                                        <p:tgtEl>
                                          <p:spTgt spid="265222"/>
                                        </p:tgtEl>
                                        <p:attrNameLst>
                                          <p:attrName>style.visibility</p:attrName>
                                        </p:attrNameLst>
                                      </p:cBhvr>
                                      <p:to>
                                        <p:strVal val="visible"/>
                                      </p:to>
                                    </p:set>
                                    <p:animEffect transition="in" filter="fade">
                                      <p:cBhvr>
                                        <p:cTn id="59" dur="770" decel="100000"/>
                                        <p:tgtEl>
                                          <p:spTgt spid="265222"/>
                                        </p:tgtEl>
                                      </p:cBhvr>
                                    </p:animEffect>
                                    <p:animScale>
                                      <p:cBhvr>
                                        <p:cTn id="60" dur="770" decel="100000"/>
                                        <p:tgtEl>
                                          <p:spTgt spid="265222"/>
                                        </p:tgtEl>
                                      </p:cBhvr>
                                      <p:from x="10000" y="10000"/>
                                      <p:to x="200000" y="450000"/>
                                    </p:animScale>
                                    <p:animScale>
                                      <p:cBhvr>
                                        <p:cTn id="61" dur="1230" accel="100000" fill="hold">
                                          <p:stCondLst>
                                            <p:cond delay="770"/>
                                          </p:stCondLst>
                                        </p:cTn>
                                        <p:tgtEl>
                                          <p:spTgt spid="265222"/>
                                        </p:tgtEl>
                                      </p:cBhvr>
                                      <p:from x="200000" y="450000"/>
                                      <p:to x="100000" y="100000"/>
                                    </p:animScale>
                                    <p:set>
                                      <p:cBhvr>
                                        <p:cTn id="62" dur="770" fill="hold"/>
                                        <p:tgtEl>
                                          <p:spTgt spid="265222"/>
                                        </p:tgtEl>
                                        <p:attrNameLst>
                                          <p:attrName>ppt_x</p:attrName>
                                        </p:attrNameLst>
                                      </p:cBhvr>
                                      <p:to>
                                        <p:strVal val="(0.5)"/>
                                      </p:to>
                                    </p:set>
                                    <p:anim from="(0.5)" to="(#ppt_x)" calcmode="lin" valueType="num">
                                      <p:cBhvr>
                                        <p:cTn id="63" dur="1230" accel="100000" fill="hold">
                                          <p:stCondLst>
                                            <p:cond delay="770"/>
                                          </p:stCondLst>
                                        </p:cTn>
                                        <p:tgtEl>
                                          <p:spTgt spid="265222"/>
                                        </p:tgtEl>
                                        <p:attrNameLst>
                                          <p:attrName>ppt_x</p:attrName>
                                        </p:attrNameLst>
                                      </p:cBhvr>
                                    </p:anim>
                                    <p:set>
                                      <p:cBhvr>
                                        <p:cTn id="64" dur="770" fill="hold"/>
                                        <p:tgtEl>
                                          <p:spTgt spid="265222"/>
                                        </p:tgtEl>
                                        <p:attrNameLst>
                                          <p:attrName>ppt_y</p:attrName>
                                        </p:attrNameLst>
                                      </p:cBhvr>
                                      <p:to>
                                        <p:strVal val="(#ppt_y+0.4)"/>
                                      </p:to>
                                    </p:set>
                                    <p:anim from="(#ppt_y+0.4)" to="(#ppt_y)" calcmode="lin" valueType="num">
                                      <p:cBhvr>
                                        <p:cTn id="65" dur="1230" accel="100000" fill="hold">
                                          <p:stCondLst>
                                            <p:cond delay="770"/>
                                          </p:stCondLst>
                                        </p:cTn>
                                        <p:tgtEl>
                                          <p:spTgt spid="26522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13697" name="Group 3"/>
          <p:cNvGrpSpPr>
            <a:grpSpLocks/>
          </p:cNvGrpSpPr>
          <p:nvPr/>
        </p:nvGrpSpPr>
        <p:grpSpPr bwMode="auto">
          <a:xfrm>
            <a:off x="0" y="0"/>
            <a:ext cx="9163050" cy="7100888"/>
            <a:chOff x="-1" y="0"/>
            <a:chExt cx="9163107" cy="7101408"/>
          </a:xfrm>
        </p:grpSpPr>
        <p:pic>
          <p:nvPicPr>
            <p:cNvPr id="413700" name="Picture 1" descr="Teaching is Toug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63107" cy="7101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3701" name="Rounded Rectangular Callout 2"/>
            <p:cNvSpPr>
              <a:spLocks noChangeArrowheads="1"/>
            </p:cNvSpPr>
            <p:nvPr/>
          </p:nvSpPr>
          <p:spPr bwMode="auto">
            <a:xfrm>
              <a:off x="5076056" y="116632"/>
              <a:ext cx="3024336" cy="2088232"/>
            </a:xfrm>
            <a:prstGeom prst="wedgeRoundRectCallout">
              <a:avLst>
                <a:gd name="adj1" fmla="val 4764"/>
                <a:gd name="adj2" fmla="val 61343"/>
                <a:gd name="adj3" fmla="val 16667"/>
              </a:avLst>
            </a:prstGeom>
            <a:solidFill>
              <a:schemeClr val="bg1"/>
            </a:solidFill>
            <a:ln w="57150">
              <a:solidFill>
                <a:schemeClr val="tx1"/>
              </a:solidFill>
              <a:round/>
              <a:headEnd/>
              <a:tailEnd/>
            </a:ln>
          </p:spPr>
          <p:txBody>
            <a:bodyPr/>
            <a:lstStyle/>
            <a:p>
              <a:endParaRPr lang="en-US">
                <a:solidFill>
                  <a:srgbClr val="000000"/>
                </a:solidFill>
              </a:endParaRPr>
            </a:p>
          </p:txBody>
        </p:sp>
        <p:sp>
          <p:nvSpPr>
            <p:cNvPr id="413702" name="Rounded Rectangular Callout 4"/>
            <p:cNvSpPr>
              <a:spLocks noChangeArrowheads="1"/>
            </p:cNvSpPr>
            <p:nvPr/>
          </p:nvSpPr>
          <p:spPr bwMode="auto">
            <a:xfrm>
              <a:off x="251520" y="692696"/>
              <a:ext cx="3960440" cy="4392488"/>
            </a:xfrm>
            <a:prstGeom prst="wedgeRoundRectCallout">
              <a:avLst>
                <a:gd name="adj1" fmla="val -100417"/>
                <a:gd name="adj2" fmla="val 17435"/>
                <a:gd name="adj3" fmla="val 16667"/>
              </a:avLst>
            </a:prstGeom>
            <a:solidFill>
              <a:schemeClr val="bg1"/>
            </a:solidFill>
            <a:ln w="57150">
              <a:solidFill>
                <a:schemeClr val="tx1"/>
              </a:solidFill>
              <a:round/>
              <a:headEnd/>
              <a:tailEnd/>
            </a:ln>
          </p:spPr>
          <p:txBody>
            <a:bodyPr/>
            <a:lstStyle/>
            <a:p>
              <a:endParaRPr lang="en-US">
                <a:solidFill>
                  <a:srgbClr val="000000"/>
                </a:solidFill>
              </a:endParaRPr>
            </a:p>
          </p:txBody>
        </p:sp>
      </p:grpSp>
      <p:sp>
        <p:nvSpPr>
          <p:cNvPr id="413698" name="Rectangle 2"/>
          <p:cNvSpPr txBox="1">
            <a:spLocks noChangeArrowheads="1"/>
          </p:cNvSpPr>
          <p:nvPr/>
        </p:nvSpPr>
        <p:spPr bwMode="auto">
          <a:xfrm>
            <a:off x="395288" y="620713"/>
            <a:ext cx="3600450" cy="460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3600">
                <a:solidFill>
                  <a:srgbClr val="000000"/>
                </a:solidFill>
                <a:latin typeface="Marker Felt" charset="0"/>
                <a:cs typeface="Marker Felt" charset="0"/>
              </a:rPr>
              <a:t>But I don’t WANNA go back to school!  Nobody likes me!  They tease me, and pull my hair, and beat me up!  I hate it!</a:t>
            </a:r>
          </a:p>
        </p:txBody>
      </p:sp>
      <p:sp>
        <p:nvSpPr>
          <p:cNvPr id="460801" name="Rectangle 2"/>
          <p:cNvSpPr>
            <a:spLocks noGrp="1" noChangeArrowheads="1"/>
          </p:cNvSpPr>
          <p:nvPr>
            <p:ph type="title" idx="4294967295"/>
          </p:nvPr>
        </p:nvSpPr>
        <p:spPr>
          <a:xfrm>
            <a:off x="4859338" y="260350"/>
            <a:ext cx="3457575" cy="1655763"/>
          </a:xfrm>
        </p:spPr>
        <p:txBody>
          <a:bodyPr/>
          <a:lstStyle/>
          <a:p>
            <a:pPr eaLnBrk="1" hangingPunct="1"/>
            <a:r>
              <a:rPr lang="en-US" sz="3600">
                <a:solidFill>
                  <a:srgbClr val="000000"/>
                </a:solidFill>
                <a:latin typeface="Marker Felt" charset="0"/>
                <a:ea typeface="ＭＳ Ｐゴシック" charset="0"/>
                <a:cs typeface="Marker Felt" charset="0"/>
              </a:rPr>
              <a:t>No one said teaching would be easy, Dear</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6-01-09 Family at Grandpa WYC 90th BDay.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866" y="0"/>
            <a:ext cx="9218866" cy="6885384"/>
          </a:xfrm>
          <a:prstGeom prst="rect">
            <a:avLst/>
          </a:prstGeom>
        </p:spPr>
      </p:pic>
      <p:sp>
        <p:nvSpPr>
          <p:cNvPr id="355331" name="Rectangle 3"/>
          <p:cNvSpPr>
            <a:spLocks noGrp="1" noChangeArrowheads="1"/>
          </p:cNvSpPr>
          <p:nvPr>
            <p:ph type="ctrTitle"/>
          </p:nvPr>
        </p:nvSpPr>
        <p:spPr>
          <a:xfrm>
            <a:off x="6477000" y="25727"/>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Gia đình Griffith</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9 Jan 2016</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252536" y="4149080"/>
            <a:ext cx="3051851"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en-US" sz="4800" b="1" dirty="0">
                <a:solidFill>
                  <a:srgbClr val="FFFFFF"/>
                </a:solidFill>
                <a:effectLst>
                  <a:glow rad="254000">
                    <a:srgbClr val="000000">
                      <a:alpha val="75000"/>
                    </a:srgbClr>
                  </a:glow>
                </a:effectLst>
                <a:latin typeface="Arial"/>
                <a:cs typeface="Arial"/>
              </a:rPr>
              <a:t>Kurt &amp; Cara (29)</a:t>
            </a:r>
            <a:endParaRPr lang="en-US" sz="3600" b="1" dirty="0">
              <a:solidFill>
                <a:srgbClr val="FFFFFF"/>
              </a:solidFill>
              <a:effectLst>
                <a:glow rad="254000">
                  <a:srgbClr val="000000">
                    <a:alpha val="75000"/>
                  </a:srgbClr>
                </a:glow>
              </a:effectLst>
              <a:latin typeface="Arial"/>
              <a:cs typeface="Arial"/>
            </a:endParaRPr>
          </a:p>
        </p:txBody>
      </p:sp>
      <p:sp>
        <p:nvSpPr>
          <p:cNvPr id="355334" name="Text Box 6"/>
          <p:cNvSpPr txBox="1">
            <a:spLocks noChangeArrowheads="1"/>
          </p:cNvSpPr>
          <p:nvPr/>
        </p:nvSpPr>
        <p:spPr bwMode="auto">
          <a:xfrm>
            <a:off x="2411760" y="3212976"/>
            <a:ext cx="165502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a:defRPr/>
            </a:pPr>
            <a:r>
              <a:rPr lang="en-US" sz="4800" b="1" dirty="0">
                <a:solidFill>
                  <a:srgbClr val="FFFFFF"/>
                </a:solidFill>
                <a:effectLst>
                  <a:glow rad="254000">
                    <a:srgbClr val="000000">
                      <a:alpha val="75000"/>
                    </a:srgbClr>
                  </a:glow>
                </a:effectLst>
                <a:latin typeface="Arial"/>
                <a:cs typeface="Arial"/>
              </a:rPr>
              <a:t>John</a:t>
            </a:r>
            <a:br>
              <a:rPr lang="en-US" sz="4800" b="1" dirty="0">
                <a:solidFill>
                  <a:srgbClr val="FFFFFF"/>
                </a:solidFill>
                <a:effectLst>
                  <a:glow rad="254000">
                    <a:srgbClr val="000000">
                      <a:alpha val="75000"/>
                    </a:srgbClr>
                  </a:glow>
                </a:effectLst>
                <a:latin typeface="Arial"/>
                <a:cs typeface="Arial"/>
              </a:rPr>
            </a:br>
            <a:r>
              <a:rPr lang="en-US" sz="4800" b="1" dirty="0">
                <a:solidFill>
                  <a:srgbClr val="FFFFFF"/>
                </a:solidFill>
                <a:effectLst>
                  <a:glow rad="254000">
                    <a:srgbClr val="000000">
                      <a:alpha val="75000"/>
                    </a:srgbClr>
                  </a:glow>
                </a:effectLst>
                <a:latin typeface="Arial"/>
                <a:cs typeface="Arial"/>
              </a:rPr>
              <a:t>(23)</a:t>
            </a:r>
            <a:endParaRPr lang="en-US" sz="3600" b="1" dirty="0">
              <a:solidFill>
                <a:srgbClr val="FFFFFF"/>
              </a:solidFill>
              <a:effectLst>
                <a:glow rad="254000">
                  <a:srgbClr val="000000">
                    <a:alpha val="75000"/>
                  </a:srgbClr>
                </a:glow>
              </a:effectLst>
              <a:latin typeface="Arial"/>
              <a:cs typeface="Arial"/>
            </a:endParaRPr>
          </a:p>
        </p:txBody>
      </p:sp>
      <p:sp>
        <p:nvSpPr>
          <p:cNvPr id="355335" name="Text Box 7"/>
          <p:cNvSpPr txBox="1">
            <a:spLocks noChangeArrowheads="1"/>
          </p:cNvSpPr>
          <p:nvPr/>
        </p:nvSpPr>
        <p:spPr bwMode="auto">
          <a:xfrm>
            <a:off x="5323003" y="5256588"/>
            <a:ext cx="3816424"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4800" b="1" dirty="0">
                <a:solidFill>
                  <a:srgbClr val="FFFFFF"/>
                </a:solidFill>
                <a:effectLst>
                  <a:glow rad="254000">
                    <a:srgbClr val="000000">
                      <a:alpha val="75000"/>
                    </a:srgbClr>
                  </a:glow>
                </a:effectLst>
                <a:latin typeface="Arial"/>
                <a:cs typeface="Arial"/>
              </a:rPr>
              <a:t>Stephen &amp; Katie (26)</a:t>
            </a:r>
            <a:endParaRPr lang="en-US" sz="3600" b="1" dirty="0">
              <a:solidFill>
                <a:srgbClr val="FFFFFF"/>
              </a:solidFill>
              <a:effectLst>
                <a:glow rad="254000">
                  <a:srgbClr val="000000">
                    <a:alpha val="75000"/>
                  </a:srgbClr>
                </a:glow>
              </a:effectLst>
              <a:latin typeface="Arial"/>
              <a:cs typeface="Arial"/>
            </a:endParaRPr>
          </a:p>
        </p:txBody>
      </p:sp>
      <p:sp>
        <p:nvSpPr>
          <p:cNvPr id="355336" name="Text Box 8"/>
          <p:cNvSpPr txBox="1">
            <a:spLocks noChangeArrowheads="1"/>
          </p:cNvSpPr>
          <p:nvPr/>
        </p:nvSpPr>
        <p:spPr bwMode="auto">
          <a:xfrm>
            <a:off x="4499992" y="3645024"/>
            <a:ext cx="3384376"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defRPr/>
            </a:pPr>
            <a:r>
              <a:rPr lang="en-US" sz="4800" b="1" dirty="0">
                <a:solidFill>
                  <a:srgbClr val="FFFFFF"/>
                </a:solidFill>
                <a:effectLst>
                  <a:glow rad="254000">
                    <a:srgbClr val="000000">
                      <a:alpha val="75000"/>
                    </a:srgbClr>
                  </a:glow>
                </a:effectLst>
                <a:latin typeface="Arial"/>
                <a:cs typeface="Arial"/>
              </a:rPr>
              <a:t>Rick &amp; Susan</a:t>
            </a:r>
            <a:endParaRPr lang="en-US" sz="3600" b="1" dirty="0">
              <a:solidFill>
                <a:srgbClr val="FFFFFF"/>
              </a:solidFill>
              <a:effectLst>
                <a:glow rad="254000">
                  <a:srgbClr val="000000">
                    <a:alpha val="75000"/>
                  </a:srgbClr>
                </a:glow>
              </a:effectLst>
              <a:latin typeface="Arial"/>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a:solidFill>
                  <a:srgbClr val="FFFFFF"/>
                </a:solidFill>
                <a:effectLst>
                  <a:glow rad="254000">
                    <a:srgbClr val="000000"/>
                  </a:glow>
                </a:effectLst>
                <a:latin typeface="Arial" charset="0"/>
                <a:ea typeface="ＭＳ Ｐゴシック" charset="0"/>
                <a:cs typeface="ＭＳ Ｐゴシック" charset="0"/>
              </a:rPr>
              <a:t>2016</a:t>
            </a:r>
          </a:p>
        </p:txBody>
      </p:sp>
    </p:spTree>
    <p:extLst>
      <p:ext uri="{BB962C8B-B14F-4D97-AF65-F5344CB8AC3E}">
        <p14:creationId xmlns:p14="http://schemas.microsoft.com/office/powerpoint/2010/main" val="34199411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6" name="Picture 5"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08257" name="Rectangle 1026"/>
          <p:cNvSpPr>
            <a:spLocks noGrp="1" noChangeArrowheads="1"/>
          </p:cNvSpPr>
          <p:nvPr>
            <p:ph type="ctrTitle"/>
          </p:nvPr>
        </p:nvSpPr>
        <p:spPr>
          <a:xfrm>
            <a:off x="0" y="6172200"/>
            <a:ext cx="9144000" cy="685800"/>
          </a:xfrm>
        </p:spPr>
        <p:txBody>
          <a:bodyPr/>
          <a:lstStyle/>
          <a:p>
            <a:pPr eaLnBrk="1" hangingPunct="1"/>
            <a:r>
              <a:rPr lang="en-US" sz="3200" b="1" dirty="0" err="1"/>
              <a:t>Tuyên</a:t>
            </a:r>
            <a:r>
              <a:rPr lang="en-US" sz="3200" b="1" dirty="0"/>
              <a:t> </a:t>
            </a:r>
            <a:r>
              <a:rPr lang="en-US" sz="3200" b="1" dirty="0" err="1"/>
              <a:t>Đạo</a:t>
            </a:r>
            <a:r>
              <a:rPr lang="en-US" sz="3200" b="1" dirty="0"/>
              <a:t> </a:t>
            </a:r>
            <a:r>
              <a:rPr lang="en-US" sz="3200" b="1" dirty="0" err="1"/>
              <a:t>Pháp</a:t>
            </a:r>
            <a:r>
              <a:rPr lang="en-US" sz="3200" b="1" dirty="0"/>
              <a:t>—</a:t>
            </a:r>
            <a:r>
              <a:rPr lang="en-US" sz="3200" b="1" dirty="0" err="1">
                <a:latin typeface="Arial" charset="0"/>
                <a:ea typeface="ＭＳ Ｐゴシック" charset="0"/>
                <a:cs typeface="ＭＳ Ｐゴシック" charset="0"/>
              </a:rPr>
              <a:t>BibleStudyDownloads.org</a:t>
            </a:r>
            <a:endParaRPr lang="en-US" sz="1100" b="1" dirty="0">
              <a:latin typeface="Arial" charset="0"/>
              <a:ea typeface="ＭＳ Ｐゴシック" charset="0"/>
              <a:cs typeface="ＭＳ Ｐゴシック" charset="0"/>
            </a:endParaRPr>
          </a:p>
        </p:txBody>
      </p:sp>
      <p:sp>
        <p:nvSpPr>
          <p:cNvPr id="608259" name="Rectangle 1026"/>
          <p:cNvSpPr txBox="1">
            <a:spLocks noChangeArrowheads="1"/>
          </p:cNvSpPr>
          <p:nvPr/>
        </p:nvSpPr>
        <p:spPr bwMode="auto">
          <a:xfrm>
            <a:off x="0" y="0"/>
            <a:ext cx="9144000" cy="636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3600" b="1" dirty="0" err="1">
                <a:solidFill>
                  <a:srgbClr val="FFFFFF"/>
                </a:solidFill>
                <a:cs typeface="Arial" charset="0"/>
              </a:rPr>
              <a:t>Tải</a:t>
            </a:r>
            <a:r>
              <a:rPr lang="en-US" sz="3600" b="1" dirty="0">
                <a:solidFill>
                  <a:srgbClr val="FFFFFF"/>
                </a:solidFill>
                <a:cs typeface="Arial" charset="0"/>
              </a:rPr>
              <a:t> </a:t>
            </a:r>
            <a:r>
              <a:rPr lang="en-US" sz="3600" b="1" dirty="0" err="1">
                <a:solidFill>
                  <a:srgbClr val="FFFFFF"/>
                </a:solidFill>
                <a:cs typeface="Arial" charset="0"/>
              </a:rPr>
              <a:t>Về</a:t>
            </a:r>
            <a:r>
              <a:rPr lang="en-US" sz="3600" b="1" dirty="0">
                <a:solidFill>
                  <a:srgbClr val="FFFFFF"/>
                </a:solidFill>
                <a:cs typeface="Arial" charset="0"/>
              </a:rPr>
              <a:t> </a:t>
            </a:r>
            <a:r>
              <a:rPr lang="en-US" sz="3600" b="1" dirty="0" err="1">
                <a:solidFill>
                  <a:srgbClr val="FFFFFF"/>
                </a:solidFill>
                <a:cs typeface="Arial" charset="0"/>
              </a:rPr>
              <a:t>Tài</a:t>
            </a:r>
            <a:r>
              <a:rPr lang="en-US" sz="3600" b="1" dirty="0">
                <a:solidFill>
                  <a:srgbClr val="FFFFFF"/>
                </a:solidFill>
                <a:cs typeface="Arial" charset="0"/>
              </a:rPr>
              <a:t> </a:t>
            </a:r>
            <a:r>
              <a:rPr lang="en-US" sz="3600" b="1" dirty="0" err="1">
                <a:solidFill>
                  <a:srgbClr val="FFFFFF"/>
                </a:solidFill>
                <a:cs typeface="Arial" charset="0"/>
              </a:rPr>
              <a:t>Liệu</a:t>
            </a:r>
            <a:r>
              <a:rPr lang="en-US" sz="3600" b="1" dirty="0">
                <a:solidFill>
                  <a:srgbClr val="FFFFFF"/>
                </a:solidFill>
                <a:cs typeface="Arial" charset="0"/>
              </a:rPr>
              <a:t> </a:t>
            </a:r>
            <a:r>
              <a:rPr lang="en-US" sz="3600" b="1" dirty="0" err="1">
                <a:solidFill>
                  <a:srgbClr val="FFFFFF"/>
                </a:solidFill>
                <a:cs typeface="Arial" charset="0"/>
              </a:rPr>
              <a:t>Nghiên</a:t>
            </a:r>
            <a:r>
              <a:rPr lang="en-US" sz="3600" b="1" dirty="0">
                <a:solidFill>
                  <a:srgbClr val="FFFFFF"/>
                </a:solidFill>
                <a:cs typeface="Arial" charset="0"/>
              </a:rPr>
              <a:t> </a:t>
            </a:r>
            <a:r>
              <a:rPr lang="en-US" sz="3600" b="1" dirty="0" err="1">
                <a:solidFill>
                  <a:srgbClr val="FFFFFF"/>
                </a:solidFill>
                <a:cs typeface="Arial" charset="0"/>
              </a:rPr>
              <a:t>Cứu</a:t>
            </a:r>
            <a:r>
              <a:rPr lang="en-US" sz="3600" b="1" dirty="0">
                <a:solidFill>
                  <a:srgbClr val="FFFFFF"/>
                </a:solidFill>
                <a:cs typeface="Arial" charset="0"/>
              </a:rPr>
              <a:t> </a:t>
            </a:r>
            <a:r>
              <a:rPr lang="en-US" sz="3600" b="1" dirty="0" err="1">
                <a:solidFill>
                  <a:srgbClr val="FFFFFF"/>
                </a:solidFill>
                <a:cs typeface="Arial" charset="0"/>
              </a:rPr>
              <a:t>Kinh</a:t>
            </a:r>
            <a:r>
              <a:rPr lang="en-US" sz="3600" b="1" dirty="0">
                <a:solidFill>
                  <a:srgbClr val="FFFFFF"/>
                </a:solidFill>
                <a:cs typeface="Arial" charset="0"/>
              </a:rPr>
              <a:t> </a:t>
            </a:r>
            <a:r>
              <a:rPr lang="en-US" sz="3600" b="1" dirty="0" err="1">
                <a:solidFill>
                  <a:srgbClr val="FFFFFF"/>
                </a:solidFill>
                <a:cs typeface="Arial" charset="0"/>
              </a:rPr>
              <a:t>Thánh</a:t>
            </a:r>
            <a:endParaRPr lang="en-US" sz="3600" b="1" dirty="0">
              <a:solidFill>
                <a:srgbClr val="FFFFFF"/>
              </a:solidFill>
              <a:cs typeface="Arial" charset="0"/>
            </a:endParaRPr>
          </a:p>
        </p:txBody>
      </p:sp>
    </p:spTree>
    <p:extLst>
      <p:ext uri="{BB962C8B-B14F-4D97-AF65-F5344CB8AC3E}">
        <p14:creationId xmlns:p14="http://schemas.microsoft.com/office/powerpoint/2010/main" val="41769544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6"/>
                                        </p:tgtEl>
                                        <p:attrNameLst>
                                          <p:attrName>ppt_x</p:attrName>
                                        </p:attrNameLst>
                                      </p:cBhvr>
                                      <p:tavLst>
                                        <p:tav tm="0">
                                          <p:val>
                                            <p:strVal val="ppt_x"/>
                                          </p:val>
                                        </p:tav>
                                        <p:tav tm="100000">
                                          <p:val>
                                            <p:strVal val="0-ppt_w/2"/>
                                          </p:val>
                                        </p:tav>
                                      </p:tavLst>
                                    </p:anim>
                                    <p:anim calcmode="lin" valueType="num">
                                      <p:cBhvr additive="base">
                                        <p:cTn id="7" dur="2000"/>
                                        <p:tgtEl>
                                          <p:spTgt spid="6"/>
                                        </p:tgtEl>
                                        <p:attrNameLst>
                                          <p:attrName>ppt_y</p:attrName>
                                        </p:attrNameLst>
                                      </p:cBhvr>
                                      <p:tavLst>
                                        <p:tav tm="0">
                                          <p:val>
                                            <p:strVal val="ppt_y"/>
                                          </p:val>
                                        </p:tav>
                                        <p:tav tm="100000">
                                          <p:val>
                                            <p:strVal val="ppt_y"/>
                                          </p:val>
                                        </p:tav>
                                      </p:tavLst>
                                    </p:anim>
                                    <p:set>
                                      <p:cBhvr>
                                        <p:cTn id="8" dur="1" fill="hold">
                                          <p:stCondLst>
                                            <p:cond delay="1999"/>
                                          </p:stCondLst>
                                        </p:cTn>
                                        <p:tgtEl>
                                          <p:spTgt spid="6"/>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2" descr="Stephen's Plane Q400 Cockpi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2413" y="0"/>
            <a:ext cx="685482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Arial" charset="0"/>
                <a:ea typeface="ＭＳ Ｐゴシック"/>
              </a:rPr>
              <a:t>6</a:t>
            </a:r>
          </a:p>
        </p:txBody>
      </p:sp>
      <p:pic>
        <p:nvPicPr>
          <p:cNvPr id="303107" name="Picture 2" descr="Stephen Pilot Kenmore Uniform.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19675" y="0"/>
            <a:ext cx="4232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504" y="3429001"/>
            <a:ext cx="5400599" cy="3429000"/>
          </a:xfrm>
        </p:spPr>
        <p:txBody>
          <a:bodyPr/>
          <a:lstStyle/>
          <a:p>
            <a:pPr>
              <a:defRPr/>
            </a:pPr>
            <a:r>
              <a:rPr lang="en-US" b="1" dirty="0">
                <a:solidFill>
                  <a:schemeClr val="tx1"/>
                </a:solidFill>
                <a:effectLst>
                  <a:glow rad="266700">
                    <a:schemeClr val="bg1">
                      <a:alpha val="75000"/>
                    </a:schemeClr>
                  </a:glow>
                </a:effectLst>
              </a:rPr>
              <a:t>Stephen </a:t>
            </a:r>
            <a:r>
              <a:rPr lang="en-US" b="1" dirty="0" err="1">
                <a:solidFill>
                  <a:schemeClr val="tx1"/>
                </a:solidFill>
                <a:effectLst>
                  <a:glow rad="266700">
                    <a:schemeClr val="bg1">
                      <a:alpha val="75000"/>
                    </a:schemeClr>
                  </a:glow>
                </a:effectLst>
              </a:rPr>
              <a:t>là</a:t>
            </a:r>
            <a:r>
              <a:rPr lang="en-US" b="1" dirty="0">
                <a:solidFill>
                  <a:schemeClr val="tx1"/>
                </a:solidFill>
                <a:effectLst>
                  <a:glow rad="266700">
                    <a:schemeClr val="bg1">
                      <a:alpha val="75000"/>
                    </a:schemeClr>
                  </a:glow>
                </a:effectLst>
              </a:rPr>
              <a:t> phi </a:t>
            </a:r>
            <a:r>
              <a:rPr lang="en-US" b="1" dirty="0" err="1">
                <a:solidFill>
                  <a:schemeClr val="tx1"/>
                </a:solidFill>
                <a:effectLst>
                  <a:glow rad="266700">
                    <a:schemeClr val="bg1">
                      <a:alpha val="75000"/>
                    </a:schemeClr>
                  </a:glow>
                </a:effectLst>
              </a:rPr>
              <a:t>trưởng</a:t>
            </a:r>
            <a:r>
              <a:rPr lang="en-US" b="1" dirty="0">
                <a:solidFill>
                  <a:schemeClr val="tx1"/>
                </a:solidFill>
                <a:effectLst>
                  <a:glow rad="266700">
                    <a:schemeClr val="bg1">
                      <a:alpha val="75000"/>
                    </a:schemeClr>
                  </a:glow>
                </a:effectLst>
              </a:rPr>
              <a:t> </a:t>
            </a:r>
            <a:r>
              <a:rPr lang="en-US" b="1" dirty="0" err="1">
                <a:solidFill>
                  <a:schemeClr val="tx1"/>
                </a:solidFill>
                <a:effectLst>
                  <a:glow rad="266700">
                    <a:schemeClr val="bg1">
                      <a:alpha val="75000"/>
                    </a:schemeClr>
                  </a:glow>
                </a:effectLst>
              </a:rPr>
              <a:t>của</a:t>
            </a:r>
            <a:r>
              <a:rPr lang="en-US" b="1" dirty="0">
                <a:solidFill>
                  <a:schemeClr val="tx1"/>
                </a:solidFill>
                <a:effectLst>
                  <a:glow rad="266700">
                    <a:schemeClr val="bg1">
                      <a:alpha val="75000"/>
                    </a:schemeClr>
                  </a:glow>
                </a:effectLst>
              </a:rPr>
              <a:t> </a:t>
            </a:r>
            <a:r>
              <a:rPr lang="en-US" b="1" dirty="0" err="1">
                <a:solidFill>
                  <a:schemeClr val="tx1"/>
                </a:solidFill>
                <a:effectLst>
                  <a:glow rad="266700">
                    <a:schemeClr val="bg1">
                      <a:alpha val="75000"/>
                    </a:schemeClr>
                  </a:glow>
                </a:effectLst>
              </a:rPr>
              <a:t>hãng</a:t>
            </a:r>
            <a:r>
              <a:rPr lang="en-US" b="1" dirty="0">
                <a:solidFill>
                  <a:schemeClr val="tx1"/>
                </a:solidFill>
                <a:effectLst>
                  <a:glow rad="266700">
                    <a:schemeClr val="bg1">
                      <a:alpha val="75000"/>
                    </a:schemeClr>
                  </a:glow>
                </a:effectLst>
              </a:rPr>
              <a:t> </a:t>
            </a:r>
            <a:r>
              <a:rPr lang="en-US" b="1" dirty="0" err="1">
                <a:solidFill>
                  <a:schemeClr val="tx1"/>
                </a:solidFill>
                <a:effectLst>
                  <a:glow rad="266700">
                    <a:schemeClr val="bg1">
                      <a:alpha val="75000"/>
                    </a:schemeClr>
                  </a:glow>
                </a:effectLst>
              </a:rPr>
              <a:t>hàng</a:t>
            </a:r>
            <a:r>
              <a:rPr lang="en-US" b="1" dirty="0">
                <a:solidFill>
                  <a:schemeClr val="tx1"/>
                </a:solidFill>
                <a:effectLst>
                  <a:glow rad="266700">
                    <a:schemeClr val="bg1">
                      <a:alpha val="75000"/>
                    </a:schemeClr>
                  </a:glow>
                </a:effectLst>
              </a:rPr>
              <a:t> </a:t>
            </a:r>
            <a:r>
              <a:rPr lang="en-US" b="1" dirty="0" err="1">
                <a:solidFill>
                  <a:schemeClr val="tx1"/>
                </a:solidFill>
                <a:effectLst>
                  <a:glow rad="266700">
                    <a:schemeClr val="bg1">
                      <a:alpha val="75000"/>
                    </a:schemeClr>
                  </a:glow>
                </a:effectLst>
              </a:rPr>
              <a:t>không</a:t>
            </a:r>
            <a:r>
              <a:rPr lang="en-US" b="1" dirty="0">
                <a:solidFill>
                  <a:schemeClr val="tx1"/>
                </a:solidFill>
                <a:effectLst>
                  <a:glow rad="266700">
                    <a:schemeClr val="bg1">
                      <a:alpha val="75000"/>
                    </a:schemeClr>
                  </a:glow>
                </a:effectLst>
              </a:rPr>
              <a:t> Spirit Air, Boise, Idaho</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450"/>
            <a:ext cx="7772400" cy="1143000"/>
          </a:xfrm>
        </p:spPr>
        <p:txBody>
          <a:bodyPr/>
          <a:lstStyle/>
          <a:p>
            <a:pPr>
              <a:defRPr/>
            </a:pPr>
            <a:r>
              <a:rPr lang="en-US" sz="6000" b="1" dirty="0">
                <a:solidFill>
                  <a:schemeClr val="tx1"/>
                </a:solidFill>
                <a:effectLst>
                  <a:glow rad="266700">
                    <a:schemeClr val="bg1">
                      <a:alpha val="75000"/>
                    </a:schemeClr>
                  </a:glow>
                </a:effectLst>
              </a:rPr>
              <a:t>Spirit Airbus A320</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FF"/>
                </a:solidFill>
                <a:effectLst>
                  <a:glow rad="266700">
                    <a:srgbClr val="000000">
                      <a:alpha val="75000"/>
                    </a:srgbClr>
                  </a:glow>
                </a:effectLst>
                <a:latin typeface="Arial" charset="0"/>
                <a:ea typeface="ＭＳ Ｐゴシック"/>
              </a:rPr>
              <a:t>8</a:t>
            </a:r>
          </a:p>
        </p:txBody>
      </p:sp>
      <p:pic>
        <p:nvPicPr>
          <p:cNvPr id="3" name="Picture 2"/>
          <p:cNvPicPr>
            <a:picLocks noChangeAspect="1"/>
          </p:cNvPicPr>
          <p:nvPr/>
        </p:nvPicPr>
        <p:blipFill>
          <a:blip r:embed="rId2"/>
          <a:stretch>
            <a:fillRect/>
          </a:stretch>
        </p:blipFill>
        <p:spPr>
          <a:xfrm>
            <a:off x="0" y="1638300"/>
            <a:ext cx="9144000" cy="3581400"/>
          </a:xfrm>
          <a:prstGeom prst="rect">
            <a:avLst/>
          </a:prstGeom>
        </p:spPr>
      </p:pic>
    </p:spTree>
    <p:extLst>
      <p:ext uri="{BB962C8B-B14F-4D97-AF65-F5344CB8AC3E}">
        <p14:creationId xmlns:p14="http://schemas.microsoft.com/office/powerpoint/2010/main" val="623138400"/>
      </p:ext>
    </p:extLst>
  </p:cSld>
  <p:clrMapOvr>
    <a:masterClrMapping/>
  </p:clrMapOvr>
  <p:transition/>
</p:sld>
</file>

<file path=ppt/theme/theme1.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lue Horizon">
  <a:themeElements>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fontScheme name="Blue Horizon">
      <a:majorFont>
        <a:latin typeface="Times New Roman"/>
        <a:ea typeface="MS Pゴシック"/>
        <a:cs typeface="MS Pゴシック"/>
      </a:majorFont>
      <a:minorFont>
        <a:latin typeface="Times New Roman"/>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Horizon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Bridge in Fog">
      <a:majorFont>
        <a:latin typeface="Tahoma"/>
        <a:ea typeface="MS Pゴシック"/>
        <a:cs typeface="MS Pゴシック"/>
      </a:majorFont>
      <a:minorFont>
        <a:latin typeface="Tahom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14300</TotalTime>
  <Pages>1</Pages>
  <Words>2170</Words>
  <Application>Microsoft Macintosh PowerPoint</Application>
  <PresentationFormat>On-screen Show (4:3)</PresentationFormat>
  <Paragraphs>413</Paragraphs>
  <Slides>71</Slides>
  <Notes>52</Notes>
  <HiddenSlides>15</HiddenSlides>
  <MMClips>0</MMClips>
  <ScaleCrop>false</ScaleCrop>
  <HeadingPairs>
    <vt:vector size="8" baseType="variant">
      <vt:variant>
        <vt:lpstr>Fonts Used</vt:lpstr>
      </vt:variant>
      <vt:variant>
        <vt:i4>21</vt:i4>
      </vt:variant>
      <vt:variant>
        <vt:lpstr>Theme</vt:lpstr>
      </vt:variant>
      <vt:variant>
        <vt:i4>32</vt:i4>
      </vt:variant>
      <vt:variant>
        <vt:lpstr>Embedded OLE Servers</vt:lpstr>
      </vt:variant>
      <vt:variant>
        <vt:i4>1</vt:i4>
      </vt:variant>
      <vt:variant>
        <vt:lpstr>Slide Titles</vt:lpstr>
      </vt:variant>
      <vt:variant>
        <vt:i4>71</vt:i4>
      </vt:variant>
    </vt:vector>
  </HeadingPairs>
  <TitlesOfParts>
    <vt:vector size="125" baseType="lpstr">
      <vt:lpstr>26</vt:lpstr>
      <vt:lpstr>AvantGarde-Demi-u</vt:lpstr>
      <vt:lpstr>ＭＳ Ｐゴシック</vt:lpstr>
      <vt:lpstr>MS Pゴシック</vt:lpstr>
      <vt:lpstr>Osaka</vt:lpstr>
      <vt:lpstr>Arial</vt:lpstr>
      <vt:lpstr>Arial Black</vt:lpstr>
      <vt:lpstr>Calibri</vt:lpstr>
      <vt:lpstr>Century Gothic</vt:lpstr>
      <vt:lpstr>Comic Sans MS</vt:lpstr>
      <vt:lpstr>Geneva</vt:lpstr>
      <vt:lpstr>Helvetica</vt:lpstr>
      <vt:lpstr>Lucida Handwriting</vt:lpstr>
      <vt:lpstr>Marker Felt</vt:lpstr>
      <vt:lpstr>Monotype Sorts</vt:lpstr>
      <vt:lpstr>Tahoma</vt:lpstr>
      <vt:lpstr>Times</vt:lpstr>
      <vt:lpstr>Times New Roman</vt:lpstr>
      <vt:lpstr>Trebuchet MS</vt:lpstr>
      <vt:lpstr>Verdana</vt:lpstr>
      <vt:lpstr>Wingdings</vt:lpstr>
      <vt:lpstr>Candybar</vt:lpstr>
      <vt:lpstr>1_Default Design</vt:lpstr>
      <vt:lpstr>Blank Presentation</vt:lpstr>
      <vt:lpstr>Crumple</vt:lpstr>
      <vt:lpstr>Bridge in Fog</vt:lpstr>
      <vt:lpstr>Bold Stripes</vt:lpstr>
      <vt:lpstr>Gleam</vt:lpstr>
      <vt:lpstr>Light Fountain</vt:lpstr>
      <vt:lpstr>5_Default Design</vt:lpstr>
      <vt:lpstr>4_Default Design</vt:lpstr>
      <vt:lpstr>1_Bold Stripes</vt:lpstr>
      <vt:lpstr>Beach</vt:lpstr>
      <vt:lpstr>1_Calm</vt:lpstr>
      <vt:lpstr>Default Design</vt:lpstr>
      <vt:lpstr>Clipboard</vt:lpstr>
      <vt:lpstr>5_Blank Presentation</vt:lpstr>
      <vt:lpstr>Blue Horizon</vt:lpstr>
      <vt:lpstr>3_Default Design</vt:lpstr>
      <vt:lpstr>Beam</vt:lpstr>
      <vt:lpstr>6_Blank Presentation</vt:lpstr>
      <vt:lpstr>2_Default Design</vt:lpstr>
      <vt:lpstr>7_Default Design</vt:lpstr>
      <vt:lpstr>8_Default Design</vt:lpstr>
      <vt:lpstr>7_Blank Presentation</vt:lpstr>
      <vt:lpstr>6_Default Design</vt:lpstr>
      <vt:lpstr>9_Default Design</vt:lpstr>
      <vt:lpstr>11_Default Design</vt:lpstr>
      <vt:lpstr>4_Blank Presentation</vt:lpstr>
      <vt:lpstr>8_Office Theme</vt:lpstr>
      <vt:lpstr>3_Beam</vt:lpstr>
      <vt:lpstr>2_Beam</vt:lpstr>
      <vt:lpstr>4_Beam</vt:lpstr>
      <vt:lpstr>Document</vt:lpstr>
      <vt:lpstr>Tuyên Đạo Pháp: Nghệ thuật  giải nghĩa Kinh Thánh</vt:lpstr>
      <vt:lpstr>Our People</vt:lpstr>
      <vt:lpstr>PowerPoint Presentation</vt:lpstr>
      <vt:lpstr>Thailand • Mongolia • Myanmar • Indonesia</vt:lpstr>
      <vt:lpstr>Our Three Sons</vt:lpstr>
      <vt:lpstr>Kurt làm việc tiếp thị &amp; máy tính</vt:lpstr>
      <vt:lpstr>Gia đình Griffith 9 Jan 2016</vt:lpstr>
      <vt:lpstr>Stephen là phi trưởng của hãng hàng không Spirit Air, Boise, Idaho</vt:lpstr>
      <vt:lpstr>Spirit Airbus A320</vt:lpstr>
      <vt:lpstr>Stephen flies 174 passengers</vt:lpstr>
      <vt:lpstr>Our youngest, John (23), is a graphic artist in California</vt:lpstr>
      <vt:lpstr>Tổ Chức Truyền Giáo của chúng tôi…</vt:lpstr>
      <vt:lpstr>I direct the SBC Doctor of Ministry studies (DMin)</vt:lpstr>
      <vt:lpstr>Trường Kinh Thánh SINGAPORE</vt:lpstr>
      <vt:lpstr>Singapore Bible College Students</vt:lpstr>
      <vt:lpstr>Những môn học tôi dạy tại SBC</vt:lpstr>
      <vt:lpstr>Our People</vt:lpstr>
      <vt:lpstr>Crossroads People July 2015</vt:lpstr>
      <vt:lpstr>Our People</vt:lpstr>
      <vt:lpstr>Our People</vt:lpstr>
      <vt:lpstr>Our People</vt:lpstr>
      <vt:lpstr>www.cicfamily.com</vt:lpstr>
      <vt:lpstr>Năng Quyền của Lời Chúa (Ê-sai 55:8-9 NLT)</vt:lpstr>
      <vt:lpstr>Năng Quyền của Lời Chúa (Ê-sai 55:10a NLT)</vt:lpstr>
      <vt:lpstr>Năng Quyền của Lời Chúa  (Ê-sai 55:10b NLT)</vt:lpstr>
      <vt:lpstr>Năng Quyền của Lời Chúa (Ê-sai 55:11 NLT)</vt:lpstr>
      <vt:lpstr>PowerPoint Presentation</vt:lpstr>
      <vt:lpstr>Mô Tả Khoá Học</vt:lpstr>
      <vt:lpstr>Mục Tiêu Khoá Học</vt:lpstr>
      <vt:lpstr>Bốn mục tiêu: Một bài giảng phải…</vt:lpstr>
      <vt:lpstr>Dr. Rick &amp; Dr. Ramesh Richard</vt:lpstr>
      <vt:lpstr>Yêu Cầu của Khoá Học</vt:lpstr>
      <vt:lpstr>Sách đọc đầu tiên</vt:lpstr>
      <vt:lpstr>Những ý chính của Borden </vt:lpstr>
      <vt:lpstr>Yêu Cầu của Khoá Học ở SBC</vt:lpstr>
      <vt:lpstr>Hindrances</vt:lpstr>
      <vt:lpstr>Cùng dạy người khác biết cách giảng!</vt:lpstr>
      <vt:lpstr>Mục vụ giảng dạy 1997-2013</vt:lpstr>
      <vt:lpstr>Preaching (Homiletics) link at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Homiletics Project Sign Up List</vt:lpstr>
      <vt:lpstr>Yêu Cầu của Khoá Học ở SBC</vt:lpstr>
      <vt:lpstr>Bài tập gồm  12 bài viết</vt:lpstr>
      <vt:lpstr>Tại sao cần nói về kinh nghiệm gặp Chúa của bạn?</vt:lpstr>
      <vt:lpstr>Thứ tự bài làm chứng</vt:lpstr>
      <vt:lpstr>Testimony Grade Sheet</vt:lpstr>
      <vt:lpstr>Nộp các bài tập ở đâu?</vt:lpstr>
      <vt:lpstr>Yêu Cầu của Khoá Học ở SBC</vt:lpstr>
      <vt:lpstr>Các bài nói</vt:lpstr>
      <vt:lpstr>Mẫu chấm điểm bài nói</vt:lpstr>
      <vt:lpstr>Hai bài giảng của bạn</vt:lpstr>
      <vt:lpstr>Người giảng &amp; Người đánh giá 2013 </vt:lpstr>
      <vt:lpstr>Các câu KT cho bài giảng thư tín (15p)</vt:lpstr>
      <vt:lpstr>Các câu KT cho bài giảng thư tín (15p)</vt:lpstr>
      <vt:lpstr>Các câu KT cho bài giảng thư tín (15p)</vt:lpstr>
      <vt:lpstr>Các câu KT cho bài giảng thư tín (15p)</vt:lpstr>
      <vt:lpstr>Các câu KT cho bài giảng thư tín (15p)</vt:lpstr>
      <vt:lpstr>Nếu bạn giảng không tốt, những cục đá cũng phải kêu lên!</vt:lpstr>
      <vt:lpstr>Thực hiện những điều sau  cho hai bài giảng 15 phút…</vt:lpstr>
      <vt:lpstr>Nếu bạn không rõ về yêu cầu bài tập?   Hãy hỏi để được giúp!</vt:lpstr>
      <vt:lpstr>Đánh máy các bài làm của bạn vào máy tính</vt:lpstr>
      <vt:lpstr>Những vấn đề khác</vt:lpstr>
      <vt:lpstr>No one said teaching would be easy, Dear</vt:lpstr>
      <vt:lpstr>PowerPoint Presentation</vt:lpstr>
      <vt:lpstr>Tuyên Đạo Pháp—BibleStudyDownloads.org</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Rick Griffith</dc:creator>
  <cp:lastModifiedBy>Rick Griffith</cp:lastModifiedBy>
  <cp:revision>487</cp:revision>
  <cp:lastPrinted>2000-03-23T06:37:09Z</cp:lastPrinted>
  <dcterms:created xsi:type="dcterms:W3CDTF">2009-03-16T03:42:55Z</dcterms:created>
  <dcterms:modified xsi:type="dcterms:W3CDTF">2018-12-16T09:46:37Z</dcterms:modified>
</cp:coreProperties>
</file>