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1.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2.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xml" ContentType="application/vnd.openxmlformats-officedocument.themeOverride+xml"/>
  <Override PartName="/ppt/notesSlides/notesSlide11.xml" ContentType="application/vnd.openxmlformats-officedocument.presentationml.notesSlide+xml"/>
  <Override PartName="/ppt/theme/themeOverride2.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3.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794" r:id="rId2"/>
    <p:sldMasterId id="2147483808" r:id="rId3"/>
    <p:sldMasterId id="2147483820" r:id="rId4"/>
    <p:sldMasterId id="2147483833" r:id="rId5"/>
    <p:sldMasterId id="2147483845" r:id="rId6"/>
    <p:sldMasterId id="2147483859" r:id="rId7"/>
    <p:sldMasterId id="2147483871" r:id="rId8"/>
    <p:sldMasterId id="2147483883" r:id="rId9"/>
    <p:sldMasterId id="2147483896" r:id="rId10"/>
    <p:sldMasterId id="2147483908" r:id="rId11"/>
    <p:sldMasterId id="2147483925" r:id="rId12"/>
    <p:sldMasterId id="2147483937" r:id="rId13"/>
  </p:sldMasterIdLst>
  <p:notesMasterIdLst>
    <p:notesMasterId r:id="rId72"/>
  </p:notesMasterIdLst>
  <p:sldIdLst>
    <p:sldId id="312" r:id="rId14"/>
    <p:sldId id="306" r:id="rId15"/>
    <p:sldId id="307" r:id="rId16"/>
    <p:sldId id="308" r:id="rId17"/>
    <p:sldId id="309" r:id="rId18"/>
    <p:sldId id="295" r:id="rId19"/>
    <p:sldId id="316" r:id="rId20"/>
    <p:sldId id="257" r:id="rId21"/>
    <p:sldId id="258" r:id="rId22"/>
    <p:sldId id="259" r:id="rId23"/>
    <p:sldId id="260" r:id="rId24"/>
    <p:sldId id="318" r:id="rId25"/>
    <p:sldId id="319" r:id="rId26"/>
    <p:sldId id="315" r:id="rId27"/>
    <p:sldId id="296" r:id="rId28"/>
    <p:sldId id="297" r:id="rId29"/>
    <p:sldId id="317" r:id="rId30"/>
    <p:sldId id="299" r:id="rId31"/>
    <p:sldId id="320" r:id="rId32"/>
    <p:sldId id="321" r:id="rId33"/>
    <p:sldId id="322" r:id="rId34"/>
    <p:sldId id="323" r:id="rId35"/>
    <p:sldId id="324" r:id="rId36"/>
    <p:sldId id="263" r:id="rId37"/>
    <p:sldId id="261" r:id="rId38"/>
    <p:sldId id="285" r:id="rId39"/>
    <p:sldId id="291" r:id="rId40"/>
    <p:sldId id="265" r:id="rId41"/>
    <p:sldId id="294" r:id="rId42"/>
    <p:sldId id="276" r:id="rId43"/>
    <p:sldId id="277" r:id="rId44"/>
    <p:sldId id="301" r:id="rId45"/>
    <p:sldId id="262" r:id="rId46"/>
    <p:sldId id="302" r:id="rId47"/>
    <p:sldId id="268" r:id="rId48"/>
    <p:sldId id="303" r:id="rId49"/>
    <p:sldId id="270" r:id="rId50"/>
    <p:sldId id="304" r:id="rId51"/>
    <p:sldId id="272" r:id="rId52"/>
    <p:sldId id="273" r:id="rId53"/>
    <p:sldId id="305" r:id="rId54"/>
    <p:sldId id="275" r:id="rId55"/>
    <p:sldId id="280" r:id="rId56"/>
    <p:sldId id="325" r:id="rId57"/>
    <p:sldId id="326" r:id="rId58"/>
    <p:sldId id="327" r:id="rId59"/>
    <p:sldId id="328" r:id="rId60"/>
    <p:sldId id="329" r:id="rId61"/>
    <p:sldId id="278" r:id="rId62"/>
    <p:sldId id="279" r:id="rId63"/>
    <p:sldId id="281" r:id="rId64"/>
    <p:sldId id="282" r:id="rId65"/>
    <p:sldId id="283" r:id="rId66"/>
    <p:sldId id="286" r:id="rId67"/>
    <p:sldId id="287" r:id="rId68"/>
    <p:sldId id="300" r:id="rId69"/>
    <p:sldId id="310" r:id="rId70"/>
    <p:sldId id="311" r:id="rId7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0000"/>
    <a:srgbClr val="3D0000"/>
    <a:srgbClr val="663300"/>
    <a:srgbClr val="FFFF00"/>
    <a:srgbClr val="FF33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5" d="100"/>
          <a:sy n="75" d="100"/>
        </p:scale>
        <p:origin x="-104" y="-70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00" d="100"/>
        <a:sy n="100" d="100"/>
      </p:scale>
      <p:origin x="0" y="0"/>
    </p:cViewPr>
  </p:notesTextViewPr>
  <p:sorterViewPr>
    <p:cViewPr>
      <p:scale>
        <a:sx n="66" d="100"/>
        <a:sy n="66" d="100"/>
      </p:scale>
      <p:origin x="0" y="701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 Target="slides/slide1.xml"/><Relationship Id="rId15" Type="http://schemas.openxmlformats.org/officeDocument/2006/relationships/slide" Target="slides/slide2.xml"/><Relationship Id="rId16" Type="http://schemas.openxmlformats.org/officeDocument/2006/relationships/slide" Target="slides/slide3.xml"/><Relationship Id="rId17" Type="http://schemas.openxmlformats.org/officeDocument/2006/relationships/slide" Target="slides/slide4.xml"/><Relationship Id="rId18" Type="http://schemas.openxmlformats.org/officeDocument/2006/relationships/slide" Target="slides/slide5.xml"/><Relationship Id="rId19" Type="http://schemas.openxmlformats.org/officeDocument/2006/relationships/slide" Target="slides/slide6.xml"/><Relationship Id="rId63" Type="http://schemas.openxmlformats.org/officeDocument/2006/relationships/slide" Target="slides/slide50.xml"/><Relationship Id="rId64" Type="http://schemas.openxmlformats.org/officeDocument/2006/relationships/slide" Target="slides/slide51.xml"/><Relationship Id="rId65" Type="http://schemas.openxmlformats.org/officeDocument/2006/relationships/slide" Target="slides/slide52.xml"/><Relationship Id="rId66" Type="http://schemas.openxmlformats.org/officeDocument/2006/relationships/slide" Target="slides/slide53.xml"/><Relationship Id="rId67" Type="http://schemas.openxmlformats.org/officeDocument/2006/relationships/slide" Target="slides/slide54.xml"/><Relationship Id="rId68" Type="http://schemas.openxmlformats.org/officeDocument/2006/relationships/slide" Target="slides/slide55.xml"/><Relationship Id="rId69" Type="http://schemas.openxmlformats.org/officeDocument/2006/relationships/slide" Target="slides/slide56.xml"/><Relationship Id="rId50" Type="http://schemas.openxmlformats.org/officeDocument/2006/relationships/slide" Target="slides/slide37.xml"/><Relationship Id="rId51" Type="http://schemas.openxmlformats.org/officeDocument/2006/relationships/slide" Target="slides/slide38.xml"/><Relationship Id="rId52" Type="http://schemas.openxmlformats.org/officeDocument/2006/relationships/slide" Target="slides/slide39.xml"/><Relationship Id="rId53" Type="http://schemas.openxmlformats.org/officeDocument/2006/relationships/slide" Target="slides/slide40.xml"/><Relationship Id="rId54" Type="http://schemas.openxmlformats.org/officeDocument/2006/relationships/slide" Target="slides/slide41.xml"/><Relationship Id="rId55" Type="http://schemas.openxmlformats.org/officeDocument/2006/relationships/slide" Target="slides/slide42.xml"/><Relationship Id="rId56" Type="http://schemas.openxmlformats.org/officeDocument/2006/relationships/slide" Target="slides/slide43.xml"/><Relationship Id="rId57" Type="http://schemas.openxmlformats.org/officeDocument/2006/relationships/slide" Target="slides/slide44.xml"/><Relationship Id="rId58" Type="http://schemas.openxmlformats.org/officeDocument/2006/relationships/slide" Target="slides/slide45.xml"/><Relationship Id="rId59" Type="http://schemas.openxmlformats.org/officeDocument/2006/relationships/slide" Target="slides/slide46.xml"/><Relationship Id="rId40" Type="http://schemas.openxmlformats.org/officeDocument/2006/relationships/slide" Target="slides/slide27.xml"/><Relationship Id="rId41" Type="http://schemas.openxmlformats.org/officeDocument/2006/relationships/slide" Target="slides/slide28.xml"/><Relationship Id="rId42" Type="http://schemas.openxmlformats.org/officeDocument/2006/relationships/slide" Target="slides/slide29.xml"/><Relationship Id="rId43" Type="http://schemas.openxmlformats.org/officeDocument/2006/relationships/slide" Target="slides/slide30.xml"/><Relationship Id="rId44" Type="http://schemas.openxmlformats.org/officeDocument/2006/relationships/slide" Target="slides/slide31.xml"/><Relationship Id="rId45" Type="http://schemas.openxmlformats.org/officeDocument/2006/relationships/slide" Target="slides/slide32.xml"/><Relationship Id="rId46" Type="http://schemas.openxmlformats.org/officeDocument/2006/relationships/slide" Target="slides/slide33.xml"/><Relationship Id="rId47" Type="http://schemas.openxmlformats.org/officeDocument/2006/relationships/slide" Target="slides/slide34.xml"/><Relationship Id="rId48" Type="http://schemas.openxmlformats.org/officeDocument/2006/relationships/slide" Target="slides/slide35.xml"/><Relationship Id="rId49" Type="http://schemas.openxmlformats.org/officeDocument/2006/relationships/slide" Target="slides/slide3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17.xml"/><Relationship Id="rId31" Type="http://schemas.openxmlformats.org/officeDocument/2006/relationships/slide" Target="slides/slide18.xml"/><Relationship Id="rId32" Type="http://schemas.openxmlformats.org/officeDocument/2006/relationships/slide" Target="slides/slide19.xml"/><Relationship Id="rId33" Type="http://schemas.openxmlformats.org/officeDocument/2006/relationships/slide" Target="slides/slide20.xml"/><Relationship Id="rId34" Type="http://schemas.openxmlformats.org/officeDocument/2006/relationships/slide" Target="slides/slide21.xml"/><Relationship Id="rId35" Type="http://schemas.openxmlformats.org/officeDocument/2006/relationships/slide" Target="slides/slide22.xml"/><Relationship Id="rId36" Type="http://schemas.openxmlformats.org/officeDocument/2006/relationships/slide" Target="slides/slide23.xml"/><Relationship Id="rId37" Type="http://schemas.openxmlformats.org/officeDocument/2006/relationships/slide" Target="slides/slide24.xml"/><Relationship Id="rId38" Type="http://schemas.openxmlformats.org/officeDocument/2006/relationships/slide" Target="slides/slide25.xml"/><Relationship Id="rId39" Type="http://schemas.openxmlformats.org/officeDocument/2006/relationships/slide" Target="slides/slide26.xml"/><Relationship Id="rId70" Type="http://schemas.openxmlformats.org/officeDocument/2006/relationships/slide" Target="slides/slide57.xml"/><Relationship Id="rId71" Type="http://schemas.openxmlformats.org/officeDocument/2006/relationships/slide" Target="slides/slide58.xml"/><Relationship Id="rId72" Type="http://schemas.openxmlformats.org/officeDocument/2006/relationships/notesMaster" Target="notesMasters/notesMaster1.xml"/><Relationship Id="rId20" Type="http://schemas.openxmlformats.org/officeDocument/2006/relationships/slide" Target="slides/slide7.xml"/><Relationship Id="rId21" Type="http://schemas.openxmlformats.org/officeDocument/2006/relationships/slide" Target="slides/slide8.xml"/><Relationship Id="rId22" Type="http://schemas.openxmlformats.org/officeDocument/2006/relationships/slide" Target="slides/slide9.xml"/><Relationship Id="rId23" Type="http://schemas.openxmlformats.org/officeDocument/2006/relationships/slide" Target="slides/slide10.xml"/><Relationship Id="rId24" Type="http://schemas.openxmlformats.org/officeDocument/2006/relationships/slide" Target="slides/slide11.xml"/><Relationship Id="rId25" Type="http://schemas.openxmlformats.org/officeDocument/2006/relationships/slide" Target="slides/slide12.xml"/><Relationship Id="rId26" Type="http://schemas.openxmlformats.org/officeDocument/2006/relationships/slide" Target="slides/slide13.xml"/><Relationship Id="rId27" Type="http://schemas.openxmlformats.org/officeDocument/2006/relationships/slide" Target="slides/slide14.xml"/><Relationship Id="rId28" Type="http://schemas.openxmlformats.org/officeDocument/2006/relationships/slide" Target="slides/slide15.xml"/><Relationship Id="rId29" Type="http://schemas.openxmlformats.org/officeDocument/2006/relationships/slide" Target="slides/slide16.xml"/><Relationship Id="rId73" Type="http://schemas.openxmlformats.org/officeDocument/2006/relationships/printerSettings" Target="printerSettings/printerSettings1.bin"/><Relationship Id="rId74" Type="http://schemas.openxmlformats.org/officeDocument/2006/relationships/presProps" Target="presProps.xml"/><Relationship Id="rId75" Type="http://schemas.openxmlformats.org/officeDocument/2006/relationships/viewProps" Target="viewProps.xml"/><Relationship Id="rId76" Type="http://schemas.openxmlformats.org/officeDocument/2006/relationships/theme" Target="theme/theme1.xml"/><Relationship Id="rId77" Type="http://schemas.openxmlformats.org/officeDocument/2006/relationships/tableStyles" Target="tableStyles.xml"/><Relationship Id="rId60" Type="http://schemas.openxmlformats.org/officeDocument/2006/relationships/slide" Target="slides/slide47.xml"/><Relationship Id="rId61" Type="http://schemas.openxmlformats.org/officeDocument/2006/relationships/slide" Target="slides/slide48.xml"/><Relationship Id="rId62" Type="http://schemas.openxmlformats.org/officeDocument/2006/relationships/slide" Target="slides/slide49.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_rels/viewProps.xml.rels><?xml version="1.0" encoding="UTF-8" standalone="yes"?>
<Relationships xmlns="http://schemas.openxmlformats.org/package/2006/relationships"><Relationship Id="rId3" Type="http://schemas.openxmlformats.org/officeDocument/2006/relationships/slide" Target="slides/slide35.xml"/><Relationship Id="rId4" Type="http://schemas.openxmlformats.org/officeDocument/2006/relationships/slide" Target="slides/slide37.xml"/><Relationship Id="rId5" Type="http://schemas.openxmlformats.org/officeDocument/2006/relationships/slide" Target="slides/slide39.xml"/><Relationship Id="rId6" Type="http://schemas.openxmlformats.org/officeDocument/2006/relationships/slide" Target="slides/slide40.xml"/><Relationship Id="rId7" Type="http://schemas.openxmlformats.org/officeDocument/2006/relationships/slide" Target="slides/slide42.xml"/><Relationship Id="rId8" Type="http://schemas.openxmlformats.org/officeDocument/2006/relationships/slide" Target="slides/slide50.xml"/><Relationship Id="rId9" Type="http://schemas.openxmlformats.org/officeDocument/2006/relationships/slide" Target="slides/slide52.xml"/><Relationship Id="rId1" Type="http://schemas.openxmlformats.org/officeDocument/2006/relationships/slide" Target="slides/slide28.xml"/><Relationship Id="rId2"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2971800" cy="457200"/>
          </a:xfrm>
          <a:prstGeom prst="rect">
            <a:avLst/>
          </a:prstGeom>
          <a:noFill/>
          <a:ln w="12700" cap="sq">
            <a:noFill/>
            <a:miter lim="800000"/>
            <a:headEnd type="none" w="sm" len="sm"/>
            <a:tailEnd type="none" w="sm" len="sm"/>
          </a:ln>
          <a:effectLst/>
        </p:spPr>
        <p:txBody>
          <a:bodyPr vert="horz" wrap="none" lIns="91440" tIns="45720" rIns="91440" bIns="45720" numCol="1" anchor="t" anchorCtr="0" compatLnSpc="1">
            <a:prstTxWarp prst="textNoShape">
              <a:avLst/>
            </a:prstTxWarp>
          </a:bodyPr>
          <a:lstStyle>
            <a:lvl1pPr>
              <a:defRPr sz="1200">
                <a:latin typeface="Times New Roman" pitchFamily="24" charset="0"/>
                <a:ea typeface="+mn-ea"/>
                <a:cs typeface="+mn-cs"/>
              </a:defRPr>
            </a:lvl1pPr>
          </a:lstStyle>
          <a:p>
            <a:pPr>
              <a:defRPr/>
            </a:pPr>
            <a:endParaRPr lang="en-US"/>
          </a:p>
        </p:txBody>
      </p:sp>
      <p:sp>
        <p:nvSpPr>
          <p:cNvPr id="82947" name="Rectangle 3"/>
          <p:cNvSpPr>
            <a:spLocks noGrp="1" noChangeArrowheads="1"/>
          </p:cNvSpPr>
          <p:nvPr>
            <p:ph type="dt" idx="1"/>
          </p:nvPr>
        </p:nvSpPr>
        <p:spPr bwMode="auto">
          <a:xfrm>
            <a:off x="3886200" y="0"/>
            <a:ext cx="2971800" cy="457200"/>
          </a:xfrm>
          <a:prstGeom prst="rect">
            <a:avLst/>
          </a:prstGeom>
          <a:noFill/>
          <a:ln w="12700" cap="sq">
            <a:noFill/>
            <a:miter lim="800000"/>
            <a:headEnd type="none" w="sm" len="sm"/>
            <a:tailEnd type="none" w="sm" len="sm"/>
          </a:ln>
          <a:effectLst/>
        </p:spPr>
        <p:txBody>
          <a:bodyPr vert="horz" wrap="none" lIns="91440" tIns="45720" rIns="91440" bIns="45720" numCol="1" anchor="t" anchorCtr="0" compatLnSpc="1">
            <a:prstTxWarp prst="textNoShape">
              <a:avLst/>
            </a:prstTxWarp>
          </a:bodyPr>
          <a:lstStyle>
            <a:lvl1pPr algn="r">
              <a:defRPr sz="1200">
                <a:latin typeface="Times New Roman" pitchFamily="24" charset="0"/>
                <a:ea typeface="+mn-ea"/>
                <a:cs typeface="+mn-cs"/>
              </a:defRPr>
            </a:lvl1pPr>
          </a:lstStyle>
          <a:p>
            <a:pPr>
              <a:defRPr/>
            </a:pPr>
            <a:endParaRPr lang="en-US"/>
          </a:p>
        </p:txBody>
      </p:sp>
      <p:sp>
        <p:nvSpPr>
          <p:cNvPr id="419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2949" name="Rectangle 5"/>
          <p:cNvSpPr>
            <a:spLocks noGrp="1" noChangeArrowheads="1"/>
          </p:cNvSpPr>
          <p:nvPr>
            <p:ph type="body" sz="quarter" idx="3"/>
          </p:nvPr>
        </p:nvSpPr>
        <p:spPr bwMode="auto">
          <a:xfrm>
            <a:off x="914400" y="4343400"/>
            <a:ext cx="5029200" cy="4114800"/>
          </a:xfrm>
          <a:prstGeom prst="rect">
            <a:avLst/>
          </a:prstGeom>
          <a:noFill/>
          <a:ln w="12700" cap="sq">
            <a:noFill/>
            <a:miter lim="800000"/>
            <a:headEnd type="none" w="sm" len="sm"/>
            <a:tailEnd type="none" w="sm" len="sm"/>
          </a:ln>
          <a:effectLst/>
        </p:spPr>
        <p:txBody>
          <a:bodyPr vert="horz" wrap="non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2950" name="Rectangle 6"/>
          <p:cNvSpPr>
            <a:spLocks noGrp="1" noChangeArrowheads="1"/>
          </p:cNvSpPr>
          <p:nvPr>
            <p:ph type="ftr" sz="quarter" idx="4"/>
          </p:nvPr>
        </p:nvSpPr>
        <p:spPr bwMode="auto">
          <a:xfrm>
            <a:off x="0" y="8686800"/>
            <a:ext cx="2971800" cy="457200"/>
          </a:xfrm>
          <a:prstGeom prst="rect">
            <a:avLst/>
          </a:prstGeom>
          <a:noFill/>
          <a:ln w="12700" cap="sq">
            <a:noFill/>
            <a:miter lim="800000"/>
            <a:headEnd type="none" w="sm" len="sm"/>
            <a:tailEnd type="none" w="sm" len="sm"/>
          </a:ln>
          <a:effectLst/>
        </p:spPr>
        <p:txBody>
          <a:bodyPr vert="horz" wrap="none" lIns="91440" tIns="45720" rIns="91440" bIns="45720" numCol="1" anchor="b" anchorCtr="0" compatLnSpc="1">
            <a:prstTxWarp prst="textNoShape">
              <a:avLst/>
            </a:prstTxWarp>
          </a:bodyPr>
          <a:lstStyle>
            <a:lvl1pPr>
              <a:defRPr sz="1200">
                <a:latin typeface="Times New Roman" pitchFamily="24" charset="0"/>
                <a:ea typeface="+mn-ea"/>
                <a:cs typeface="+mn-cs"/>
              </a:defRPr>
            </a:lvl1pPr>
          </a:lstStyle>
          <a:p>
            <a:pPr>
              <a:defRPr/>
            </a:pPr>
            <a:endParaRPr lang="en-US"/>
          </a:p>
        </p:txBody>
      </p:sp>
      <p:sp>
        <p:nvSpPr>
          <p:cNvPr id="82951" name="Rectangle 7"/>
          <p:cNvSpPr>
            <a:spLocks noGrp="1" noChangeArrowheads="1"/>
          </p:cNvSpPr>
          <p:nvPr>
            <p:ph type="sldNum" sz="quarter" idx="5"/>
          </p:nvPr>
        </p:nvSpPr>
        <p:spPr bwMode="auto">
          <a:xfrm>
            <a:off x="3886200" y="8686800"/>
            <a:ext cx="2971800" cy="457200"/>
          </a:xfrm>
          <a:prstGeom prst="rect">
            <a:avLst/>
          </a:prstGeom>
          <a:noFill/>
          <a:ln w="12700" cap="sq">
            <a:noFill/>
            <a:miter lim="800000"/>
            <a:headEnd type="none" w="sm" len="sm"/>
            <a:tailEnd type="none" w="sm" len="sm"/>
          </a:ln>
          <a:effectLst/>
        </p:spPr>
        <p:txBody>
          <a:bodyPr vert="horz" wrap="none" lIns="91440" tIns="45720" rIns="91440" bIns="45720" numCol="1" anchor="b" anchorCtr="0" compatLnSpc="1">
            <a:prstTxWarp prst="textNoShape">
              <a:avLst/>
            </a:prstTxWarp>
          </a:bodyPr>
          <a:lstStyle>
            <a:lvl1pPr algn="r">
              <a:defRPr sz="1200"/>
            </a:lvl1pPr>
          </a:lstStyle>
          <a:p>
            <a:fld id="{4B98C09D-3F8D-7446-A96C-F8A3AF4ED11C}" type="slidenum">
              <a:rPr lang="en-US"/>
              <a:pPr/>
              <a:t>‹#›</a:t>
            </a:fld>
            <a:endParaRPr lang="en-US"/>
          </a:p>
        </p:txBody>
      </p:sp>
    </p:spTree>
    <p:extLst>
      <p:ext uri="{BB962C8B-B14F-4D97-AF65-F5344CB8AC3E}">
        <p14:creationId xmlns:p14="http://schemas.microsoft.com/office/powerpoint/2010/main" val="10399150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11" charset="0"/>
        <a:ea typeface="ＭＳ Ｐゴシック" pitchFamily="24" charset="-128"/>
        <a:cs typeface="ＭＳ Ｐゴシック" pitchFamily="24" charset="-128"/>
      </a:defRPr>
    </a:lvl1pPr>
    <a:lvl2pPr marL="457200" algn="l" rtl="0" eaLnBrk="0" fontAlgn="base" hangingPunct="0">
      <a:spcBef>
        <a:spcPct val="30000"/>
      </a:spcBef>
      <a:spcAft>
        <a:spcPct val="0"/>
      </a:spcAft>
      <a:defRPr kumimoji="1" sz="1200" kern="1200">
        <a:solidFill>
          <a:schemeClr val="tx1"/>
        </a:solidFill>
        <a:latin typeface="Times New Roman" pitchFamily="-111" charset="0"/>
        <a:ea typeface="ＭＳ Ｐゴシック" pitchFamily="-111"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11" charset="0"/>
        <a:ea typeface="ＭＳ Ｐゴシック" charset="-128"/>
        <a:cs typeface="Geneva" charset="0"/>
      </a:defRPr>
    </a:lvl3pPr>
    <a:lvl4pPr marL="1371600" algn="l" rtl="0" eaLnBrk="0" fontAlgn="base" hangingPunct="0">
      <a:spcBef>
        <a:spcPct val="30000"/>
      </a:spcBef>
      <a:spcAft>
        <a:spcPct val="0"/>
      </a:spcAft>
      <a:defRPr kumimoji="1" sz="1200" kern="1200">
        <a:solidFill>
          <a:schemeClr val="tx1"/>
        </a:solidFill>
        <a:latin typeface="Times New Roman" pitchFamily="-111" charset="0"/>
        <a:ea typeface="ＭＳ Ｐゴシック" charset="-128"/>
        <a:cs typeface="Geneva" charset="0"/>
      </a:defRPr>
    </a:lvl4pPr>
    <a:lvl5pPr marL="1828800" algn="l" rtl="0" eaLnBrk="0" fontAlgn="base" hangingPunct="0">
      <a:spcBef>
        <a:spcPct val="30000"/>
      </a:spcBef>
      <a:spcAft>
        <a:spcPct val="0"/>
      </a:spcAft>
      <a:defRPr kumimoji="1" sz="1200" kern="1200">
        <a:solidFill>
          <a:schemeClr val="tx1"/>
        </a:solidFill>
        <a:latin typeface="Times New Roman" pitchFamily="-111" charset="0"/>
        <a:ea typeface="ＭＳ Ｐゴシック" charset="-128"/>
        <a:cs typeface="Geneva"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FC27CE9-7398-1643-953D-C57407EB4C84}" type="slidenum">
              <a:rPr lang="en-US" sz="1200"/>
              <a:pPr eaLnBrk="1" hangingPunct="1"/>
              <a:t>1</a:t>
            </a:fld>
            <a:endParaRPr lang="en-US" sz="120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eaLnBrk="0" fontAlgn="base" hangingPunct="0">
              <a:spcBef>
                <a:spcPct val="2000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2000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2000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20000"/>
              </a:spcBef>
              <a:spcAft>
                <a:spcPct val="0"/>
              </a:spcAft>
              <a:defRPr sz="2800">
                <a:solidFill>
                  <a:schemeClr val="tx1"/>
                </a:solidFill>
                <a:latin typeface="Times New Roman" charset="0"/>
                <a:ea typeface="ＭＳ Ｐゴシック" charset="0"/>
              </a:defRPr>
            </a:lvl9pPr>
          </a:lstStyle>
          <a:p>
            <a:fld id="{7BFD77C4-ED78-E14C-A9AD-76B1F2744DC3}" type="slidenum">
              <a:rPr lang="en-US" sz="1200">
                <a:solidFill>
                  <a:prstClr val="black"/>
                </a:solidFill>
                <a:latin typeface="Arial" charset="0"/>
              </a:rPr>
              <a:pPr/>
              <a:t>12</a:t>
            </a:fld>
            <a:endParaRPr lang="en-US" sz="1200">
              <a:solidFill>
                <a:prstClr val="black"/>
              </a:solidFill>
              <a:latin typeface="Arial" charset="0"/>
            </a:endParaRPr>
          </a:p>
        </p:txBody>
      </p:sp>
      <p:sp>
        <p:nvSpPr>
          <p:cNvPr id="622594" name="Rectangle 2"/>
          <p:cNvSpPr>
            <a:spLocks noGrp="1" noRot="1" noChangeAspect="1" noChangeArrowheads="1" noTextEdit="1"/>
          </p:cNvSpPr>
          <p:nvPr>
            <p:ph type="sldImg"/>
          </p:nvPr>
        </p:nvSpPr>
        <p:spPr>
          <a:xfrm>
            <a:off x="1131888" y="703263"/>
            <a:ext cx="4586287" cy="3440112"/>
          </a:xfrm>
          <a:solidFill>
            <a:srgbClr val="FFFFFF"/>
          </a:solidFill>
          <a:ln/>
        </p:spPr>
      </p:sp>
      <p:sp>
        <p:nvSpPr>
          <p:cNvPr id="622595" name="Rectangle 3"/>
          <p:cNvSpPr>
            <a:spLocks noGrp="1" noChangeArrowheads="1"/>
          </p:cNvSpPr>
          <p:nvPr>
            <p:ph type="body" idx="1"/>
          </p:nvPr>
        </p:nvSpPr>
        <p:spPr>
          <a:xfrm>
            <a:off x="923925" y="4352925"/>
            <a:ext cx="5000625" cy="4075113"/>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a:spcBef>
                <a:spcPct val="0"/>
              </a:spcBef>
            </a:pPr>
            <a:endParaRPr lang="en-US" sz="240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eaLnBrk="0" fontAlgn="base" hangingPunct="0">
              <a:spcBef>
                <a:spcPct val="2000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2000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2000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20000"/>
              </a:spcBef>
              <a:spcAft>
                <a:spcPct val="0"/>
              </a:spcAft>
              <a:defRPr sz="2800">
                <a:solidFill>
                  <a:schemeClr val="tx1"/>
                </a:solidFill>
                <a:latin typeface="Times New Roman" charset="0"/>
                <a:ea typeface="ＭＳ Ｐゴシック" charset="0"/>
              </a:defRPr>
            </a:lvl9pPr>
          </a:lstStyle>
          <a:p>
            <a:fld id="{9CE8B9D1-8E26-1F43-95DE-F81A7B541343}" type="slidenum">
              <a:rPr lang="en-US" sz="1200">
                <a:solidFill>
                  <a:prstClr val="black"/>
                </a:solidFill>
                <a:latin typeface="Arial" charset="0"/>
              </a:rPr>
              <a:pPr/>
              <a:t>13</a:t>
            </a:fld>
            <a:endParaRPr lang="en-US" sz="1200">
              <a:solidFill>
                <a:prstClr val="black"/>
              </a:solidFill>
              <a:latin typeface="Arial" charset="0"/>
            </a:endParaRPr>
          </a:p>
        </p:txBody>
      </p:sp>
      <p:sp>
        <p:nvSpPr>
          <p:cNvPr id="624642" name="Rectangle 2"/>
          <p:cNvSpPr>
            <a:spLocks noGrp="1" noRot="1" noChangeAspect="1" noChangeArrowheads="1" noTextEdit="1"/>
          </p:cNvSpPr>
          <p:nvPr>
            <p:ph type="sldImg"/>
          </p:nvPr>
        </p:nvSpPr>
        <p:spPr>
          <a:xfrm>
            <a:off x="1131888" y="703263"/>
            <a:ext cx="4586287" cy="3440112"/>
          </a:xfrm>
          <a:solidFill>
            <a:srgbClr val="FFFFFF"/>
          </a:solidFill>
          <a:ln/>
        </p:spPr>
      </p:sp>
      <p:sp>
        <p:nvSpPr>
          <p:cNvPr id="624643" name="Rectangle 3"/>
          <p:cNvSpPr>
            <a:spLocks noGrp="1" noChangeArrowheads="1"/>
          </p:cNvSpPr>
          <p:nvPr>
            <p:ph type="body" idx="1"/>
          </p:nvPr>
        </p:nvSpPr>
        <p:spPr>
          <a:xfrm>
            <a:off x="923925" y="4352925"/>
            <a:ext cx="5000625" cy="4075113"/>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spcBef>
                <a:spcPct val="0"/>
              </a:spcBef>
            </a:pPr>
            <a:endParaRPr lang="en-US" sz="240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4C10F49-7C9D-1C47-A3E6-713E91AD9AA6}" type="slidenum">
              <a:rPr lang="en-US" sz="1200">
                <a:solidFill>
                  <a:srgbClr val="000000"/>
                </a:solidFill>
                <a:latin typeface="Comic Sans MS" charset="0"/>
              </a:rPr>
              <a:pPr eaLnBrk="1" hangingPunct="1"/>
              <a:t>14</a:t>
            </a:fld>
            <a:endParaRPr lang="en-US" sz="1200">
              <a:solidFill>
                <a:srgbClr val="000000"/>
              </a:solidFill>
              <a:latin typeface="Comic Sans MS" charset="0"/>
            </a:endParaRPr>
          </a:p>
        </p:txBody>
      </p:sp>
      <p:sp>
        <p:nvSpPr>
          <p:cNvPr id="194562" name="Rectangle 2"/>
          <p:cNvSpPr>
            <a:spLocks noGrp="1" noRot="1" noChangeAspect="1" noChangeArrowheads="1"/>
          </p:cNvSpPr>
          <p:nvPr>
            <p:ph type="sldImg"/>
          </p:nvPr>
        </p:nvSpPr>
        <p:spPr>
          <a:xfrm>
            <a:off x="1131888" y="703263"/>
            <a:ext cx="4586287" cy="3440112"/>
          </a:xfrm>
          <a:solidFill>
            <a:srgbClr val="FFFFFF"/>
          </a:solidFill>
          <a:ln/>
        </p:spPr>
      </p:sp>
      <p:sp>
        <p:nvSpPr>
          <p:cNvPr id="194563" name="Rectangle 3"/>
          <p:cNvSpPr>
            <a:spLocks noGrp="1" noChangeArrowheads="1"/>
          </p:cNvSpPr>
          <p:nvPr>
            <p:ph type="body" idx="1"/>
          </p:nvPr>
        </p:nvSpPr>
        <p:spPr>
          <a:xfrm>
            <a:off x="923925" y="4352925"/>
            <a:ext cx="5000625" cy="4075113"/>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DD5E9E-AE7E-CD4F-A284-D1DFDFB4045F}" type="slidenum">
              <a:rPr lang="en-US" sz="1200"/>
              <a:pPr eaLnBrk="1" hangingPunct="1"/>
              <a:t>15</a:t>
            </a:fld>
            <a:endParaRPr lang="en-US"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atin typeface="Times New Roman" charset="0"/>
                <a:ea typeface="ＭＳ Ｐゴシック" charset="0"/>
                <a:cs typeface="ＭＳ Ｐゴシック" charset="0"/>
              </a:rPr>
              <a:t>NgàytraT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
        <p:nvSpPr>
          <p:cNvPr id="5120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2A13C64-05DE-6944-BD72-0806ABBDCE1A}" type="slidenum">
              <a:rPr lang="en-US" sz="1200"/>
              <a:pPr eaLnBrk="1" hangingPunct="1"/>
              <a:t>16</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
        <p:nvSpPr>
          <p:cNvPr id="5018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9AF9FB4-C644-E748-BFC5-B9E3C2AEFEA1}" type="slidenum">
              <a:rPr lang="en-US" sz="1200"/>
              <a:pPr eaLnBrk="1" hangingPunct="1"/>
              <a:t>18</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933085E-3C4D-ED40-9717-A7051132647F}" type="slidenum">
              <a:rPr lang="en-US" sz="1200">
                <a:solidFill>
                  <a:srgbClr val="000000"/>
                </a:solidFill>
                <a:latin typeface="Comic Sans MS" charset="0"/>
              </a:rPr>
              <a:pPr eaLnBrk="1" hangingPunct="1"/>
              <a:t>19</a:t>
            </a:fld>
            <a:endParaRPr lang="en-US" sz="1200">
              <a:solidFill>
                <a:srgbClr val="000000"/>
              </a:solidFill>
              <a:latin typeface="Comic Sans MS" charset="0"/>
            </a:endParaRPr>
          </a:p>
        </p:txBody>
      </p:sp>
      <p:sp>
        <p:nvSpPr>
          <p:cNvPr id="93186" name="Rectangle 2"/>
          <p:cNvSpPr>
            <a:spLocks noGrp="1" noRot="1" noChangeAspect="1" noChangeArrowheads="1"/>
          </p:cNvSpPr>
          <p:nvPr>
            <p:ph type="sldImg"/>
          </p:nvPr>
        </p:nvSpPr>
        <p:spPr>
          <a:xfrm>
            <a:off x="1131888" y="703263"/>
            <a:ext cx="4586287" cy="3440112"/>
          </a:xfrm>
          <a:solidFill>
            <a:srgbClr val="FFFFFF"/>
          </a:solidFill>
          <a:ln/>
        </p:spPr>
      </p:sp>
      <p:sp>
        <p:nvSpPr>
          <p:cNvPr id="93187" name="Rectangle 3"/>
          <p:cNvSpPr>
            <a:spLocks noGrp="1" noChangeArrowheads="1"/>
          </p:cNvSpPr>
          <p:nvPr>
            <p:ph type="body" idx="1"/>
          </p:nvPr>
        </p:nvSpPr>
        <p:spPr>
          <a:xfrm>
            <a:off x="923925" y="4352925"/>
            <a:ext cx="5000625" cy="4075113"/>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0B63551-82D0-7C4C-B07C-63C179378FEF}" type="slidenum">
              <a:rPr lang="en-US" sz="1200"/>
              <a:pPr eaLnBrk="1" hangingPunct="1"/>
              <a:t>24</a:t>
            </a:fld>
            <a:endParaRPr 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01BDCE7-A492-4C4E-8571-650A7FFB20A9}" type="slidenum">
              <a:rPr lang="en-US" sz="1200"/>
              <a:pPr eaLnBrk="1" hangingPunct="1"/>
              <a:t>25</a:t>
            </a:fld>
            <a:endParaRPr lang="en-US"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DF58F0E-9E36-E343-9A2E-CC65AF472161}" type="slidenum">
              <a:rPr lang="en-US" sz="1200"/>
              <a:pPr eaLnBrk="1" hangingPunct="1"/>
              <a:t>26</a:t>
            </a:fld>
            <a:endParaRPr lang="en-US"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2</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1501142-5E17-6D44-AD4C-E3435DABA0FA}" type="slidenum">
              <a:rPr lang="en-US" sz="1200"/>
              <a:pPr eaLnBrk="1" hangingPunct="1"/>
              <a:t>27</a:t>
            </a:fld>
            <a:endParaRPr lang="en-US" sz="12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D73C8A6-1E2B-9640-85F1-AF84B0DF6A02}" type="slidenum">
              <a:rPr lang="en-US" sz="1200"/>
              <a:pPr eaLnBrk="1" hangingPunct="1"/>
              <a:t>28</a:t>
            </a:fld>
            <a:endParaRPr lang="en-US" sz="12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E78B0B6-1FE1-7949-BFCA-9535D237B70C}" type="slidenum">
              <a:rPr lang="en-US" sz="1200"/>
              <a:pPr eaLnBrk="1" hangingPunct="1"/>
              <a:t>30</a:t>
            </a:fld>
            <a:endParaRPr lang="en-US"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E963315-9AD0-B94F-9111-73077A6BFF5E}" type="slidenum">
              <a:rPr lang="en-US" sz="1200"/>
              <a:pPr eaLnBrk="1" hangingPunct="1"/>
              <a:t>31</a:t>
            </a:fld>
            <a:endParaRPr 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495D05D-D3C0-4C49-90A8-90C859F06666}" type="slidenum">
              <a:rPr lang="en-US" sz="1200"/>
              <a:pPr eaLnBrk="1" hangingPunct="1"/>
              <a:t>32</a:t>
            </a:fld>
            <a:endParaRPr 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083D31C-A3C5-6448-88A9-AB30E30F84D9}" type="slidenum">
              <a:rPr lang="en-US" sz="1200"/>
              <a:pPr eaLnBrk="1" hangingPunct="1"/>
              <a:t>33</a:t>
            </a:fld>
            <a:endParaRPr lang="en-US" sz="12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F93BE9F-087A-BF40-A265-65200D5E994B}" type="slidenum">
              <a:rPr lang="en-US" sz="1200"/>
              <a:pPr eaLnBrk="1" hangingPunct="1"/>
              <a:t>34</a:t>
            </a:fld>
            <a:endParaRPr lang="en-US" sz="12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99E2E0A-F0DE-5B4C-A876-98F93A8C399E}" type="slidenum">
              <a:rPr lang="en-US" sz="1200"/>
              <a:pPr eaLnBrk="1" hangingPunct="1"/>
              <a:t>35</a:t>
            </a:fld>
            <a:endParaRPr lang="en-US" sz="12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4599839-5B4D-404C-9B3B-E5D12AA3AF37}" type="slidenum">
              <a:rPr lang="en-US" sz="1200"/>
              <a:pPr eaLnBrk="1" hangingPunct="1"/>
              <a:t>36</a:t>
            </a:fld>
            <a:endParaRPr lang="en-US" sz="12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2F1CF6F-5D1A-E045-B67A-B7DB9C7DCEA9}" type="slidenum">
              <a:rPr lang="en-US" sz="1200"/>
              <a:pPr eaLnBrk="1" hangingPunct="1"/>
              <a:t>37</a:t>
            </a:fld>
            <a:endParaRPr lang="en-US" sz="12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atin typeface="Times New Roman" charset="0"/>
                <a:ea typeface="ＭＳ Ｐゴシック" charset="0"/>
                <a:cs typeface="ＭＳ Ｐゴシック" charset="0"/>
              </a:rPr>
              <a:t>Lhổntra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3</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2A34D55-5668-944C-BAB8-3F5A3D2DB71E}" type="slidenum">
              <a:rPr lang="en-US" sz="1200"/>
              <a:pPr eaLnBrk="1" hangingPunct="1"/>
              <a:t>38</a:t>
            </a:fld>
            <a:endParaRPr lang="en-US" sz="12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8987396-0AA1-644F-BBB5-B23CDA810E83}" type="slidenum">
              <a:rPr lang="en-US" sz="1200"/>
              <a:pPr eaLnBrk="1" hangingPunct="1"/>
              <a:t>39</a:t>
            </a:fld>
            <a:endParaRPr lang="en-US" sz="12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atin typeface="Times New Roman" charset="0"/>
                <a:ea typeface="ＭＳ Ｐゴシック" charset="0"/>
                <a:cs typeface="ＭＳ Ｐゴシック" charset="0"/>
              </a:rPr>
              <a:t>quay</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99D8840-A1F4-DC4C-BFD5-65FD700CD6BE}" type="slidenum">
              <a:rPr lang="en-US" sz="1200"/>
              <a:pPr eaLnBrk="1" hangingPunct="1"/>
              <a:t>40</a:t>
            </a:fld>
            <a:endParaRPr lang="en-US" sz="12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A727203-FF9B-5B4D-87B1-B0ECD5098FAC}" type="slidenum">
              <a:rPr lang="en-US" sz="1200"/>
              <a:pPr eaLnBrk="1" hangingPunct="1"/>
              <a:t>41</a:t>
            </a:fld>
            <a:endParaRPr lang="en-US" sz="12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7E4B892-16F2-A04E-9C77-64D7E9495475}" type="slidenum">
              <a:rPr lang="en-US" sz="1200"/>
              <a:pPr eaLnBrk="1" hangingPunct="1"/>
              <a:t>42</a:t>
            </a:fld>
            <a:endParaRPr lang="en-US" sz="12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atin typeface="Times New Roman" charset="0"/>
                <a:ea typeface="ＭＳ Ｐゴシック" charset="0"/>
                <a:cs typeface="ＭＳ Ｐゴシック" charset="0"/>
              </a:rPr>
              <a:t>Hỏi sự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340C707-8920-BD42-9D8F-54418264D516}" type="slidenum">
              <a:rPr lang="en-US" sz="1200"/>
              <a:pPr eaLnBrk="1" hangingPunct="1"/>
              <a:t>43</a:t>
            </a:fld>
            <a:endParaRPr lang="en-US" sz="12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atin typeface="Times New Roman" charset="0"/>
                <a:ea typeface="ＭＳ Ｐゴシック" charset="0"/>
                <a:cs typeface="ＭＳ Ｐゴシック" charset="0"/>
              </a:rPr>
              <a:t>-lôn</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2BC7E26-AA37-1341-8739-49194BD43C06}" type="slidenum">
              <a:rPr lang="en-US" sz="1200"/>
              <a:pPr eaLnBrk="1" hangingPunct="1"/>
              <a:t>49</a:t>
            </a:fld>
            <a:endParaRPr lang="en-US" sz="12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C6390E8-4A04-4D46-A28C-2EF10B1763E4}" type="slidenum">
              <a:rPr lang="en-US" sz="1200"/>
              <a:pPr eaLnBrk="1" hangingPunct="1"/>
              <a:t>50</a:t>
            </a:fld>
            <a:endParaRPr lang="en-US" sz="120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44A7147-2FE2-794C-83A6-B4D93BD68178}" type="slidenum">
              <a:rPr lang="en-US" sz="1200"/>
              <a:pPr eaLnBrk="1" hangingPunct="1"/>
              <a:t>51</a:t>
            </a:fld>
            <a:endParaRPr lang="en-US" sz="120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8A9435C-21C6-3048-ADCF-9B16DF918392}" type="slidenum">
              <a:rPr lang="en-US" sz="1200"/>
              <a:pPr eaLnBrk="1" hangingPunct="1"/>
              <a:t>52</a:t>
            </a:fld>
            <a:endParaRPr lang="en-US" sz="12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8D4B10F-7282-0D40-9184-E5FB4024384F}" type="slidenum">
              <a:rPr lang="en-US" sz="1200"/>
              <a:pPr eaLnBrk="1" hangingPunct="1"/>
              <a:t>6</a:t>
            </a:fld>
            <a:endParaRPr lang="en-US" sz="1200"/>
          </a:p>
        </p:txBody>
      </p:sp>
      <p:sp>
        <p:nvSpPr>
          <p:cNvPr id="44035" name="Rectangle 2"/>
          <p:cNvSpPr>
            <a:spLocks noGrp="1" noRot="1" noChangeAspect="1" noChangeArrowheads="1" noTextEdit="1"/>
          </p:cNvSpPr>
          <p:nvPr>
            <p:ph type="sldImg"/>
          </p:nvPr>
        </p:nvSpPr>
        <p:spPr>
          <a:solidFill>
            <a:srgbClr val="FFFFFF"/>
          </a:solidFill>
          <a:ln/>
        </p:spPr>
      </p:sp>
      <p:sp>
        <p:nvSpPr>
          <p:cNvPr id="4403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591FE7E-1833-0643-8234-87BB2911FAA4}" type="slidenum">
              <a:rPr lang="en-US" sz="1200"/>
              <a:pPr eaLnBrk="1" hangingPunct="1"/>
              <a:t>53</a:t>
            </a:fld>
            <a:endParaRPr lang="en-US" sz="12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27CF68E-703E-2F40-B3B7-E074C1CF1EFF}" type="slidenum">
              <a:rPr lang="en-US" sz="1200"/>
              <a:pPr eaLnBrk="1" hangingPunct="1"/>
              <a:t>54</a:t>
            </a:fld>
            <a:endParaRPr lang="en-US" sz="12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CD2B74E-116F-7644-8EDA-B8023BA638AF}" type="slidenum">
              <a:rPr lang="en-US" sz="1200"/>
              <a:pPr eaLnBrk="1" hangingPunct="1"/>
              <a:t>55</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7"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fld id="{171324B6-FDDF-1C4A-836C-81FE79EAEFB4}" type="slidenum">
              <a:rPr lang="en-US" sz="1200">
                <a:solidFill>
                  <a:srgbClr val="000000"/>
                </a:solidFill>
                <a:latin typeface="Times New Roman" charset="0"/>
              </a:rPr>
              <a:pPr/>
              <a:t>58</a:t>
            </a:fld>
            <a:endParaRPr lang="en-US" sz="1200">
              <a:solidFill>
                <a:srgbClr val="000000"/>
              </a:solidFill>
              <a:latin typeface="Times New Roman" charset="0"/>
            </a:endParaRPr>
          </a:p>
        </p:txBody>
      </p:sp>
      <p:sp>
        <p:nvSpPr>
          <p:cNvPr id="613378" name="Rectangle 2"/>
          <p:cNvSpPr>
            <a:spLocks noGrp="1" noRot="1" noChangeAspect="1" noChangeArrowheads="1"/>
          </p:cNvSpPr>
          <p:nvPr>
            <p:ph type="sldImg"/>
          </p:nvPr>
        </p:nvSpPr>
        <p:spPr>
          <a:xfrm>
            <a:off x="1150938" y="692150"/>
            <a:ext cx="4556125" cy="3416300"/>
          </a:xfrm>
          <a:solidFill>
            <a:srgbClr val="FFFFFF"/>
          </a:solidFill>
          <a:ln/>
        </p:spPr>
      </p:sp>
      <p:sp>
        <p:nvSpPr>
          <p:cNvPr id="6133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smtClean="0">
                <a:latin typeface="Arial" charset="0"/>
                <a:ea typeface="ＭＳ Ｐゴシック" charset="0"/>
                <a:cs typeface="ＭＳ Ｐゴシック" charset="0"/>
              </a:rPr>
              <a:t>OT Survey </a:t>
            </a:r>
            <a:r>
              <a:rPr lang="en-US" baseline="0" smtClean="0">
                <a:latin typeface="Arial" charset="0"/>
                <a:ea typeface="ＭＳ Ｐゴシック" charset="0"/>
                <a:cs typeface="ＭＳ Ｐゴシック" charset="0"/>
              </a:rPr>
              <a:t>VN</a:t>
            </a:r>
            <a:endParaRPr lang="en-US" baseline="0" dirty="0" smtClean="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D685D3A-69B3-C94E-AF73-FFF72F639472}" type="slidenum">
              <a:rPr lang="en-US" sz="1200">
                <a:solidFill>
                  <a:prstClr val="black"/>
                </a:solidFill>
              </a:rPr>
              <a:pPr eaLnBrk="1" hangingPunct="1"/>
              <a:t>7</a:t>
            </a:fld>
            <a:endParaRPr lang="en-US" sz="1200">
              <a:solidFill>
                <a:prstClr val="black"/>
              </a:solidFill>
            </a:endParaRPr>
          </a:p>
        </p:txBody>
      </p:sp>
      <p:sp>
        <p:nvSpPr>
          <p:cNvPr id="136194" name="Rectangle 2"/>
          <p:cNvSpPr>
            <a:spLocks noGrp="1" noRot="1" noChangeAspect="1" noChangeArrowheads="1" noTextEdit="1"/>
          </p:cNvSpPr>
          <p:nvPr>
            <p:ph type="sldImg"/>
          </p:nvPr>
        </p:nvSpPr>
        <p:spPr>
          <a:solidFill>
            <a:srgbClr val="FFFFFF"/>
          </a:solidFill>
          <a:ln/>
        </p:spPr>
      </p:sp>
      <p:sp>
        <p:nvSpPr>
          <p:cNvPr id="1361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02D43D3-004B-9443-999E-0ACE48882581}" type="slidenum">
              <a:rPr lang="en-US" sz="1200"/>
              <a:pPr eaLnBrk="1" hangingPunct="1"/>
              <a:t>8</a:t>
            </a:fld>
            <a:endParaRPr 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atin typeface="Times New Roman" charset="0"/>
                <a:ea typeface="ＭＳ Ｐゴシック" charset="0"/>
                <a:cs typeface="ＭＳ Ｐゴシック" charset="0"/>
              </a:rPr>
              <a:t> đến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01C2FCB-968B-D341-AFF6-7712709FE3E5}" type="slidenum">
              <a:rPr lang="en-US" sz="1200"/>
              <a:pPr eaLnBrk="1" hangingPunct="1"/>
              <a:t>9</a:t>
            </a:fld>
            <a:endParaRPr 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BC71632-93F1-3446-8D40-2C549EA75B16}" type="slidenum">
              <a:rPr lang="en-US" sz="1200"/>
              <a:pPr eaLnBrk="1" hangingPunct="1"/>
              <a:t>10</a:t>
            </a:fld>
            <a:endParaRPr 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atin typeface="Times New Roman" charset="0"/>
                <a:ea typeface="ＭＳ Ｐゴシック" charset="0"/>
                <a:cs typeface="ＭＳ Ｐゴシック" charset="0"/>
              </a:rPr>
              <a:t>Nữ hòaÊ-xê—a96-</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ED9B79B-1216-3240-8407-497D7757B586}" type="slidenum">
              <a:rPr lang="en-US" sz="1200"/>
              <a:pPr eaLnBrk="1" hangingPunct="1"/>
              <a:t>11</a:t>
            </a:fld>
            <a:endParaRPr 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atin typeface="Times New Roman" charset="0"/>
                <a:ea typeface="ＭＳ Ｐゴシック" charset="0"/>
                <a:cs typeface="ＭＳ Ｐゴシック" charset="0"/>
              </a:rPr>
              <a:t>Sô-phô-ni</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userDrawn="1"/>
          </p:nvGrpSpPr>
          <p:grpSpPr bwMode="auto">
            <a:xfrm>
              <a:off x="0" y="0"/>
              <a:ext cx="5568" cy="4320"/>
              <a:chOff x="0" y="0"/>
              <a:chExt cx="5568" cy="4320"/>
            </a:xfrm>
          </p:grpSpPr>
          <p:grpSp>
            <p:nvGrpSpPr>
              <p:cNvPr id="9" name="Group 4"/>
              <p:cNvGrpSpPr>
                <a:grpSpLocks/>
              </p:cNvGrpSpPr>
              <p:nvPr userDrawn="1"/>
            </p:nvGrpSpPr>
            <p:grpSpPr bwMode="auto">
              <a:xfrm>
                <a:off x="0" y="0"/>
                <a:ext cx="3216" cy="3072"/>
                <a:chOff x="0" y="0"/>
                <a:chExt cx="2928" cy="2784"/>
              </a:xfrm>
            </p:grpSpPr>
            <p:sp>
              <p:nvSpPr>
                <p:cNvPr id="22" name="Oval 5"/>
                <p:cNvSpPr>
                  <a:spLocks noChangeArrowheads="1"/>
                </p:cNvSpPr>
                <p:nvPr userDrawn="1"/>
              </p:nvSpPr>
              <p:spPr bwMode="auto">
                <a:xfrm>
                  <a:off x="0" y="0"/>
                  <a:ext cx="2928" cy="2784"/>
                </a:xfrm>
                <a:prstGeom prst="ellipse">
                  <a:avLst/>
                </a:prstGeom>
                <a:noFill/>
                <a:ln w="9525">
                  <a:solidFill>
                    <a:schemeClr val="accent1"/>
                  </a:solidFill>
                  <a:round/>
                  <a:headEnd/>
                  <a:tailEnd/>
                </a:ln>
                <a:effectLst/>
              </p:spPr>
              <p:txBody>
                <a:bodyPr wrap="none" anchor="ctr"/>
                <a:lstStyle/>
                <a:p>
                  <a:pPr>
                    <a:defRPr/>
                  </a:pPr>
                  <a:endParaRPr lang="en-US">
                    <a:latin typeface="Times New Roman" pitchFamily="24" charset="0"/>
                    <a:ea typeface="+mn-ea"/>
                    <a:cs typeface="+mn-cs"/>
                  </a:endParaRPr>
                </a:p>
              </p:txBody>
            </p:sp>
            <p:sp>
              <p:nvSpPr>
                <p:cNvPr id="23" name="Oval 6"/>
                <p:cNvSpPr>
                  <a:spLocks noChangeArrowheads="1"/>
                </p:cNvSpPr>
                <p:nvPr userDrawn="1"/>
              </p:nvSpPr>
              <p:spPr bwMode="auto">
                <a:xfrm>
                  <a:off x="240" y="240"/>
                  <a:ext cx="2445" cy="2304"/>
                </a:xfrm>
                <a:prstGeom prst="ellipse">
                  <a:avLst/>
                </a:prstGeom>
                <a:noFill/>
                <a:ln w="9525">
                  <a:solidFill>
                    <a:schemeClr val="accent1"/>
                  </a:solidFill>
                  <a:round/>
                  <a:headEnd/>
                  <a:tailEnd/>
                </a:ln>
                <a:effectLst/>
              </p:spPr>
              <p:txBody>
                <a:bodyPr wrap="none" anchor="ctr"/>
                <a:lstStyle/>
                <a:p>
                  <a:pPr>
                    <a:defRPr/>
                  </a:pPr>
                  <a:endParaRPr lang="en-US">
                    <a:latin typeface="Times New Roman" pitchFamily="24" charset="0"/>
                    <a:ea typeface="+mn-ea"/>
                    <a:cs typeface="+mn-cs"/>
                  </a:endParaRPr>
                </a:p>
              </p:txBody>
            </p:sp>
            <p:sp>
              <p:nvSpPr>
                <p:cNvPr id="24" name="Oval 7"/>
                <p:cNvSpPr>
                  <a:spLocks noChangeArrowheads="1"/>
                </p:cNvSpPr>
                <p:nvPr userDrawn="1"/>
              </p:nvSpPr>
              <p:spPr bwMode="auto">
                <a:xfrm>
                  <a:off x="480" y="480"/>
                  <a:ext cx="1968" cy="1822"/>
                </a:xfrm>
                <a:prstGeom prst="ellipse">
                  <a:avLst/>
                </a:prstGeom>
                <a:noFill/>
                <a:ln w="9525">
                  <a:solidFill>
                    <a:schemeClr val="accent1"/>
                  </a:solidFill>
                  <a:round/>
                  <a:headEnd/>
                  <a:tailEnd/>
                </a:ln>
                <a:effectLst/>
              </p:spPr>
              <p:txBody>
                <a:bodyPr wrap="none" anchor="ctr"/>
                <a:lstStyle/>
                <a:p>
                  <a:pPr>
                    <a:defRPr/>
                  </a:pPr>
                  <a:endParaRPr lang="en-US">
                    <a:latin typeface="Times New Roman" pitchFamily="24" charset="0"/>
                    <a:ea typeface="+mn-ea"/>
                    <a:cs typeface="+mn-cs"/>
                  </a:endParaRPr>
                </a:p>
              </p:txBody>
            </p:sp>
            <p:sp>
              <p:nvSpPr>
                <p:cNvPr id="25" name="Oval 8"/>
                <p:cNvSpPr>
                  <a:spLocks noChangeArrowheads="1"/>
                </p:cNvSpPr>
                <p:nvPr userDrawn="1"/>
              </p:nvSpPr>
              <p:spPr bwMode="auto">
                <a:xfrm>
                  <a:off x="720" y="720"/>
                  <a:ext cx="1488" cy="1349"/>
                </a:xfrm>
                <a:prstGeom prst="ellipse">
                  <a:avLst/>
                </a:prstGeom>
                <a:noFill/>
                <a:ln w="9525">
                  <a:solidFill>
                    <a:schemeClr val="accent1"/>
                  </a:solidFill>
                  <a:round/>
                  <a:headEnd/>
                  <a:tailEnd/>
                </a:ln>
                <a:effectLst/>
              </p:spPr>
              <p:txBody>
                <a:bodyPr wrap="none" anchor="ctr"/>
                <a:lstStyle/>
                <a:p>
                  <a:pPr>
                    <a:defRPr/>
                  </a:pPr>
                  <a:endParaRPr lang="en-US">
                    <a:latin typeface="Times New Roman" pitchFamily="24" charset="0"/>
                    <a:ea typeface="+mn-ea"/>
                    <a:cs typeface="+mn-cs"/>
                  </a:endParaRPr>
                </a:p>
              </p:txBody>
            </p:sp>
            <p:sp>
              <p:nvSpPr>
                <p:cNvPr id="26" name="Oval 9"/>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ffectLst/>
              </p:spPr>
              <p:txBody>
                <a:bodyPr wrap="none" anchor="ctr"/>
                <a:lstStyle/>
                <a:p>
                  <a:pPr>
                    <a:defRPr/>
                  </a:pPr>
                  <a:endParaRPr lang="en-US">
                    <a:latin typeface="Times New Roman" pitchFamily="24" charset="0"/>
                    <a:ea typeface="+mn-ea"/>
                    <a:cs typeface="+mn-cs"/>
                  </a:endParaRPr>
                </a:p>
              </p:txBody>
            </p:sp>
          </p:grpSp>
          <p:grpSp>
            <p:nvGrpSpPr>
              <p:cNvPr id="10" name="Group 10"/>
              <p:cNvGrpSpPr>
                <a:grpSpLocks/>
              </p:cNvGrpSpPr>
              <p:nvPr userDrawn="1"/>
            </p:nvGrpSpPr>
            <p:grpSpPr bwMode="auto">
              <a:xfrm>
                <a:off x="2016" y="2016"/>
                <a:ext cx="2448" cy="2304"/>
                <a:chOff x="0" y="0"/>
                <a:chExt cx="2928" cy="2784"/>
              </a:xfrm>
            </p:grpSpPr>
            <p:sp>
              <p:nvSpPr>
                <p:cNvPr id="17" name="Oval 11"/>
                <p:cNvSpPr>
                  <a:spLocks noChangeArrowheads="1"/>
                </p:cNvSpPr>
                <p:nvPr userDrawn="1"/>
              </p:nvSpPr>
              <p:spPr bwMode="auto">
                <a:xfrm>
                  <a:off x="0" y="0"/>
                  <a:ext cx="2928" cy="2784"/>
                </a:xfrm>
                <a:prstGeom prst="ellipse">
                  <a:avLst/>
                </a:prstGeom>
                <a:noFill/>
                <a:ln w="9525">
                  <a:solidFill>
                    <a:schemeClr val="accent1"/>
                  </a:solidFill>
                  <a:round/>
                  <a:headEnd/>
                  <a:tailEnd/>
                </a:ln>
                <a:effectLst/>
              </p:spPr>
              <p:txBody>
                <a:bodyPr wrap="none" anchor="ctr"/>
                <a:lstStyle/>
                <a:p>
                  <a:pPr>
                    <a:defRPr/>
                  </a:pPr>
                  <a:endParaRPr lang="en-US">
                    <a:latin typeface="Times New Roman" pitchFamily="24" charset="0"/>
                    <a:ea typeface="+mn-ea"/>
                    <a:cs typeface="+mn-cs"/>
                  </a:endParaRPr>
                </a:p>
              </p:txBody>
            </p:sp>
            <p:sp>
              <p:nvSpPr>
                <p:cNvPr id="18" name="Oval 12"/>
                <p:cNvSpPr>
                  <a:spLocks noChangeArrowheads="1"/>
                </p:cNvSpPr>
                <p:nvPr userDrawn="1"/>
              </p:nvSpPr>
              <p:spPr bwMode="auto">
                <a:xfrm>
                  <a:off x="240" y="240"/>
                  <a:ext cx="2447" cy="2303"/>
                </a:xfrm>
                <a:prstGeom prst="ellipse">
                  <a:avLst/>
                </a:prstGeom>
                <a:noFill/>
                <a:ln w="9525">
                  <a:solidFill>
                    <a:schemeClr val="accent1"/>
                  </a:solidFill>
                  <a:round/>
                  <a:headEnd/>
                  <a:tailEnd/>
                </a:ln>
                <a:effectLst/>
              </p:spPr>
              <p:txBody>
                <a:bodyPr wrap="none" anchor="ctr"/>
                <a:lstStyle/>
                <a:p>
                  <a:pPr>
                    <a:defRPr/>
                  </a:pPr>
                  <a:endParaRPr lang="en-US">
                    <a:latin typeface="Times New Roman" pitchFamily="24" charset="0"/>
                    <a:ea typeface="+mn-ea"/>
                    <a:cs typeface="+mn-cs"/>
                  </a:endParaRPr>
                </a:p>
              </p:txBody>
            </p:sp>
            <p:sp>
              <p:nvSpPr>
                <p:cNvPr id="19" name="Oval 13"/>
                <p:cNvSpPr>
                  <a:spLocks noChangeArrowheads="1"/>
                </p:cNvSpPr>
                <p:nvPr userDrawn="1"/>
              </p:nvSpPr>
              <p:spPr bwMode="auto">
                <a:xfrm>
                  <a:off x="480" y="480"/>
                  <a:ext cx="1970" cy="1826"/>
                </a:xfrm>
                <a:prstGeom prst="ellipse">
                  <a:avLst/>
                </a:prstGeom>
                <a:noFill/>
                <a:ln w="9525">
                  <a:solidFill>
                    <a:schemeClr val="accent1"/>
                  </a:solidFill>
                  <a:round/>
                  <a:headEnd/>
                  <a:tailEnd/>
                </a:ln>
                <a:effectLst/>
              </p:spPr>
              <p:txBody>
                <a:bodyPr wrap="none" anchor="ctr"/>
                <a:lstStyle/>
                <a:p>
                  <a:pPr>
                    <a:defRPr/>
                  </a:pPr>
                  <a:endParaRPr lang="en-US">
                    <a:latin typeface="Times New Roman" pitchFamily="24" charset="0"/>
                    <a:ea typeface="+mn-ea"/>
                    <a:cs typeface="+mn-cs"/>
                  </a:endParaRPr>
                </a:p>
              </p:txBody>
            </p:sp>
            <p:sp>
              <p:nvSpPr>
                <p:cNvPr id="20" name="Oval 14"/>
                <p:cNvSpPr>
                  <a:spLocks noChangeArrowheads="1"/>
                </p:cNvSpPr>
                <p:nvPr userDrawn="1"/>
              </p:nvSpPr>
              <p:spPr bwMode="auto">
                <a:xfrm>
                  <a:off x="720" y="720"/>
                  <a:ext cx="1488" cy="1344"/>
                </a:xfrm>
                <a:prstGeom prst="ellipse">
                  <a:avLst/>
                </a:prstGeom>
                <a:noFill/>
                <a:ln w="9525">
                  <a:solidFill>
                    <a:schemeClr val="accent1"/>
                  </a:solidFill>
                  <a:round/>
                  <a:headEnd/>
                  <a:tailEnd/>
                </a:ln>
                <a:effectLst/>
              </p:spPr>
              <p:txBody>
                <a:bodyPr wrap="none" anchor="ctr"/>
                <a:lstStyle/>
                <a:p>
                  <a:pPr>
                    <a:defRPr/>
                  </a:pPr>
                  <a:endParaRPr lang="en-US">
                    <a:latin typeface="Times New Roman" pitchFamily="24" charset="0"/>
                    <a:ea typeface="+mn-ea"/>
                    <a:cs typeface="+mn-cs"/>
                  </a:endParaRPr>
                </a:p>
              </p:txBody>
            </p:sp>
            <p:sp>
              <p:nvSpPr>
                <p:cNvPr id="21" name="Oval 15"/>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ffectLst/>
              </p:spPr>
              <p:txBody>
                <a:bodyPr wrap="none" anchor="ctr"/>
                <a:lstStyle/>
                <a:p>
                  <a:pPr>
                    <a:defRPr/>
                  </a:pPr>
                  <a:endParaRPr lang="en-US">
                    <a:latin typeface="Times New Roman" pitchFamily="24" charset="0"/>
                    <a:ea typeface="+mn-ea"/>
                    <a:cs typeface="+mn-cs"/>
                  </a:endParaRPr>
                </a:p>
              </p:txBody>
            </p:sp>
          </p:grpSp>
          <p:grpSp>
            <p:nvGrpSpPr>
              <p:cNvPr id="11" name="Group 16"/>
              <p:cNvGrpSpPr>
                <a:grpSpLocks/>
              </p:cNvGrpSpPr>
              <p:nvPr userDrawn="1"/>
            </p:nvGrpSpPr>
            <p:grpSpPr bwMode="auto">
              <a:xfrm>
                <a:off x="2832" y="96"/>
                <a:ext cx="2736" cy="2592"/>
                <a:chOff x="0" y="0"/>
                <a:chExt cx="2928" cy="2784"/>
              </a:xfrm>
            </p:grpSpPr>
            <p:sp>
              <p:nvSpPr>
                <p:cNvPr id="12" name="Oval 17"/>
                <p:cNvSpPr>
                  <a:spLocks noChangeArrowheads="1"/>
                </p:cNvSpPr>
                <p:nvPr userDrawn="1"/>
              </p:nvSpPr>
              <p:spPr bwMode="auto">
                <a:xfrm>
                  <a:off x="0" y="0"/>
                  <a:ext cx="2928" cy="2784"/>
                </a:xfrm>
                <a:prstGeom prst="ellipse">
                  <a:avLst/>
                </a:prstGeom>
                <a:noFill/>
                <a:ln w="9525">
                  <a:solidFill>
                    <a:schemeClr val="accent1"/>
                  </a:solidFill>
                  <a:round/>
                  <a:headEnd/>
                  <a:tailEnd/>
                </a:ln>
                <a:effectLst/>
              </p:spPr>
              <p:txBody>
                <a:bodyPr wrap="none" anchor="ctr"/>
                <a:lstStyle/>
                <a:p>
                  <a:pPr>
                    <a:defRPr/>
                  </a:pPr>
                  <a:endParaRPr lang="en-US">
                    <a:latin typeface="Times New Roman" pitchFamily="24" charset="0"/>
                    <a:ea typeface="+mn-ea"/>
                    <a:cs typeface="+mn-cs"/>
                  </a:endParaRPr>
                </a:p>
              </p:txBody>
            </p:sp>
            <p:sp>
              <p:nvSpPr>
                <p:cNvPr id="13" name="Oval 18"/>
                <p:cNvSpPr>
                  <a:spLocks noChangeArrowheads="1"/>
                </p:cNvSpPr>
                <p:nvPr userDrawn="1"/>
              </p:nvSpPr>
              <p:spPr bwMode="auto">
                <a:xfrm>
                  <a:off x="240" y="240"/>
                  <a:ext cx="2452" cy="2305"/>
                </a:xfrm>
                <a:prstGeom prst="ellipse">
                  <a:avLst/>
                </a:prstGeom>
                <a:noFill/>
                <a:ln w="9525">
                  <a:solidFill>
                    <a:schemeClr val="accent1"/>
                  </a:solidFill>
                  <a:round/>
                  <a:headEnd/>
                  <a:tailEnd/>
                </a:ln>
                <a:effectLst/>
              </p:spPr>
              <p:txBody>
                <a:bodyPr wrap="none" anchor="ctr"/>
                <a:lstStyle/>
                <a:p>
                  <a:pPr>
                    <a:defRPr/>
                  </a:pPr>
                  <a:endParaRPr lang="en-US">
                    <a:latin typeface="Times New Roman" pitchFamily="24" charset="0"/>
                    <a:ea typeface="+mn-ea"/>
                    <a:cs typeface="+mn-cs"/>
                  </a:endParaRPr>
                </a:p>
              </p:txBody>
            </p:sp>
            <p:sp>
              <p:nvSpPr>
                <p:cNvPr id="14" name="Oval 19"/>
                <p:cNvSpPr>
                  <a:spLocks noChangeArrowheads="1"/>
                </p:cNvSpPr>
                <p:nvPr userDrawn="1"/>
              </p:nvSpPr>
              <p:spPr bwMode="auto">
                <a:xfrm>
                  <a:off x="481" y="480"/>
                  <a:ext cx="1967" cy="1824"/>
                </a:xfrm>
                <a:prstGeom prst="ellipse">
                  <a:avLst/>
                </a:prstGeom>
                <a:noFill/>
                <a:ln w="9525">
                  <a:solidFill>
                    <a:schemeClr val="accent1"/>
                  </a:solidFill>
                  <a:round/>
                  <a:headEnd/>
                  <a:tailEnd/>
                </a:ln>
                <a:effectLst/>
              </p:spPr>
              <p:txBody>
                <a:bodyPr wrap="none" anchor="ctr"/>
                <a:lstStyle/>
                <a:p>
                  <a:pPr>
                    <a:defRPr/>
                  </a:pPr>
                  <a:endParaRPr lang="en-US">
                    <a:latin typeface="Times New Roman" pitchFamily="24" charset="0"/>
                    <a:ea typeface="+mn-ea"/>
                    <a:cs typeface="+mn-cs"/>
                  </a:endParaRPr>
                </a:p>
              </p:txBody>
            </p:sp>
            <p:sp>
              <p:nvSpPr>
                <p:cNvPr id="15" name="Oval 20"/>
                <p:cNvSpPr>
                  <a:spLocks noChangeArrowheads="1"/>
                </p:cNvSpPr>
                <p:nvPr userDrawn="1"/>
              </p:nvSpPr>
              <p:spPr bwMode="auto">
                <a:xfrm>
                  <a:off x="720" y="720"/>
                  <a:ext cx="1488" cy="1347"/>
                </a:xfrm>
                <a:prstGeom prst="ellipse">
                  <a:avLst/>
                </a:prstGeom>
                <a:noFill/>
                <a:ln w="9525">
                  <a:solidFill>
                    <a:schemeClr val="accent1"/>
                  </a:solidFill>
                  <a:round/>
                  <a:headEnd/>
                  <a:tailEnd/>
                </a:ln>
                <a:effectLst/>
              </p:spPr>
              <p:txBody>
                <a:bodyPr wrap="none" anchor="ctr"/>
                <a:lstStyle/>
                <a:p>
                  <a:pPr>
                    <a:defRPr/>
                  </a:pPr>
                  <a:endParaRPr lang="en-US">
                    <a:latin typeface="Times New Roman" pitchFamily="24" charset="0"/>
                    <a:ea typeface="+mn-ea"/>
                    <a:cs typeface="+mn-cs"/>
                  </a:endParaRPr>
                </a:p>
              </p:txBody>
            </p:sp>
            <p:sp>
              <p:nvSpPr>
                <p:cNvPr id="16" name="Oval 21"/>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ffectLst/>
              </p:spPr>
              <p:txBody>
                <a:bodyPr wrap="none" anchor="ctr"/>
                <a:lstStyle/>
                <a:p>
                  <a:pPr>
                    <a:defRPr/>
                  </a:pPr>
                  <a:endParaRPr lang="en-US">
                    <a:latin typeface="Times New Roman" pitchFamily="24" charset="0"/>
                    <a:ea typeface="+mn-ea"/>
                    <a:cs typeface="+mn-cs"/>
                  </a:endParaRPr>
                </a:p>
              </p:txBody>
            </p:sp>
          </p:grpSp>
        </p:grpSp>
        <p:sp>
          <p:nvSpPr>
            <p:cNvPr id="6" name="Line 22"/>
            <p:cNvSpPr>
              <a:spLocks noChangeShapeType="1"/>
            </p:cNvSpPr>
            <p:nvPr userDrawn="1"/>
          </p:nvSpPr>
          <p:spPr bwMode="auto">
            <a:xfrm flipH="1">
              <a:off x="0" y="1536"/>
              <a:ext cx="1584" cy="2160"/>
            </a:xfrm>
            <a:prstGeom prst="line">
              <a:avLst/>
            </a:prstGeom>
            <a:noFill/>
            <a:ln w="9525">
              <a:solidFill>
                <a:schemeClr val="accent1"/>
              </a:solidFill>
              <a:prstDash val="dash"/>
              <a:round/>
              <a:headEnd/>
              <a:tailEnd/>
            </a:ln>
            <a:effectLst/>
          </p:spPr>
          <p:txBody>
            <a:bodyPr wrap="none" anchor="ctr"/>
            <a:lstStyle/>
            <a:p>
              <a:pPr>
                <a:defRPr/>
              </a:pPr>
              <a:endParaRPr lang="en-US">
                <a:latin typeface="Times New Roman" pitchFamily="-111" charset="0"/>
                <a:ea typeface="+mn-ea"/>
                <a:cs typeface="+mn-cs"/>
              </a:endParaRPr>
            </a:p>
          </p:txBody>
        </p:sp>
        <p:sp>
          <p:nvSpPr>
            <p:cNvPr id="7" name="Line 23"/>
            <p:cNvSpPr>
              <a:spLocks noChangeShapeType="1"/>
            </p:cNvSpPr>
            <p:nvPr userDrawn="1"/>
          </p:nvSpPr>
          <p:spPr bwMode="auto">
            <a:xfrm>
              <a:off x="4176" y="1392"/>
              <a:ext cx="1584" cy="1728"/>
            </a:xfrm>
            <a:prstGeom prst="line">
              <a:avLst/>
            </a:prstGeom>
            <a:noFill/>
            <a:ln w="9525">
              <a:solidFill>
                <a:schemeClr val="accent1"/>
              </a:solidFill>
              <a:prstDash val="dash"/>
              <a:round/>
              <a:headEnd/>
              <a:tailEnd/>
            </a:ln>
            <a:effectLst/>
          </p:spPr>
          <p:txBody>
            <a:bodyPr wrap="none" anchor="ctr"/>
            <a:lstStyle/>
            <a:p>
              <a:pPr>
                <a:defRPr/>
              </a:pPr>
              <a:endParaRPr lang="en-US">
                <a:latin typeface="Times New Roman" pitchFamily="-111" charset="0"/>
                <a:ea typeface="+mn-ea"/>
                <a:cs typeface="+mn-cs"/>
              </a:endParaRPr>
            </a:p>
          </p:txBody>
        </p:sp>
        <p:sp>
          <p:nvSpPr>
            <p:cNvPr id="8" name="Line 24"/>
            <p:cNvSpPr>
              <a:spLocks noChangeShapeType="1"/>
            </p:cNvSpPr>
            <p:nvPr userDrawn="1"/>
          </p:nvSpPr>
          <p:spPr bwMode="auto">
            <a:xfrm flipV="1">
              <a:off x="3216" y="0"/>
              <a:ext cx="240" cy="3120"/>
            </a:xfrm>
            <a:prstGeom prst="line">
              <a:avLst/>
            </a:prstGeom>
            <a:noFill/>
            <a:ln w="9525">
              <a:solidFill>
                <a:schemeClr val="accent1"/>
              </a:solidFill>
              <a:round/>
              <a:headEnd/>
              <a:tailEnd/>
            </a:ln>
            <a:effectLst/>
          </p:spPr>
          <p:txBody>
            <a:bodyPr wrap="none" anchor="ctr"/>
            <a:lstStyle/>
            <a:p>
              <a:pPr>
                <a:defRPr/>
              </a:pPr>
              <a:endParaRPr lang="en-US">
                <a:latin typeface="Times New Roman" pitchFamily="-111" charset="0"/>
                <a:ea typeface="+mn-ea"/>
                <a:cs typeface="+mn-cs"/>
              </a:endParaRPr>
            </a:p>
          </p:txBody>
        </p:sp>
      </p:grpSp>
      <p:sp>
        <p:nvSpPr>
          <p:cNvPr id="76825" name="Rectangle 25"/>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76826" name="Rectangle 26"/>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7" name="Rectangle 27"/>
          <p:cNvSpPr>
            <a:spLocks noGrp="1" noChangeArrowheads="1"/>
          </p:cNvSpPr>
          <p:nvPr>
            <p:ph type="dt" sz="half" idx="10"/>
          </p:nvPr>
        </p:nvSpPr>
        <p:spPr/>
        <p:txBody>
          <a:bodyPr/>
          <a:lstStyle>
            <a:lvl1pPr>
              <a:defRPr b="0"/>
            </a:lvl1pPr>
          </a:lstStyle>
          <a:p>
            <a:pPr>
              <a:defRPr/>
            </a:pPr>
            <a:endParaRPr lang="en-US"/>
          </a:p>
        </p:txBody>
      </p:sp>
      <p:sp>
        <p:nvSpPr>
          <p:cNvPr id="28" name="Rectangle 28"/>
          <p:cNvSpPr>
            <a:spLocks noGrp="1" noChangeArrowheads="1"/>
          </p:cNvSpPr>
          <p:nvPr>
            <p:ph type="ftr" sz="quarter" idx="11"/>
          </p:nvPr>
        </p:nvSpPr>
        <p:spPr/>
        <p:txBody>
          <a:bodyPr/>
          <a:lstStyle>
            <a:lvl1pPr>
              <a:defRPr b="0"/>
            </a:lvl1pPr>
          </a:lstStyle>
          <a:p>
            <a:pPr>
              <a:defRPr/>
            </a:pPr>
            <a:endParaRPr lang="en-US"/>
          </a:p>
        </p:txBody>
      </p:sp>
      <p:sp>
        <p:nvSpPr>
          <p:cNvPr id="29" name="Rectangle 29"/>
          <p:cNvSpPr>
            <a:spLocks noGrp="1" noChangeArrowheads="1"/>
          </p:cNvSpPr>
          <p:nvPr>
            <p:ph type="sldNum" sz="quarter" idx="12"/>
          </p:nvPr>
        </p:nvSpPr>
        <p:spPr/>
        <p:txBody>
          <a:bodyPr/>
          <a:lstStyle>
            <a:lvl1pPr>
              <a:defRPr b="0"/>
            </a:lvl1pPr>
          </a:lstStyle>
          <a:p>
            <a:fld id="{97D8B7EF-8617-B743-AD71-B59E7A06F71A}" type="slidenum">
              <a:rPr lang="en-US"/>
              <a:pPr/>
              <a:t>‹#›</a:t>
            </a:fld>
            <a:endParaRPr lang="en-US"/>
          </a:p>
        </p:txBody>
      </p:sp>
    </p:spTree>
    <p:extLst>
      <p:ext uri="{BB962C8B-B14F-4D97-AF65-F5344CB8AC3E}">
        <p14:creationId xmlns:p14="http://schemas.microsoft.com/office/powerpoint/2010/main" val="1900505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fld id="{915CF3BB-E06D-6D49-9F11-A45AACA5F5EA}" type="slidenum">
              <a:rPr lang="en-US"/>
              <a:pPr/>
              <a:t>‹#›</a:t>
            </a:fld>
            <a:endParaRPr lang="en-US"/>
          </a:p>
        </p:txBody>
      </p:sp>
    </p:spTree>
    <p:extLst>
      <p:ext uri="{BB962C8B-B14F-4D97-AF65-F5344CB8AC3E}">
        <p14:creationId xmlns:p14="http://schemas.microsoft.com/office/powerpoint/2010/main" val="5179710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8D1D3C23-8B0E-A64D-A610-DDF3143AF278}"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400731924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F13F1568-2AD3-114E-ABA4-435A435F52F3}"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03351538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62AFF2A4-3C36-6E45-AD38-59023F4485DC}"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43443880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2DACE8FD-A426-414D-AA6C-2B789C78FC74}"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63158295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23"/>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25EDDD03-BAE7-C24B-85F4-941DE3F12E91}"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04239116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a:spcBef>
                    <a:spcPct val="20000"/>
                  </a:spcBef>
                </a:pPr>
                <a:endParaRPr lang="en-US" sz="2800">
                  <a:solidFill>
                    <a:srgbClr val="FFFFFF"/>
                  </a:solidFill>
                </a:endParaRPr>
              </a:p>
            </p:txBody>
          </p:sp>
          <p:sp>
            <p:nvSpPr>
              <p:cNvPr id="14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a:spcBef>
                    <a:spcPct val="20000"/>
                  </a:spcBef>
                </a:pPr>
                <a:endParaRPr lang="en-US" sz="2800">
                  <a:solidFill>
                    <a:srgbClr val="FFFFFF"/>
                  </a:solidFill>
                </a:endParaRPr>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a:spcBef>
                    <a:spcPct val="20000"/>
                  </a:spcBef>
                </a:pPr>
                <a:endParaRPr lang="en-US" sz="2800">
                  <a:solidFill>
                    <a:srgbClr val="FFFFFF"/>
                  </a:solidFill>
                </a:endParaRPr>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a:spcBef>
                    <a:spcPct val="20000"/>
                  </a:spcBef>
                </a:pPr>
                <a:endParaRPr lang="en-US" sz="2800">
                  <a:solidFill>
                    <a:srgbClr val="FFFFFF"/>
                  </a:solidFill>
                </a:endParaRPr>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a:spcBef>
                    <a:spcPct val="20000"/>
                  </a:spcBef>
                </a:pPr>
                <a:endParaRPr lang="en-US" sz="2800">
                  <a:solidFill>
                    <a:srgbClr val="FFFFFF"/>
                  </a:solidFill>
                </a:endParaRPr>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a:spcBef>
                    <a:spcPct val="20000"/>
                  </a:spcBef>
                </a:pPr>
                <a:endParaRPr lang="en-US" sz="2800">
                  <a:solidFill>
                    <a:srgbClr val="FFFFFF"/>
                  </a:solidFill>
                </a:endParaRPr>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a:spcBef>
                    <a:spcPct val="20000"/>
                  </a:spcBef>
                </a:pPr>
                <a:endParaRPr lang="en-US" sz="2800">
                  <a:solidFill>
                    <a:srgbClr val="FFFFFF"/>
                  </a:solidFill>
                </a:endParaRPr>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a:spcBef>
                    <a:spcPct val="20000"/>
                  </a:spcBef>
                </a:pPr>
                <a:endParaRPr lang="en-US" sz="2800">
                  <a:solidFill>
                    <a:srgbClr val="FFFFFF"/>
                  </a:solidFill>
                </a:endParaRPr>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a:spcBef>
                    <a:spcPct val="20000"/>
                  </a:spcBef>
                </a:pPr>
                <a:endParaRPr lang="en-US" sz="2800">
                  <a:solidFill>
                    <a:srgbClr val="FFFFFF"/>
                  </a:solidFill>
                </a:endParaRPr>
              </a:p>
            </p:txBody>
          </p:sp>
          <p:sp>
            <p:nvSpPr>
              <p:cNvPr id="15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a:spcBef>
                    <a:spcPct val="20000"/>
                  </a:spcBef>
                </a:pPr>
                <a:endParaRPr lang="en-US" sz="2800">
                  <a:solidFill>
                    <a:srgbClr val="FFFFFF"/>
                  </a:solidFill>
                </a:endParaRPr>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a:spcBef>
                    <a:spcPct val="20000"/>
                  </a:spcBef>
                </a:pPr>
                <a:endParaRPr lang="en-US" sz="2800">
                  <a:solidFill>
                    <a:srgbClr val="FFFFFF"/>
                  </a:solidFill>
                </a:endParaRPr>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a:spcBef>
                    <a:spcPct val="20000"/>
                  </a:spcBef>
                </a:pPr>
                <a:endParaRPr lang="en-US" sz="2800">
                  <a:solidFill>
                    <a:srgbClr val="FFFFFF"/>
                  </a:solidFill>
                </a:endParaRPr>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a:spcBef>
                    <a:spcPct val="20000"/>
                  </a:spcBef>
                </a:pPr>
                <a:endParaRPr lang="en-US" sz="2800">
                  <a:solidFill>
                    <a:srgbClr val="FFFFFF"/>
                  </a:solidFill>
                </a:endParaRPr>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9" name="Rectangle 20"/>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47" name="Rectangle 58"/>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48" name="Rectangle 59"/>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spcBef>
                    <a:spcPct val="20000"/>
                  </a:spcBef>
                </a:pPr>
                <a:endParaRPr lang="en-US" sz="2800">
                  <a:solidFill>
                    <a:srgbClr val="FFFFFF"/>
                  </a:solidFill>
                </a:endParaRPr>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spcBef>
                    <a:spcPct val="20000"/>
                  </a:spcBef>
                </a:pPr>
                <a:endParaRPr lang="en-US" sz="2800">
                  <a:solidFill>
                    <a:srgbClr val="FFFFFF"/>
                  </a:solidFill>
                </a:endParaRPr>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spcBef>
                    <a:spcPct val="20000"/>
                  </a:spcBef>
                </a:pPr>
                <a:endParaRPr lang="en-US" sz="2800">
                  <a:solidFill>
                    <a:srgbClr val="FFFFFF"/>
                  </a:solidFill>
                </a:endParaRPr>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spcBef>
                    <a:spcPct val="20000"/>
                  </a:spcBef>
                </a:pPr>
                <a:endParaRPr lang="en-US" sz="2800">
                  <a:solidFill>
                    <a:srgbClr val="FFFFFF"/>
                  </a:solidFill>
                </a:endParaRPr>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spcBef>
                    <a:spcPct val="20000"/>
                  </a:spcBef>
                </a:pPr>
                <a:endParaRPr lang="en-US" sz="2800">
                  <a:solidFill>
                    <a:srgbClr val="FFFFFF"/>
                  </a:solidFill>
                </a:endParaRPr>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spcBef>
                    <a:spcPct val="20000"/>
                  </a:spcBef>
                </a:pPr>
                <a:endParaRPr lang="en-US" sz="2800">
                  <a:solidFill>
                    <a:srgbClr val="FFFFFF"/>
                  </a:solidFill>
                </a:endParaRPr>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spcBef>
                    <a:spcPct val="20000"/>
                  </a:spcBef>
                </a:pPr>
                <a:endParaRPr lang="en-US" sz="2800">
                  <a:solidFill>
                    <a:srgbClr val="FFFFFF"/>
                  </a:solidFill>
                </a:endParaRPr>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spcBef>
                    <a:spcPct val="20000"/>
                  </a:spcBef>
                </a:pPr>
                <a:endParaRPr lang="en-US" sz="2800">
                  <a:solidFill>
                    <a:srgbClr val="FFFFFF"/>
                  </a:solidFill>
                </a:endParaRPr>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spcBef>
                    <a:spcPct val="20000"/>
                  </a:spcBef>
                </a:pPr>
                <a:endParaRPr lang="en-US" sz="2800">
                  <a:solidFill>
                    <a:srgbClr val="FFFFFF"/>
                  </a:solidFill>
                </a:endParaRPr>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spcBef>
                    <a:spcPct val="20000"/>
                  </a:spcBef>
                </a:pPr>
                <a:endParaRPr lang="en-US" sz="2800">
                  <a:solidFill>
                    <a:srgbClr val="FFFFFF"/>
                  </a:solidFill>
                </a:endParaRPr>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spcBef>
                    <a:spcPct val="20000"/>
                  </a:spcBef>
                </a:pPr>
                <a:endParaRPr lang="en-US" sz="2800">
                  <a:solidFill>
                    <a:srgbClr val="FFFFFF"/>
                  </a:solidFill>
                </a:endParaRPr>
              </a:p>
            </p:txBody>
          </p:sp>
          <p:sp>
            <p:nvSpPr>
              <p:cNvPr id="139" name="Freeform 150"/>
              <p:cNvSpPr>
                <a:spLocks/>
              </p:cNvSpPr>
              <p:nvPr userDrawn="1"/>
            </p:nvSpPr>
            <p:spPr bwMode="ltGray">
              <a:xfrm rot="-2857037">
                <a:off x="619" y="3550"/>
                <a:ext cx="68" cy="69"/>
              </a:xfrm>
              <a:custGeom>
                <a:avLst/>
                <a:gdLst>
                  <a:gd name="T0" fmla="*/ 0 w 144"/>
                  <a:gd name="T1" fmla="*/ 9 h 154"/>
                  <a:gd name="T2" fmla="*/ 6 w 144"/>
                  <a:gd name="T3" fmla="*/ 14 h 154"/>
                  <a:gd name="T4" fmla="*/ 12 w 144"/>
                  <a:gd name="T5" fmla="*/ 11 h 154"/>
                  <a:gd name="T6" fmla="*/ 7 w 144"/>
                  <a:gd name="T7" fmla="*/ 5 h 154"/>
                  <a:gd name="T8" fmla="*/ 11 w 144"/>
                  <a:gd name="T9" fmla="*/ 3 h 154"/>
                  <a:gd name="T10" fmla="*/ 12 w 144"/>
                  <a:gd name="T11" fmla="*/ 5 h 154"/>
                  <a:gd name="T12" fmla="*/ 15 w 144"/>
                  <a:gd name="T13" fmla="*/ 4 h 154"/>
                  <a:gd name="T14" fmla="*/ 10 w 144"/>
                  <a:gd name="T15" fmla="*/ 0 h 154"/>
                  <a:gd name="T16" fmla="*/ 4 w 144"/>
                  <a:gd name="T17" fmla="*/ 3 h 154"/>
                  <a:gd name="T18" fmla="*/ 9 w 144"/>
                  <a:gd name="T19" fmla="*/ 10 h 154"/>
                  <a:gd name="T20" fmla="*/ 3 w 144"/>
                  <a:gd name="T21" fmla="*/ 9 h 154"/>
                  <a:gd name="T22" fmla="*/ 0 w 144"/>
                  <a:gd name="T23" fmla="*/ 9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spcBef>
                    <a:spcPct val="20000"/>
                  </a:spcBef>
                </a:pPr>
                <a:endParaRPr lang="en-US" sz="2800">
                  <a:solidFill>
                    <a:srgbClr val="FFFFFF"/>
                  </a:solidFill>
                </a:endParaRPr>
              </a:p>
            </p:txBody>
          </p:sp>
          <p:sp>
            <p:nvSpPr>
              <p:cNvPr id="140"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spcBef>
                    <a:spcPct val="20000"/>
                  </a:spcBef>
                  <a:defRPr/>
                </a:pPr>
                <a:endParaRPr lang="en-US" sz="2800">
                  <a:solidFill>
                    <a:srgbClr val="FFFFFF"/>
                  </a:solidFill>
                  <a:latin typeface="Times New Roman" pitchFamily="18" charset="0"/>
                  <a:ea typeface="ＭＳ Ｐゴシック" pitchFamily="34" charset="-128"/>
                </a:endParaRPr>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spcBef>
                    <a:spcPct val="20000"/>
                  </a:spcBef>
                  <a:defRPr/>
                </a:pPr>
                <a:endParaRPr lang="en-US" sz="2800">
                  <a:solidFill>
                    <a:srgbClr val="FFFFFF"/>
                  </a:solidFill>
                  <a:latin typeface="Times New Roman" pitchFamily="18" charset="0"/>
                  <a:ea typeface="ＭＳ Ｐゴシック" pitchFamily="34" charset="-128"/>
                </a:endParaRPr>
              </a:p>
            </p:txBody>
          </p:sp>
        </p:grpSp>
      </p:grpSp>
      <p:sp>
        <p:nvSpPr>
          <p:cNvPr id="1559705"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1559706"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r>
              <a:rPr lang="en-US"/>
              <a:t>Click to edit Master subtitle style</a:t>
            </a:r>
          </a:p>
        </p:txBody>
      </p:sp>
      <p:sp>
        <p:nvSpPr>
          <p:cNvPr id="155" name="Rectangle 155"/>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pPr>
              <a:defRPr/>
            </a:pPr>
            <a:endParaRPr lang="en-US">
              <a:solidFill>
                <a:srgbClr val="FFFFFF"/>
              </a:solidFill>
              <a:latin typeface="Tahoma"/>
            </a:endParaRPr>
          </a:p>
        </p:txBody>
      </p:sp>
      <p:sp>
        <p:nvSpPr>
          <p:cNvPr id="156" name="Rectangle 156"/>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pPr>
              <a:defRPr/>
            </a:pPr>
            <a:endParaRPr lang="en-US">
              <a:solidFill>
                <a:srgbClr val="FFFFFF"/>
              </a:solidFill>
              <a:latin typeface="Tahoma"/>
            </a:endParaRPr>
          </a:p>
        </p:txBody>
      </p:sp>
      <p:sp>
        <p:nvSpPr>
          <p:cNvPr id="157" name="Rectangle 157"/>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latin typeface="Tahoma" charset="0"/>
              </a:defRPr>
            </a:lvl1pPr>
          </a:lstStyle>
          <a:p>
            <a:pPr>
              <a:defRPr/>
            </a:pPr>
            <a:fld id="{D07194C7-ECF7-614E-8E3A-D71CC9440F5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3989487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56"/>
          <p:cNvSpPr>
            <a:spLocks noGrp="1" noChangeArrowheads="1"/>
          </p:cNvSpPr>
          <p:nvPr>
            <p:ph type="sldNum" sz="quarter" idx="12"/>
          </p:nvPr>
        </p:nvSpPr>
        <p:spPr>
          <a:ln/>
        </p:spPr>
        <p:txBody>
          <a:bodyPr/>
          <a:lstStyle>
            <a:lvl1pPr>
              <a:defRPr/>
            </a:lvl1pPr>
          </a:lstStyle>
          <a:p>
            <a:pPr>
              <a:defRPr/>
            </a:pPr>
            <a:fld id="{9CB25A28-2F3E-1E40-9E91-9C6261BC7D3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1918258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56"/>
          <p:cNvSpPr>
            <a:spLocks noGrp="1" noChangeArrowheads="1"/>
          </p:cNvSpPr>
          <p:nvPr>
            <p:ph type="sldNum" sz="quarter" idx="12"/>
          </p:nvPr>
        </p:nvSpPr>
        <p:spPr>
          <a:ln/>
        </p:spPr>
        <p:txBody>
          <a:bodyPr/>
          <a:lstStyle>
            <a:lvl1pPr>
              <a:defRPr/>
            </a:lvl1pPr>
          </a:lstStyle>
          <a:p>
            <a:pPr>
              <a:defRPr/>
            </a:pPr>
            <a:fld id="{81A0351D-6E6D-8345-8F32-10429B30EE9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232993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56"/>
          <p:cNvSpPr>
            <a:spLocks noGrp="1" noChangeArrowheads="1"/>
          </p:cNvSpPr>
          <p:nvPr>
            <p:ph type="sldNum" sz="quarter" idx="12"/>
          </p:nvPr>
        </p:nvSpPr>
        <p:spPr>
          <a:ln/>
        </p:spPr>
        <p:txBody>
          <a:bodyPr/>
          <a:lstStyle>
            <a:lvl1pPr>
              <a:defRPr/>
            </a:lvl1pPr>
          </a:lstStyle>
          <a:p>
            <a:pPr>
              <a:defRPr/>
            </a:pPr>
            <a:fld id="{A4CB8AED-7585-AE4D-A4BE-7F96DFFFAA5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5512387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56"/>
          <p:cNvSpPr>
            <a:spLocks noGrp="1" noChangeArrowheads="1"/>
          </p:cNvSpPr>
          <p:nvPr>
            <p:ph type="sldNum" sz="quarter" idx="12"/>
          </p:nvPr>
        </p:nvSpPr>
        <p:spPr>
          <a:ln/>
        </p:spPr>
        <p:txBody>
          <a:bodyPr/>
          <a:lstStyle>
            <a:lvl1pPr>
              <a:defRPr/>
            </a:lvl1pPr>
          </a:lstStyle>
          <a:p>
            <a:pPr>
              <a:defRPr/>
            </a:pPr>
            <a:fld id="{483F8F7E-C136-0A4D-B026-06ACB488895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47679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fld id="{0F28FBDD-DFC7-8E41-BADB-27E65B8AD0D3}" type="slidenum">
              <a:rPr lang="en-US"/>
              <a:pPr/>
              <a:t>‹#›</a:t>
            </a:fld>
            <a:endParaRPr lang="en-US"/>
          </a:p>
        </p:txBody>
      </p:sp>
    </p:spTree>
    <p:extLst>
      <p:ext uri="{BB962C8B-B14F-4D97-AF65-F5344CB8AC3E}">
        <p14:creationId xmlns:p14="http://schemas.microsoft.com/office/powerpoint/2010/main" val="412213922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56"/>
          <p:cNvSpPr>
            <a:spLocks noGrp="1" noChangeArrowheads="1"/>
          </p:cNvSpPr>
          <p:nvPr>
            <p:ph type="sldNum" sz="quarter" idx="12"/>
          </p:nvPr>
        </p:nvSpPr>
        <p:spPr>
          <a:ln/>
        </p:spPr>
        <p:txBody>
          <a:bodyPr/>
          <a:lstStyle>
            <a:lvl1pPr>
              <a:defRPr/>
            </a:lvl1pPr>
          </a:lstStyle>
          <a:p>
            <a:pPr>
              <a:defRPr/>
            </a:pPr>
            <a:fld id="{18753EC0-FC9A-644C-BBE5-524A03202AF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7688292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56"/>
          <p:cNvSpPr>
            <a:spLocks noGrp="1" noChangeArrowheads="1"/>
          </p:cNvSpPr>
          <p:nvPr>
            <p:ph type="sldNum" sz="quarter" idx="12"/>
          </p:nvPr>
        </p:nvSpPr>
        <p:spPr>
          <a:ln/>
        </p:spPr>
        <p:txBody>
          <a:bodyPr/>
          <a:lstStyle>
            <a:lvl1pPr>
              <a:defRPr/>
            </a:lvl1pPr>
          </a:lstStyle>
          <a:p>
            <a:pPr>
              <a:defRPr/>
            </a:pPr>
            <a:fld id="{26732789-2216-8545-95F7-621F14B6C8F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6539923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56"/>
          <p:cNvSpPr>
            <a:spLocks noGrp="1" noChangeArrowheads="1"/>
          </p:cNvSpPr>
          <p:nvPr>
            <p:ph type="sldNum" sz="quarter" idx="12"/>
          </p:nvPr>
        </p:nvSpPr>
        <p:spPr>
          <a:ln/>
        </p:spPr>
        <p:txBody>
          <a:bodyPr/>
          <a:lstStyle>
            <a:lvl1pPr>
              <a:defRPr/>
            </a:lvl1pPr>
          </a:lstStyle>
          <a:p>
            <a:pPr>
              <a:defRPr/>
            </a:pPr>
            <a:fld id="{E6862EC8-27B3-DC41-8256-4DA354606E7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0362142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56"/>
          <p:cNvSpPr>
            <a:spLocks noGrp="1" noChangeArrowheads="1"/>
          </p:cNvSpPr>
          <p:nvPr>
            <p:ph type="sldNum" sz="quarter" idx="12"/>
          </p:nvPr>
        </p:nvSpPr>
        <p:spPr>
          <a:ln/>
        </p:spPr>
        <p:txBody>
          <a:bodyPr/>
          <a:lstStyle>
            <a:lvl1pPr>
              <a:defRPr/>
            </a:lvl1pPr>
          </a:lstStyle>
          <a:p>
            <a:pPr>
              <a:defRPr/>
            </a:pPr>
            <a:fld id="{67F3E185-7B32-BF4A-80F5-43EB6B07E43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4297006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56"/>
          <p:cNvSpPr>
            <a:spLocks noGrp="1" noChangeArrowheads="1"/>
          </p:cNvSpPr>
          <p:nvPr>
            <p:ph type="sldNum" sz="quarter" idx="12"/>
          </p:nvPr>
        </p:nvSpPr>
        <p:spPr>
          <a:ln/>
        </p:spPr>
        <p:txBody>
          <a:bodyPr/>
          <a:lstStyle>
            <a:lvl1pPr>
              <a:defRPr/>
            </a:lvl1pPr>
          </a:lstStyle>
          <a:p>
            <a:pPr>
              <a:defRPr/>
            </a:pPr>
            <a:fld id="{4A0BD69A-DBD0-3A4C-81D1-CCF82FF0A75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985866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56"/>
          <p:cNvSpPr>
            <a:spLocks noGrp="1" noChangeArrowheads="1"/>
          </p:cNvSpPr>
          <p:nvPr>
            <p:ph type="sldNum" sz="quarter" idx="12"/>
          </p:nvPr>
        </p:nvSpPr>
        <p:spPr>
          <a:ln/>
        </p:spPr>
        <p:txBody>
          <a:bodyPr/>
          <a:lstStyle>
            <a:lvl1pPr>
              <a:defRPr/>
            </a:lvl1pPr>
          </a:lstStyle>
          <a:p>
            <a:pPr>
              <a:defRPr/>
            </a:pPr>
            <a:fld id="{DFDC4A33-97D6-E74C-AFA8-3686D661456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4892405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4400">
              <a:solidFill>
                <a:srgbClr val="000000"/>
              </a:solidFill>
            </a:endParaRPr>
          </a:p>
        </p:txBody>
      </p:sp>
      <p:sp>
        <p:nvSpPr>
          <p:cNvPr id="3" name="Rectangle 3"/>
          <p:cNvSpPr>
            <a:spLocks noGrp="1"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endParaRPr lang="en-US" sz="3200">
              <a:solidFill>
                <a:srgbClr val="000000"/>
              </a:solidFill>
            </a:endParaRPr>
          </a:p>
        </p:txBody>
      </p:sp>
    </p:spTree>
    <p:extLst>
      <p:ext uri="{BB962C8B-B14F-4D97-AF65-F5344CB8AC3E}">
        <p14:creationId xmlns:p14="http://schemas.microsoft.com/office/powerpoint/2010/main" val="1290072909"/>
      </p:ext>
    </p:extLst>
  </p:cSld>
  <p:clrMapOvr>
    <a:masterClrMapping/>
  </p:clrMapOvr>
  <p:transition xmlns:p14="http://schemas.microsoft.com/office/powerpoint/2010/main" spd="med">
    <p:randomBar dir="vert"/>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4400">
              <a:solidFill>
                <a:srgbClr val="000000"/>
              </a:solidFill>
            </a:endParaRPr>
          </a:p>
        </p:txBody>
      </p:sp>
      <p:sp>
        <p:nvSpPr>
          <p:cNvPr id="3" name="Rectangle 3"/>
          <p:cNvSpPr>
            <a:spLocks noGrp="1"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endParaRPr lang="en-US" sz="3200">
              <a:solidFill>
                <a:srgbClr val="000000"/>
              </a:solidFill>
            </a:endParaRPr>
          </a:p>
        </p:txBody>
      </p:sp>
    </p:spTree>
    <p:extLst>
      <p:ext uri="{BB962C8B-B14F-4D97-AF65-F5344CB8AC3E}">
        <p14:creationId xmlns:p14="http://schemas.microsoft.com/office/powerpoint/2010/main" val="3174027611"/>
      </p:ext>
    </p:extLst>
  </p:cSld>
  <p:clrMapOvr>
    <a:masterClrMapping/>
  </p:clrMapOvr>
  <p:transition xmlns:p14="http://schemas.microsoft.com/office/powerpoint/2010/main" spd="med">
    <p:randomBar dir="vert"/>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4400">
              <a:solidFill>
                <a:srgbClr val="000000"/>
              </a:solidFill>
            </a:endParaRPr>
          </a:p>
        </p:txBody>
      </p:sp>
      <p:sp>
        <p:nvSpPr>
          <p:cNvPr id="3" name="Rectangle 3"/>
          <p:cNvSpPr>
            <a:spLocks noGrp="1"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endParaRPr lang="en-US" sz="3200">
              <a:solidFill>
                <a:srgbClr val="000000"/>
              </a:solidFill>
            </a:endParaRPr>
          </a:p>
        </p:txBody>
      </p:sp>
    </p:spTree>
    <p:extLst>
      <p:ext uri="{BB962C8B-B14F-4D97-AF65-F5344CB8AC3E}">
        <p14:creationId xmlns:p14="http://schemas.microsoft.com/office/powerpoint/2010/main" val="3769700366"/>
      </p:ext>
    </p:extLst>
  </p:cSld>
  <p:clrMapOvr>
    <a:masterClrMapping/>
  </p:clrMapOvr>
  <p:transition xmlns:p14="http://schemas.microsoft.com/office/powerpoint/2010/main" spd="med">
    <p:randomBar dir="vert"/>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4400">
              <a:solidFill>
                <a:srgbClr val="000000"/>
              </a:solidFill>
            </a:endParaRPr>
          </a:p>
        </p:txBody>
      </p:sp>
      <p:sp>
        <p:nvSpPr>
          <p:cNvPr id="3" name="Rectangle 3"/>
          <p:cNvSpPr>
            <a:spLocks noGrp="1"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endParaRPr lang="en-US" sz="3200">
              <a:solidFill>
                <a:srgbClr val="000000"/>
              </a:solidFill>
            </a:endParaRPr>
          </a:p>
        </p:txBody>
      </p:sp>
    </p:spTree>
    <p:extLst>
      <p:ext uri="{BB962C8B-B14F-4D97-AF65-F5344CB8AC3E}">
        <p14:creationId xmlns:p14="http://schemas.microsoft.com/office/powerpoint/2010/main" val="473214543"/>
      </p:ext>
    </p:extLst>
  </p:cSld>
  <p:clrMapOvr>
    <a:masterClrMapping/>
  </p:clrMapOvr>
  <p:transition xmlns:p14="http://schemas.microsoft.com/office/powerpoint/2010/main" spd="med">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fld id="{28C54E16-FF66-3A4D-8180-BD65FB66D277}" type="slidenum">
              <a:rPr lang="en-US"/>
              <a:pPr/>
              <a:t>‹#›</a:t>
            </a:fld>
            <a:endParaRPr lang="en-US"/>
          </a:p>
        </p:txBody>
      </p:sp>
    </p:spTree>
    <p:extLst>
      <p:ext uri="{BB962C8B-B14F-4D97-AF65-F5344CB8AC3E}">
        <p14:creationId xmlns:p14="http://schemas.microsoft.com/office/powerpoint/2010/main" val="344299236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4400">
              <a:solidFill>
                <a:srgbClr val="000000"/>
              </a:solidFill>
            </a:endParaRPr>
          </a:p>
        </p:txBody>
      </p:sp>
      <p:sp>
        <p:nvSpPr>
          <p:cNvPr id="3" name="Rectangle 3"/>
          <p:cNvSpPr>
            <a:spLocks noGrp="1"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endParaRPr lang="en-US" sz="3200">
              <a:solidFill>
                <a:srgbClr val="000000"/>
              </a:solidFill>
            </a:endParaRPr>
          </a:p>
        </p:txBody>
      </p:sp>
    </p:spTree>
    <p:extLst>
      <p:ext uri="{BB962C8B-B14F-4D97-AF65-F5344CB8AC3E}">
        <p14:creationId xmlns:p14="http://schemas.microsoft.com/office/powerpoint/2010/main" val="3164859214"/>
      </p:ext>
    </p:extLst>
  </p:cSld>
  <p:clrMapOvr>
    <a:masterClrMapping/>
  </p:clrMapOvr>
  <p:transition xmlns:p14="http://schemas.microsoft.com/office/powerpoint/2010/main" spd="med">
    <p:randomBar dir="vert"/>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5FAB1C-6A01-6542-8800-AA5A6E6A17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2299566"/>
      </p:ext>
    </p:extLst>
  </p:cSld>
  <p:clrMapOvr>
    <a:masterClrMapping/>
  </p:clrMapOvr>
  <p:transition xmlns:p14="http://schemas.microsoft.com/office/powerpoint/2010/main" spd="med">
    <p:randomBar dir="vert"/>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8E4678-8FF3-2646-9BAF-4B8D0C6FDA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0304788"/>
      </p:ext>
    </p:extLst>
  </p:cSld>
  <p:clrMapOvr>
    <a:masterClrMapping/>
  </p:clrMapOvr>
  <p:transition xmlns:p14="http://schemas.microsoft.com/office/powerpoint/2010/main" spd="med">
    <p:randomBar dir="vert"/>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3346557-2230-3F40-BFF9-F1EE92E8E7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2236872"/>
      </p:ext>
    </p:extLst>
  </p:cSld>
  <p:clrMapOvr>
    <a:masterClrMapping/>
  </p:clrMapOvr>
  <p:transition xmlns:p14="http://schemas.microsoft.com/office/powerpoint/2010/main" spd="med">
    <p:randomBar dir="vert"/>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466A240-392C-8447-9558-7DA27427B6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14778086"/>
      </p:ext>
    </p:extLst>
  </p:cSld>
  <p:clrMapOvr>
    <a:masterClrMapping/>
  </p:clrMapOvr>
  <p:transition xmlns:p14="http://schemas.microsoft.com/office/powerpoint/2010/main" spd="med">
    <p:randomBar dir="vert"/>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9868B76-0371-6442-ABC7-FA0694ADEF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88613161"/>
      </p:ext>
    </p:extLst>
  </p:cSld>
  <p:clrMapOvr>
    <a:masterClrMapping/>
  </p:clrMapOvr>
  <p:transition xmlns:p14="http://schemas.microsoft.com/office/powerpoint/2010/main" spd="med">
    <p:randomBar dir="vert"/>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AB99782-6BAC-974C-B2DE-CC13824EE0E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00064291"/>
      </p:ext>
    </p:extLst>
  </p:cSld>
  <p:clrMapOvr>
    <a:masterClrMapping/>
  </p:clrMapOvr>
  <p:transition xmlns:p14="http://schemas.microsoft.com/office/powerpoint/2010/main" spd="med">
    <p:randomBar dir="vert"/>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7635C96-0D1D-5847-B6B2-A89DC76C70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189220"/>
      </p:ext>
    </p:extLst>
  </p:cSld>
  <p:clrMapOvr>
    <a:masterClrMapping/>
  </p:clrMapOvr>
  <p:transition xmlns:p14="http://schemas.microsoft.com/office/powerpoint/2010/main" spd="med">
    <p:randomBar dir="vert"/>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7CE188D-DA00-B641-8DE5-8E28E0A4C5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82625570"/>
      </p:ext>
    </p:extLst>
  </p:cSld>
  <p:clrMapOvr>
    <a:masterClrMapping/>
  </p:clrMapOvr>
  <p:transition xmlns:p14="http://schemas.microsoft.com/office/powerpoint/2010/main" spd="med">
    <p:randomBar dir="vert"/>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0CC5D5-0362-1D4F-8494-BCE56C7D35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0456903"/>
      </p:ext>
    </p:extLst>
  </p:cSld>
  <p:clrMapOvr>
    <a:masterClrMapping/>
  </p:clrMapOvr>
  <p:transition xmlns:p14="http://schemas.microsoft.com/office/powerpoint/2010/main" spd="med">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373143452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43B139-1217-F14B-8D23-1CB382CCC8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4868452"/>
      </p:ext>
    </p:extLst>
  </p:cSld>
  <p:clrMapOvr>
    <a:masterClrMapping/>
  </p:clrMapOvr>
  <p:transition xmlns:p14="http://schemas.microsoft.com/office/powerpoint/2010/main" spd="med">
    <p:randomBar dir="vert"/>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39A2B5-357D-ED47-9CB4-F44381C471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9179811"/>
      </p:ext>
    </p:extLst>
  </p:cSld>
  <p:clrMapOvr>
    <a:masterClrMapping/>
  </p:clrMapOvr>
  <p:transition xmlns:p14="http://schemas.microsoft.com/office/powerpoint/2010/main" spd="med">
    <p:randomBar dir="vert"/>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995F2C-B3A8-CC44-9E0B-C885B65A57BD}" type="slidenum">
              <a:rPr lang="en-US"/>
              <a:pPr>
                <a:defRPr/>
              </a:pPr>
              <a:t>‹#›</a:t>
            </a:fld>
            <a:endParaRPr lang="en-US"/>
          </a:p>
        </p:txBody>
      </p:sp>
    </p:spTree>
    <p:extLst>
      <p:ext uri="{BB962C8B-B14F-4D97-AF65-F5344CB8AC3E}">
        <p14:creationId xmlns:p14="http://schemas.microsoft.com/office/powerpoint/2010/main" val="226327827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E798CAF-7782-984D-9E03-0BCACAC79342}" type="slidenum">
              <a:rPr lang="en-US"/>
              <a:pPr>
                <a:defRPr/>
              </a:pPr>
              <a:t>‹#›</a:t>
            </a:fld>
            <a:endParaRPr lang="en-US"/>
          </a:p>
        </p:txBody>
      </p:sp>
    </p:spTree>
    <p:extLst>
      <p:ext uri="{BB962C8B-B14F-4D97-AF65-F5344CB8AC3E}">
        <p14:creationId xmlns:p14="http://schemas.microsoft.com/office/powerpoint/2010/main" val="63275216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D8B838-1545-0040-9987-57C21E606DA0}" type="slidenum">
              <a:rPr lang="en-US"/>
              <a:pPr>
                <a:defRPr/>
              </a:pPr>
              <a:t>‹#›</a:t>
            </a:fld>
            <a:endParaRPr lang="en-US"/>
          </a:p>
        </p:txBody>
      </p:sp>
    </p:spTree>
    <p:extLst>
      <p:ext uri="{BB962C8B-B14F-4D97-AF65-F5344CB8AC3E}">
        <p14:creationId xmlns:p14="http://schemas.microsoft.com/office/powerpoint/2010/main" val="143040467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080568-4DDB-A843-9FFD-0394C83223DC}" type="slidenum">
              <a:rPr lang="en-US"/>
              <a:pPr>
                <a:defRPr/>
              </a:pPr>
              <a:t>‹#›</a:t>
            </a:fld>
            <a:endParaRPr lang="en-US"/>
          </a:p>
        </p:txBody>
      </p:sp>
    </p:spTree>
    <p:extLst>
      <p:ext uri="{BB962C8B-B14F-4D97-AF65-F5344CB8AC3E}">
        <p14:creationId xmlns:p14="http://schemas.microsoft.com/office/powerpoint/2010/main" val="280016924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549275-8FBA-3A4B-902E-F07FDB333A47}" type="slidenum">
              <a:rPr lang="en-US"/>
              <a:pPr>
                <a:defRPr/>
              </a:pPr>
              <a:t>‹#›</a:t>
            </a:fld>
            <a:endParaRPr lang="en-US"/>
          </a:p>
        </p:txBody>
      </p:sp>
    </p:spTree>
    <p:extLst>
      <p:ext uri="{BB962C8B-B14F-4D97-AF65-F5344CB8AC3E}">
        <p14:creationId xmlns:p14="http://schemas.microsoft.com/office/powerpoint/2010/main" val="45200735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502C8B0-43D6-F74D-834B-01792B733421}" type="slidenum">
              <a:rPr lang="en-US"/>
              <a:pPr>
                <a:defRPr/>
              </a:pPr>
              <a:t>‹#›</a:t>
            </a:fld>
            <a:endParaRPr lang="en-US"/>
          </a:p>
        </p:txBody>
      </p:sp>
    </p:spTree>
    <p:extLst>
      <p:ext uri="{BB962C8B-B14F-4D97-AF65-F5344CB8AC3E}">
        <p14:creationId xmlns:p14="http://schemas.microsoft.com/office/powerpoint/2010/main" val="171959446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510EEE2-DBB2-3A44-9D7A-6383756A9B47}" type="slidenum">
              <a:rPr lang="en-US"/>
              <a:pPr>
                <a:defRPr/>
              </a:pPr>
              <a:t>‹#›</a:t>
            </a:fld>
            <a:endParaRPr lang="en-US"/>
          </a:p>
        </p:txBody>
      </p:sp>
    </p:spTree>
    <p:extLst>
      <p:ext uri="{BB962C8B-B14F-4D97-AF65-F5344CB8AC3E}">
        <p14:creationId xmlns:p14="http://schemas.microsoft.com/office/powerpoint/2010/main" val="123642701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B668D03-E26F-C24E-8C7A-D67B40FBD3D3}" type="slidenum">
              <a:rPr lang="en-US"/>
              <a:pPr>
                <a:defRPr/>
              </a:pPr>
              <a:t>‹#›</a:t>
            </a:fld>
            <a:endParaRPr lang="en-US"/>
          </a:p>
        </p:txBody>
      </p:sp>
    </p:spTree>
    <p:extLst>
      <p:ext uri="{BB962C8B-B14F-4D97-AF65-F5344CB8AC3E}">
        <p14:creationId xmlns:p14="http://schemas.microsoft.com/office/powerpoint/2010/main" val="2922601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282595464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699510-4A61-FC43-AE73-CE672B6BBA3C}" type="slidenum">
              <a:rPr lang="en-US"/>
              <a:pPr>
                <a:defRPr/>
              </a:pPr>
              <a:t>‹#›</a:t>
            </a:fld>
            <a:endParaRPr lang="en-US"/>
          </a:p>
        </p:txBody>
      </p:sp>
    </p:spTree>
    <p:extLst>
      <p:ext uri="{BB962C8B-B14F-4D97-AF65-F5344CB8AC3E}">
        <p14:creationId xmlns:p14="http://schemas.microsoft.com/office/powerpoint/2010/main" val="48085611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D82DB0-42CA-A04C-A55C-FC27B5409B05}" type="slidenum">
              <a:rPr lang="en-US"/>
              <a:pPr>
                <a:defRPr/>
              </a:pPr>
              <a:t>‹#›</a:t>
            </a:fld>
            <a:endParaRPr lang="en-US"/>
          </a:p>
        </p:txBody>
      </p:sp>
    </p:spTree>
    <p:extLst>
      <p:ext uri="{BB962C8B-B14F-4D97-AF65-F5344CB8AC3E}">
        <p14:creationId xmlns:p14="http://schemas.microsoft.com/office/powerpoint/2010/main" val="383191446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9A06CD-28B6-DB46-9E0F-6E81174A4370}" type="slidenum">
              <a:rPr lang="en-US"/>
              <a:pPr>
                <a:defRPr/>
              </a:pPr>
              <a:t>‹#›</a:t>
            </a:fld>
            <a:endParaRPr lang="en-US"/>
          </a:p>
        </p:txBody>
      </p:sp>
    </p:spTree>
    <p:extLst>
      <p:ext uri="{BB962C8B-B14F-4D97-AF65-F5344CB8AC3E}">
        <p14:creationId xmlns:p14="http://schemas.microsoft.com/office/powerpoint/2010/main" val="195836967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ＭＳ Ｐゴシック" charset="0"/>
              </a:defRPr>
            </a:lvl1pPr>
          </a:lstStyle>
          <a:p>
            <a:pPr>
              <a:defRPr/>
            </a:pPr>
            <a:fld id="{12AE7AF1-7448-E24A-98A8-843365E3F10A}" type="slidenum">
              <a:rPr lang="en-US"/>
              <a:pPr>
                <a:defRPr/>
              </a:pPr>
              <a:t>‹#›</a:t>
            </a:fld>
            <a:endParaRPr lang="en-US"/>
          </a:p>
        </p:txBody>
      </p:sp>
    </p:spTree>
    <p:extLst>
      <p:ext uri="{BB962C8B-B14F-4D97-AF65-F5344CB8AC3E}">
        <p14:creationId xmlns:p14="http://schemas.microsoft.com/office/powerpoint/2010/main" val="4049011088"/>
      </p:ext>
    </p:extLst>
  </p:cSld>
  <p:clrMapOvr>
    <a:masterClrMapping/>
  </p:clrMapOvr>
  <p:transition xmlns:p14="http://schemas.microsoft.com/office/powerpoint/2010/main" spd="med">
    <p:randomBar dir="vert"/>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ＭＳ Ｐゴシック" charset="0"/>
              </a:defRPr>
            </a:lvl1pPr>
          </a:lstStyle>
          <a:p>
            <a:pPr>
              <a:defRPr/>
            </a:pPr>
            <a:fld id="{D5C901F5-19DB-1A41-BDA1-8A9F8405AE52}" type="slidenum">
              <a:rPr lang="en-US"/>
              <a:pPr>
                <a:defRPr/>
              </a:pPr>
              <a:t>‹#›</a:t>
            </a:fld>
            <a:endParaRPr lang="en-US"/>
          </a:p>
        </p:txBody>
      </p:sp>
    </p:spTree>
    <p:extLst>
      <p:ext uri="{BB962C8B-B14F-4D97-AF65-F5344CB8AC3E}">
        <p14:creationId xmlns:p14="http://schemas.microsoft.com/office/powerpoint/2010/main" val="4071805629"/>
      </p:ext>
    </p:extLst>
  </p:cSld>
  <p:clrMapOvr>
    <a:masterClrMapping/>
  </p:clrMapOvr>
  <p:transition xmlns:p14="http://schemas.microsoft.com/office/powerpoint/2010/main" spd="med">
    <p:randomBar dir="vert"/>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ＭＳ Ｐゴシック" charset="0"/>
              </a:defRPr>
            </a:lvl1pPr>
          </a:lstStyle>
          <a:p>
            <a:pPr>
              <a:defRPr/>
            </a:pPr>
            <a:fld id="{EC09AD85-9945-C849-9792-095B7B6D43E2}" type="slidenum">
              <a:rPr lang="en-US"/>
              <a:pPr>
                <a:defRPr/>
              </a:pPr>
              <a:t>‹#›</a:t>
            </a:fld>
            <a:endParaRPr lang="en-US"/>
          </a:p>
        </p:txBody>
      </p:sp>
    </p:spTree>
    <p:extLst>
      <p:ext uri="{BB962C8B-B14F-4D97-AF65-F5344CB8AC3E}">
        <p14:creationId xmlns:p14="http://schemas.microsoft.com/office/powerpoint/2010/main" val="3928203075"/>
      </p:ext>
    </p:extLst>
  </p:cSld>
  <p:clrMapOvr>
    <a:masterClrMapping/>
  </p:clrMapOvr>
  <p:transition xmlns:p14="http://schemas.microsoft.com/office/powerpoint/2010/main" spd="med">
    <p:randomBar dir="vert"/>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a:defRPr>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cs typeface="ＭＳ Ｐゴシック" charset="0"/>
              </a:defRPr>
            </a:lvl1pPr>
          </a:lstStyle>
          <a:p>
            <a:pPr>
              <a:defRPr/>
            </a:pPr>
            <a:fld id="{BF52B1C4-125F-3D4F-8FF1-50C8EAD71252}" type="slidenum">
              <a:rPr lang="en-US"/>
              <a:pPr>
                <a:defRPr/>
              </a:pPr>
              <a:t>‹#›</a:t>
            </a:fld>
            <a:endParaRPr lang="en-US"/>
          </a:p>
        </p:txBody>
      </p:sp>
    </p:spTree>
    <p:extLst>
      <p:ext uri="{BB962C8B-B14F-4D97-AF65-F5344CB8AC3E}">
        <p14:creationId xmlns:p14="http://schemas.microsoft.com/office/powerpoint/2010/main" val="904241999"/>
      </p:ext>
    </p:extLst>
  </p:cSld>
  <p:clrMapOvr>
    <a:masterClrMapping/>
  </p:clrMapOvr>
  <p:transition xmlns:p14="http://schemas.microsoft.com/office/powerpoint/2010/main" spd="med">
    <p:randomBar dir="vert"/>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a:defRPr>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cs typeface="ＭＳ Ｐゴシック" charset="0"/>
              </a:defRPr>
            </a:lvl1pPr>
          </a:lstStyle>
          <a:p>
            <a:pPr>
              <a:defRPr/>
            </a:pPr>
            <a:fld id="{8868AA7A-0C09-C045-9EF5-FA53F637AA5D}" type="slidenum">
              <a:rPr lang="en-US"/>
              <a:pPr>
                <a:defRPr/>
              </a:pPr>
              <a:t>‹#›</a:t>
            </a:fld>
            <a:endParaRPr lang="en-US"/>
          </a:p>
        </p:txBody>
      </p:sp>
    </p:spTree>
    <p:extLst>
      <p:ext uri="{BB962C8B-B14F-4D97-AF65-F5344CB8AC3E}">
        <p14:creationId xmlns:p14="http://schemas.microsoft.com/office/powerpoint/2010/main" val="871522395"/>
      </p:ext>
    </p:extLst>
  </p:cSld>
  <p:clrMapOvr>
    <a:masterClrMapping/>
  </p:clrMapOvr>
  <p:transition xmlns:p14="http://schemas.microsoft.com/office/powerpoint/2010/main" spd="med">
    <p:randomBar dir="vert"/>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a:defRPr>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cs typeface="ＭＳ Ｐゴシック" charset="0"/>
              </a:defRPr>
            </a:lvl1pPr>
          </a:lstStyle>
          <a:p>
            <a:pPr>
              <a:defRPr/>
            </a:pPr>
            <a:fld id="{3E646994-2E67-CF4B-98AA-B9892552F677}" type="slidenum">
              <a:rPr lang="en-US"/>
              <a:pPr>
                <a:defRPr/>
              </a:pPr>
              <a:t>‹#›</a:t>
            </a:fld>
            <a:endParaRPr lang="en-US"/>
          </a:p>
        </p:txBody>
      </p:sp>
    </p:spTree>
    <p:extLst>
      <p:ext uri="{BB962C8B-B14F-4D97-AF65-F5344CB8AC3E}">
        <p14:creationId xmlns:p14="http://schemas.microsoft.com/office/powerpoint/2010/main" val="3410791925"/>
      </p:ext>
    </p:extLst>
  </p:cSld>
  <p:clrMapOvr>
    <a:masterClrMapping/>
  </p:clrMapOvr>
  <p:transition xmlns:p14="http://schemas.microsoft.com/office/powerpoint/2010/main" spd="med">
    <p:randomBar dir="vert"/>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a:defRPr>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cs typeface="ＭＳ Ｐゴシック" charset="0"/>
              </a:defRPr>
            </a:lvl1pPr>
          </a:lstStyle>
          <a:p>
            <a:pPr>
              <a:defRPr/>
            </a:pPr>
            <a:fld id="{C0963471-1E25-2744-B9B1-8B6D6E6E2272}" type="slidenum">
              <a:rPr lang="en-US"/>
              <a:pPr>
                <a:defRPr/>
              </a:pPr>
              <a:t>‹#›</a:t>
            </a:fld>
            <a:endParaRPr lang="en-US"/>
          </a:p>
        </p:txBody>
      </p:sp>
    </p:spTree>
    <p:extLst>
      <p:ext uri="{BB962C8B-B14F-4D97-AF65-F5344CB8AC3E}">
        <p14:creationId xmlns:p14="http://schemas.microsoft.com/office/powerpoint/2010/main" val="1883988486"/>
      </p:ext>
    </p:extLst>
  </p:cSld>
  <p:clrMapOvr>
    <a:masterClrMapping/>
  </p:clrMapOvr>
  <p:transition xmlns:p14="http://schemas.microsoft.com/office/powerpoint/2010/main" spd="med">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415467832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a:defRPr>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cs typeface="ＭＳ Ｐゴシック" charset="0"/>
              </a:defRPr>
            </a:lvl1pPr>
          </a:lstStyle>
          <a:p>
            <a:pPr>
              <a:defRPr/>
            </a:pPr>
            <a:fld id="{9603F3B8-CF5B-0340-BD91-2D29C90293A9}" type="slidenum">
              <a:rPr lang="en-US"/>
              <a:pPr>
                <a:defRPr/>
              </a:pPr>
              <a:t>‹#›</a:t>
            </a:fld>
            <a:endParaRPr lang="en-US"/>
          </a:p>
        </p:txBody>
      </p:sp>
    </p:spTree>
    <p:extLst>
      <p:ext uri="{BB962C8B-B14F-4D97-AF65-F5344CB8AC3E}">
        <p14:creationId xmlns:p14="http://schemas.microsoft.com/office/powerpoint/2010/main" val="4099747822"/>
      </p:ext>
    </p:extLst>
  </p:cSld>
  <p:clrMapOvr>
    <a:masterClrMapping/>
  </p:clrMapOvr>
  <p:transition xmlns:p14="http://schemas.microsoft.com/office/powerpoint/2010/main" spd="med">
    <p:randomBar dir="vert"/>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a:defRPr>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cs typeface="ＭＳ Ｐゴシック" charset="0"/>
              </a:defRPr>
            </a:lvl1pPr>
          </a:lstStyle>
          <a:p>
            <a:pPr>
              <a:defRPr/>
            </a:pPr>
            <a:fld id="{F3745DCE-3A67-8E4B-B059-113F490B3992}" type="slidenum">
              <a:rPr lang="en-US"/>
              <a:pPr>
                <a:defRPr/>
              </a:pPr>
              <a:t>‹#›</a:t>
            </a:fld>
            <a:endParaRPr lang="en-US"/>
          </a:p>
        </p:txBody>
      </p:sp>
    </p:spTree>
    <p:extLst>
      <p:ext uri="{BB962C8B-B14F-4D97-AF65-F5344CB8AC3E}">
        <p14:creationId xmlns:p14="http://schemas.microsoft.com/office/powerpoint/2010/main" val="4121165419"/>
      </p:ext>
    </p:extLst>
  </p:cSld>
  <p:clrMapOvr>
    <a:masterClrMapping/>
  </p:clrMapOvr>
  <p:transition xmlns:p14="http://schemas.microsoft.com/office/powerpoint/2010/main" spd="med">
    <p:randomBar dir="vert"/>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ＭＳ Ｐゴシック" charset="0"/>
              </a:defRPr>
            </a:lvl1pPr>
          </a:lstStyle>
          <a:p>
            <a:pPr>
              <a:defRPr/>
            </a:pPr>
            <a:fld id="{C66DDA97-6245-CE4A-BEC5-0BE81E40CB0F}" type="slidenum">
              <a:rPr lang="en-US"/>
              <a:pPr>
                <a:defRPr/>
              </a:pPr>
              <a:t>‹#›</a:t>
            </a:fld>
            <a:endParaRPr lang="en-US"/>
          </a:p>
        </p:txBody>
      </p:sp>
    </p:spTree>
    <p:extLst>
      <p:ext uri="{BB962C8B-B14F-4D97-AF65-F5344CB8AC3E}">
        <p14:creationId xmlns:p14="http://schemas.microsoft.com/office/powerpoint/2010/main" val="1468234447"/>
      </p:ext>
    </p:extLst>
  </p:cSld>
  <p:clrMapOvr>
    <a:masterClrMapping/>
  </p:clrMapOvr>
  <p:transition xmlns:p14="http://schemas.microsoft.com/office/powerpoint/2010/main" spd="med">
    <p:randomBar dir="vert"/>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5165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ＭＳ Ｐゴシック" charset="0"/>
              </a:defRPr>
            </a:lvl1pPr>
          </a:lstStyle>
          <a:p>
            <a:pPr>
              <a:defRPr/>
            </a:pPr>
            <a:fld id="{F796A998-B364-1447-9EBC-78004597420E}" type="slidenum">
              <a:rPr lang="en-US"/>
              <a:pPr>
                <a:defRPr/>
              </a:pPr>
              <a:t>‹#›</a:t>
            </a:fld>
            <a:endParaRPr lang="en-US"/>
          </a:p>
        </p:txBody>
      </p:sp>
    </p:spTree>
    <p:extLst>
      <p:ext uri="{BB962C8B-B14F-4D97-AF65-F5344CB8AC3E}">
        <p14:creationId xmlns:p14="http://schemas.microsoft.com/office/powerpoint/2010/main" val="3961685189"/>
      </p:ext>
    </p:extLst>
  </p:cSld>
  <p:clrMapOvr>
    <a:masterClrMapping/>
  </p:clrMapOvr>
  <p:transition xmlns:p14="http://schemas.microsoft.com/office/powerpoint/2010/main" spd="med">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13616003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26741063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126463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1632536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fld id="{6898EC55-BCF3-664E-8E76-4693D8F2C939}" type="slidenum">
              <a:rPr lang="en-US"/>
              <a:pPr/>
              <a:t>‹#›</a:t>
            </a:fld>
            <a:endParaRPr lang="en-US"/>
          </a:p>
        </p:txBody>
      </p:sp>
    </p:spTree>
    <p:extLst>
      <p:ext uri="{BB962C8B-B14F-4D97-AF65-F5344CB8AC3E}">
        <p14:creationId xmlns:p14="http://schemas.microsoft.com/office/powerpoint/2010/main" val="34097823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33125607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1918124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5703452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9681886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42345086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41622715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5E67026-492B-EC44-8B88-C42F494F6924}" type="datetimeFigureOut">
              <a:rPr lang="en-US">
                <a:latin typeface="Calibri"/>
              </a:rPr>
              <a:pPr>
                <a:defRPr/>
              </a:pPr>
              <a:t>12/9/15</a:t>
            </a:fld>
            <a:endParaRPr lang="en-US">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C52D8F7B-2FCF-5447-8DB4-6219DC8E1CE4}"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37465078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A7652E6-73AF-6D42-AA48-2463A5560065}" type="datetimeFigureOut">
              <a:rPr lang="en-US">
                <a:latin typeface="Calibri"/>
              </a:rPr>
              <a:pPr>
                <a:defRPr/>
              </a:pPr>
              <a:t>12/9/15</a:t>
            </a:fld>
            <a:endParaRPr lang="en-US">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E48A8590-9B50-3E49-BA0D-F43CF3DB51E0}"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4354669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8332BAE-E9F1-734A-976D-58DD5C59622C}" type="datetimeFigureOut">
              <a:rPr lang="en-US">
                <a:latin typeface="Calibri"/>
              </a:rPr>
              <a:pPr>
                <a:defRPr/>
              </a:pPr>
              <a:t>12/9/15</a:t>
            </a:fld>
            <a:endParaRPr lang="en-US">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766E898E-E7D5-FD49-B7DC-0971726D0481}"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33118057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42DF34E-C08B-BC4B-B4A8-3FF3D34F6A61}" type="datetimeFigureOut">
              <a:rPr lang="en-US">
                <a:latin typeface="Calibri"/>
              </a:rPr>
              <a:pPr>
                <a:defRPr/>
              </a:pPr>
              <a:t>12/9/15</a:t>
            </a:fld>
            <a:endParaRPr lang="en-US">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06114336-C556-AD4F-80E3-4891DB937912}"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1078282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fld id="{2C1854AC-6C8A-D243-9745-B4BD4D9D6515}" type="slidenum">
              <a:rPr lang="en-US"/>
              <a:pPr/>
              <a:t>‹#›</a:t>
            </a:fld>
            <a:endParaRPr lang="en-US"/>
          </a:p>
        </p:txBody>
      </p:sp>
    </p:spTree>
    <p:extLst>
      <p:ext uri="{BB962C8B-B14F-4D97-AF65-F5344CB8AC3E}">
        <p14:creationId xmlns:p14="http://schemas.microsoft.com/office/powerpoint/2010/main" val="14837668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0330024-35D8-D94A-8999-7B7B6B51CA1B}" type="datetimeFigureOut">
              <a:rPr lang="en-US">
                <a:latin typeface="Calibri"/>
              </a:rPr>
              <a:pPr>
                <a:defRPr/>
              </a:pPr>
              <a:t>12/9/15</a:t>
            </a:fld>
            <a:endParaRPr lang="en-US">
              <a:latin typeface="Calibri"/>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A9A045FC-3700-984A-B207-4D872868D8EA}"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390881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05C3A14-E094-2A4E-8099-0EDC7438E730}" type="datetimeFigureOut">
              <a:rPr lang="en-US">
                <a:latin typeface="Calibri"/>
              </a:rPr>
              <a:pPr>
                <a:defRPr/>
              </a:pPr>
              <a:t>12/9/15</a:t>
            </a:fld>
            <a:endParaRPr lang="en-US">
              <a:latin typeface="Calibri"/>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9BAE152D-FDAA-9E47-9A0E-2ED8E9B3CB27}"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738632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3F908AB-5B50-4F49-94AA-220D160AA4F4}" type="datetimeFigureOut">
              <a:rPr lang="en-US">
                <a:latin typeface="Calibri"/>
              </a:rPr>
              <a:pPr>
                <a:defRPr/>
              </a:pPr>
              <a:t>12/9/15</a:t>
            </a:fld>
            <a:endParaRPr lang="en-US">
              <a:latin typeface="Calibri"/>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18BB8D47-628B-824C-8574-3A1169235049}"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7115135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8366DE2-63B7-4041-8918-7F499461D365}" type="datetimeFigureOut">
              <a:rPr lang="en-US">
                <a:latin typeface="Calibri"/>
              </a:rPr>
              <a:pPr>
                <a:defRPr/>
              </a:pPr>
              <a:t>12/9/15</a:t>
            </a:fld>
            <a:endParaRPr lang="en-US">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6525CA73-0552-214B-B539-DF47D6D79F0D}"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10521561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E8933BA-218B-C447-AF2D-4B676F47CDE7}" type="datetimeFigureOut">
              <a:rPr lang="en-US">
                <a:latin typeface="Calibri"/>
              </a:rPr>
              <a:pPr>
                <a:defRPr/>
              </a:pPr>
              <a:t>12/9/15</a:t>
            </a:fld>
            <a:endParaRPr lang="en-US">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6F44B108-CFD7-CE48-A9BB-702F622A5320}"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32254141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DB22C59-F915-1047-9473-5D5FE98DF12C}" type="datetimeFigureOut">
              <a:rPr lang="en-US">
                <a:latin typeface="Calibri"/>
              </a:rPr>
              <a:pPr>
                <a:defRPr/>
              </a:pPr>
              <a:t>12/9/15</a:t>
            </a:fld>
            <a:endParaRPr lang="en-US">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E59E6DFA-5FBA-3043-9187-CA3798BD5BD7}"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9420728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8CF1EB7-CA46-CA4B-BD9C-063522A155A6}" type="datetimeFigureOut">
              <a:rPr lang="en-US">
                <a:latin typeface="Calibri"/>
              </a:rPr>
              <a:pPr>
                <a:defRPr/>
              </a:pPr>
              <a:t>12/9/15</a:t>
            </a:fld>
            <a:endParaRPr lang="en-US">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3A81F1A0-283A-9E48-B9B5-B61800A6FBBD}"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36208508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86421710"/>
      </p:ext>
    </p:extLst>
  </p:cSld>
  <p:clrMapOvr>
    <a:masterClrMapping/>
  </p:clrMapOvr>
  <p:transition xmlns:p14="http://schemas.microsoft.com/office/powerpoint/2010/mai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9896845"/>
      </p:ext>
    </p:extLst>
  </p:cSld>
  <p:clrMapOvr>
    <a:masterClrMapping/>
  </p:clrMapOvr>
  <p:transition xmlns:p14="http://schemas.microsoft.com/office/powerpoint/2010/mai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70507189"/>
      </p:ext>
    </p:extLst>
  </p:cSld>
  <p:clrMapOvr>
    <a:masterClrMapping/>
  </p:clrMapOvr>
  <p:transition xmlns:p14="http://schemas.microsoft.com/office/powerpoint/2010/mai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fld id="{8B9F1879-F48C-7044-9566-042CA6835EBE}" type="slidenum">
              <a:rPr lang="en-US"/>
              <a:pPr/>
              <a:t>‹#›</a:t>
            </a:fld>
            <a:endParaRPr lang="en-US"/>
          </a:p>
        </p:txBody>
      </p:sp>
    </p:spTree>
    <p:extLst>
      <p:ext uri="{BB962C8B-B14F-4D97-AF65-F5344CB8AC3E}">
        <p14:creationId xmlns:p14="http://schemas.microsoft.com/office/powerpoint/2010/main" val="24320395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9988585"/>
      </p:ext>
    </p:extLst>
  </p:cSld>
  <p:clrMapOvr>
    <a:masterClrMapping/>
  </p:clrMapOvr>
  <p:transition xmlns:p14="http://schemas.microsoft.com/office/powerpoint/2010/mai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16311153"/>
      </p:ext>
    </p:extLst>
  </p:cSld>
  <p:clrMapOvr>
    <a:masterClrMapping/>
  </p:clrMapOvr>
  <p:transition xmlns:p14="http://schemas.microsoft.com/office/powerpoint/2010/mai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1603634998"/>
      </p:ext>
    </p:extLst>
  </p:cSld>
  <p:clrMapOvr>
    <a:masterClrMapping/>
  </p:clrMapOvr>
  <p:transition xmlns:p14="http://schemas.microsoft.com/office/powerpoint/2010/mai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659337"/>
      </p:ext>
    </p:extLst>
  </p:cSld>
  <p:clrMapOvr>
    <a:masterClrMapping/>
  </p:clrMapOvr>
  <p:transition xmlns:p14="http://schemas.microsoft.com/office/powerpoint/2010/mai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3218644"/>
      </p:ext>
    </p:extLst>
  </p:cSld>
  <p:clrMapOvr>
    <a:masterClrMapping/>
  </p:clrMapOvr>
  <p:transition xmlns:p14="http://schemas.microsoft.com/office/powerpoint/2010/mai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14428065"/>
      </p:ext>
    </p:extLst>
  </p:cSld>
  <p:clrMapOvr>
    <a:masterClrMapping/>
  </p:clrMapOvr>
  <p:transition xmlns:p14="http://schemas.microsoft.com/office/powerpoint/2010/mai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5449201"/>
      </p:ext>
    </p:extLst>
  </p:cSld>
  <p:clrMapOvr>
    <a:masterClrMapping/>
  </p:clrMapOvr>
  <p:transition xmlns:p14="http://schemas.microsoft.com/office/powerpoint/2010/mai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6989048"/>
      </p:ext>
    </p:extLst>
  </p:cSld>
  <p:clrMapOvr>
    <a:masterClrMapping/>
  </p:clrMapOvr>
  <p:transition xmlns:p14="http://schemas.microsoft.com/office/powerpoint/2010/mai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32888" cy="6845300"/>
            <a:chOff x="0" y="0"/>
            <a:chExt cx="5753" cy="4312"/>
          </a:xfrm>
        </p:grpSpPr>
        <p:sp>
          <p:nvSpPr>
            <p:cNvPr id="3" name="Rectangle 3"/>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Arial" charset="0"/>
              </a:endParaRPr>
            </a:p>
          </p:txBody>
        </p:sp>
        <p:grpSp>
          <p:nvGrpSpPr>
            <p:cNvPr id="4" name="Group 4"/>
            <p:cNvGrpSpPr>
              <a:grpSpLocks/>
            </p:cNvGrpSpPr>
            <p:nvPr/>
          </p:nvGrpSpPr>
          <p:grpSpPr bwMode="auto">
            <a:xfrm>
              <a:off x="246" y="204"/>
              <a:ext cx="5271" cy="3889"/>
              <a:chOff x="246" y="204"/>
              <a:chExt cx="5271" cy="3889"/>
            </a:xfrm>
          </p:grpSpPr>
          <p:sp>
            <p:nvSpPr>
              <p:cNvPr id="9"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defRPr/>
                </a:pPr>
                <a:endParaRPr lang="en-US">
                  <a:solidFill>
                    <a:srgbClr val="FFFFFF"/>
                  </a:solidFill>
                  <a:latin typeface="Arial" pitchFamily="-112" charset="0"/>
                  <a:ea typeface="ＭＳ Ｐゴシック" pitchFamily="-112" charset="-128"/>
                  <a:cs typeface="ＭＳ Ｐゴシック" pitchFamily="-112" charset="-128"/>
                </a:endParaRPr>
              </a:p>
            </p:txBody>
          </p:sp>
          <p:sp>
            <p:nvSpPr>
              <p:cNvPr id="10"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11"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12"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13"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14"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15"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16"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17"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18"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19"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20"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21"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22"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23"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24"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25"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26"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27"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28"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29"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30"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31"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grpSp>
        <p:grpSp>
          <p:nvGrpSpPr>
            <p:cNvPr id="5" name="Group 28"/>
            <p:cNvGrpSpPr>
              <a:grpSpLocks/>
            </p:cNvGrpSpPr>
            <p:nvPr/>
          </p:nvGrpSpPr>
          <p:grpSpPr bwMode="auto">
            <a:xfrm>
              <a:off x="0" y="0"/>
              <a:ext cx="1246" cy="1232"/>
              <a:chOff x="0" y="0"/>
              <a:chExt cx="1246" cy="1232"/>
            </a:xfrm>
          </p:grpSpPr>
          <p:sp>
            <p:nvSpPr>
              <p:cNvPr id="6" name="Rectangle 29"/>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7" name="Rectangle 30"/>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8" name="Rectangle 31"/>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Arial" charset="0"/>
                </a:endParaRPr>
              </a:p>
            </p:txBody>
          </p:sp>
        </p:grpSp>
      </p:grpSp>
      <p:sp>
        <p:nvSpPr>
          <p:cNvPr id="32" name="Rectangle 32"/>
          <p:cNvSpPr>
            <a:spLocks noChangeArrowheads="1"/>
          </p:cNvSpPr>
          <p:nvPr/>
        </p:nvSpPr>
        <p:spPr bwMode="auto">
          <a:xfrm>
            <a:off x="1562100" y="812800"/>
            <a:ext cx="6934200" cy="5372100"/>
          </a:xfrm>
          <a:prstGeom prst="rect">
            <a:avLst/>
          </a:prstGeom>
          <a:gradFill rotWithShape="0">
            <a:gsLst>
              <a:gs pos="0">
                <a:srgbClr val="000099"/>
              </a:gs>
              <a:gs pos="100000">
                <a:srgbClr val="000099">
                  <a:gamma/>
                  <a:shade val="23922"/>
                  <a:invGamma/>
                </a:srgbClr>
              </a:gs>
            </a:gsLst>
            <a:path path="shape">
              <a:fillToRect l="50000" t="50000" r="50000" b="50000"/>
            </a:path>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solidFill>
                <a:srgbClr val="FFFFFF"/>
              </a:solidFill>
              <a:latin typeface="Arial" pitchFamily="-112" charset="0"/>
              <a:ea typeface="ＭＳ Ｐゴシック" pitchFamily="-112" charset="-128"/>
              <a:cs typeface="ＭＳ Ｐゴシック" pitchFamily="-112" charset="-128"/>
            </a:endParaRPr>
          </a:p>
        </p:txBody>
      </p:sp>
      <p:sp>
        <p:nvSpPr>
          <p:cNvPr id="33" name="Rectangle 33"/>
          <p:cNvSpPr>
            <a:spLocks noChangeArrowheads="1"/>
          </p:cNvSpPr>
          <p:nvPr/>
        </p:nvSpPr>
        <p:spPr bwMode="auto">
          <a:xfrm>
            <a:off x="441325" y="166688"/>
            <a:ext cx="968375" cy="137318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solidFill>
                <a:srgbClr val="FFFFFF"/>
              </a:solidFill>
              <a:latin typeface="Arial" pitchFamily="-112" charset="0"/>
              <a:ea typeface="ＭＳ Ｐゴシック" pitchFamily="-112" charset="-128"/>
              <a:cs typeface="ＭＳ Ｐゴシック" pitchFamily="-112" charset="-128"/>
            </a:endParaRPr>
          </a:p>
        </p:txBody>
      </p:sp>
      <p:sp>
        <p:nvSpPr>
          <p:cNvPr id="34" name="Rectangle 34"/>
          <p:cNvSpPr>
            <a:spLocks noChangeArrowheads="1"/>
          </p:cNvSpPr>
          <p:nvPr/>
        </p:nvSpPr>
        <p:spPr bwMode="auto">
          <a:xfrm>
            <a:off x="590550" y="2020888"/>
            <a:ext cx="1695450" cy="422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35" name="Rectangle 35"/>
          <p:cNvSpPr>
            <a:spLocks noChangeArrowheads="1"/>
          </p:cNvSpPr>
          <p:nvPr/>
        </p:nvSpPr>
        <p:spPr bwMode="auto">
          <a:xfrm>
            <a:off x="3086100" y="43815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36" name="Rectangle 36"/>
          <p:cNvSpPr>
            <a:spLocks noChangeArrowheads="1"/>
          </p:cNvSpPr>
          <p:nvPr/>
        </p:nvSpPr>
        <p:spPr bwMode="auto">
          <a:xfrm>
            <a:off x="341313" y="438150"/>
            <a:ext cx="2825750" cy="10033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r>
              <a:rPr lang="en-US" sz="2000" b="1">
                <a:solidFill>
                  <a:srgbClr val="FFD34A"/>
                </a:solidFill>
                <a:latin typeface="Times" pitchFamily="-112" charset="0"/>
                <a:ea typeface="ＭＳ Ｐゴシック" pitchFamily="-112" charset="-128"/>
                <a:cs typeface="ＭＳ Ｐゴシック" pitchFamily="-112" charset="-128"/>
              </a:rPr>
              <a:t> DRESSING</a:t>
            </a:r>
          </a:p>
          <a:p>
            <a:pPr>
              <a:defRPr/>
            </a:pPr>
            <a:r>
              <a:rPr lang="en-US" sz="2000" b="1">
                <a:solidFill>
                  <a:srgbClr val="FFD34A"/>
                </a:solidFill>
                <a:latin typeface="Times" pitchFamily="-112" charset="0"/>
                <a:ea typeface="ＭＳ Ｐゴシック" pitchFamily="-112" charset="-128"/>
                <a:cs typeface="ＭＳ Ｐゴシック" pitchFamily="-112" charset="-128"/>
              </a:rPr>
              <a:t>        THE                                    </a:t>
            </a:r>
          </a:p>
          <a:p>
            <a:pPr>
              <a:defRPr/>
            </a:pPr>
            <a:r>
              <a:rPr lang="en-US" sz="2000" b="1">
                <a:solidFill>
                  <a:srgbClr val="FFD34A"/>
                </a:solidFill>
                <a:latin typeface="Times" pitchFamily="-112" charset="0"/>
                <a:ea typeface="ＭＳ Ｐゴシック" pitchFamily="-112" charset="-128"/>
                <a:cs typeface="ＭＳ Ｐゴシック" pitchFamily="-112" charset="-128"/>
              </a:rPr>
              <a:t>   STAGE</a:t>
            </a:r>
          </a:p>
        </p:txBody>
      </p:sp>
      <p:sp>
        <p:nvSpPr>
          <p:cNvPr id="37" name="Line 37"/>
          <p:cNvSpPr>
            <a:spLocks noChangeShapeType="1"/>
          </p:cNvSpPr>
          <p:nvPr/>
        </p:nvSpPr>
        <p:spPr bwMode="auto">
          <a:xfrm>
            <a:off x="4114800" y="1600200"/>
            <a:ext cx="1693863" cy="0"/>
          </a:xfrm>
          <a:prstGeom prst="line">
            <a:avLst/>
          </a:prstGeom>
          <a:noFill/>
          <a:ln w="25400">
            <a:noFill/>
            <a:round/>
            <a:headEnd/>
            <a:tailEnd/>
          </a:ln>
          <a:effectLst>
            <a:outerShdw blurRad="63500" dist="107763" dir="2700000" algn="ctr" rotWithShape="0">
              <a:schemeClr val="bg2">
                <a:alpha val="74998"/>
              </a:schemeClr>
            </a:outerShdw>
          </a:effectLst>
        </p:spPr>
        <p:txBody>
          <a:bodyPr wrap="none" anchor="ctr"/>
          <a:lstStyle/>
          <a:p>
            <a:pPr>
              <a:defRPr/>
            </a:pPr>
            <a:endParaRPr lang="en-US">
              <a:solidFill>
                <a:srgbClr val="FFFFFF"/>
              </a:solidFill>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1082839944"/>
      </p:ext>
    </p:extLst>
  </p:cSld>
  <p:clrMapOvr>
    <a:masterClrMapping/>
  </p:clrMapOvr>
  <p:transition xmlns:p14="http://schemas.microsoft.com/office/powerpoint/2010/main" spd="med">
    <p:cu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683749225"/>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3"/>
          <p:cNvSpPr>
            <a:spLocks noGrp="1" noChangeArrowheads="1"/>
          </p:cNvSpPr>
          <p:nvPr>
            <p:ph type="dt" sz="half" idx="10"/>
          </p:nvPr>
        </p:nvSpPr>
        <p:spPr>
          <a:ln/>
        </p:spPr>
        <p:txBody>
          <a:bodyPr/>
          <a:lstStyle>
            <a:lvl1pPr>
              <a:defRPr/>
            </a:lvl1pPr>
          </a:lstStyle>
          <a:p>
            <a:pPr>
              <a:defRPr/>
            </a:pPr>
            <a:endParaRPr lang="en-US"/>
          </a:p>
        </p:txBody>
      </p:sp>
      <p:sp>
        <p:nvSpPr>
          <p:cNvPr id="8" name="Rectangle 24"/>
          <p:cNvSpPr>
            <a:spLocks noGrp="1" noChangeArrowheads="1"/>
          </p:cNvSpPr>
          <p:nvPr>
            <p:ph type="ftr" sz="quarter" idx="11"/>
          </p:nvPr>
        </p:nvSpPr>
        <p:spPr>
          <a:ln/>
        </p:spPr>
        <p:txBody>
          <a:bodyPr/>
          <a:lstStyle>
            <a:lvl1pPr>
              <a:defRPr/>
            </a:lvl1pPr>
          </a:lstStyle>
          <a:p>
            <a:pPr>
              <a:defRPr/>
            </a:pPr>
            <a:endParaRPr lang="en-US"/>
          </a:p>
        </p:txBody>
      </p:sp>
      <p:sp>
        <p:nvSpPr>
          <p:cNvPr id="9" name="Rectangle 25"/>
          <p:cNvSpPr>
            <a:spLocks noGrp="1" noChangeArrowheads="1"/>
          </p:cNvSpPr>
          <p:nvPr>
            <p:ph type="sldNum" sz="quarter" idx="12"/>
          </p:nvPr>
        </p:nvSpPr>
        <p:spPr>
          <a:ln/>
        </p:spPr>
        <p:txBody>
          <a:bodyPr/>
          <a:lstStyle>
            <a:lvl1pPr>
              <a:defRPr/>
            </a:lvl1pPr>
          </a:lstStyle>
          <a:p>
            <a:fld id="{85019CD7-8716-CE42-B64F-B8BD37363616}" type="slidenum">
              <a:rPr lang="en-US"/>
              <a:pPr/>
              <a:t>‹#›</a:t>
            </a:fld>
            <a:endParaRPr lang="en-US"/>
          </a:p>
        </p:txBody>
      </p:sp>
    </p:spTree>
    <p:extLst>
      <p:ext uri="{BB962C8B-B14F-4D97-AF65-F5344CB8AC3E}">
        <p14:creationId xmlns:p14="http://schemas.microsoft.com/office/powerpoint/2010/main" val="13134532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674142194"/>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788259637"/>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7741458"/>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411757283"/>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4206177132"/>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942455251"/>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4281617344"/>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4084303159"/>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103907955"/>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546544197"/>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dt" sz="half" idx="10"/>
          </p:nvPr>
        </p:nvSpPr>
        <p:spPr>
          <a:ln/>
        </p:spPr>
        <p:txBody>
          <a:bodyPr/>
          <a:lstStyle>
            <a:lvl1pPr>
              <a:defRPr/>
            </a:lvl1pPr>
          </a:lstStyle>
          <a:p>
            <a:pPr>
              <a:defRPr/>
            </a:pPr>
            <a:endParaRPr lang="en-US"/>
          </a:p>
        </p:txBody>
      </p:sp>
      <p:sp>
        <p:nvSpPr>
          <p:cNvPr id="4" name="Rectangle 24"/>
          <p:cNvSpPr>
            <a:spLocks noGrp="1" noChangeArrowheads="1"/>
          </p:cNvSpPr>
          <p:nvPr>
            <p:ph type="ftr" sz="quarter" idx="11"/>
          </p:nvPr>
        </p:nvSpPr>
        <p:spPr>
          <a:ln/>
        </p:spPr>
        <p:txBody>
          <a:bodyPr/>
          <a:lstStyle>
            <a:lvl1pPr>
              <a:defRPr/>
            </a:lvl1pPr>
          </a:lstStyle>
          <a:p>
            <a:pPr>
              <a:defRPr/>
            </a:pPr>
            <a:endParaRPr lang="en-US"/>
          </a:p>
        </p:txBody>
      </p:sp>
      <p:sp>
        <p:nvSpPr>
          <p:cNvPr id="5" name="Rectangle 25"/>
          <p:cNvSpPr>
            <a:spLocks noGrp="1" noChangeArrowheads="1"/>
          </p:cNvSpPr>
          <p:nvPr>
            <p:ph type="sldNum" sz="quarter" idx="12"/>
          </p:nvPr>
        </p:nvSpPr>
        <p:spPr>
          <a:ln/>
        </p:spPr>
        <p:txBody>
          <a:bodyPr/>
          <a:lstStyle>
            <a:lvl1pPr>
              <a:defRPr/>
            </a:lvl1pPr>
          </a:lstStyle>
          <a:p>
            <a:fld id="{878F77CF-782C-D340-8580-0385197CDCE6}" type="slidenum">
              <a:rPr lang="en-US"/>
              <a:pPr/>
              <a:t>‹#›</a:t>
            </a:fld>
            <a:endParaRPr lang="en-US"/>
          </a:p>
        </p:txBody>
      </p:sp>
    </p:spTree>
    <p:extLst>
      <p:ext uri="{BB962C8B-B14F-4D97-AF65-F5344CB8AC3E}">
        <p14:creationId xmlns:p14="http://schemas.microsoft.com/office/powerpoint/2010/main" val="14539816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C3E8D7-CCD9-B84D-9F46-81BBD9009132}" type="slidenum">
              <a:rPr lang="en-US"/>
              <a:pPr>
                <a:defRPr/>
              </a:pPr>
              <a:t>‹#›</a:t>
            </a:fld>
            <a:endParaRPr lang="en-US"/>
          </a:p>
        </p:txBody>
      </p:sp>
    </p:spTree>
    <p:extLst>
      <p:ext uri="{BB962C8B-B14F-4D97-AF65-F5344CB8AC3E}">
        <p14:creationId xmlns:p14="http://schemas.microsoft.com/office/powerpoint/2010/main" val="3391852046"/>
      </p:ext>
    </p:extLst>
  </p:cSld>
  <p:clrMapOvr>
    <a:masterClrMapping/>
  </p:clrMapOvr>
  <p:transition xmlns:p14="http://schemas.microsoft.com/office/powerpoint/2010/main" spd="med">
    <p:randomBar dir="ver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93D50E-B55F-5745-98C7-350A181AA9AF}" type="slidenum">
              <a:rPr lang="en-US"/>
              <a:pPr>
                <a:defRPr/>
              </a:pPr>
              <a:t>‹#›</a:t>
            </a:fld>
            <a:endParaRPr lang="en-US"/>
          </a:p>
        </p:txBody>
      </p:sp>
    </p:spTree>
    <p:extLst>
      <p:ext uri="{BB962C8B-B14F-4D97-AF65-F5344CB8AC3E}">
        <p14:creationId xmlns:p14="http://schemas.microsoft.com/office/powerpoint/2010/main" val="3435302757"/>
      </p:ext>
    </p:extLst>
  </p:cSld>
  <p:clrMapOvr>
    <a:masterClrMapping/>
  </p:clrMapOvr>
  <p:transition xmlns:p14="http://schemas.microsoft.com/office/powerpoint/2010/main" spd="med">
    <p:randomBar dir="ver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394DB2-975C-F546-8F4A-B71D11961EBC}" type="slidenum">
              <a:rPr lang="en-US"/>
              <a:pPr>
                <a:defRPr/>
              </a:pPr>
              <a:t>‹#›</a:t>
            </a:fld>
            <a:endParaRPr lang="en-US"/>
          </a:p>
        </p:txBody>
      </p:sp>
    </p:spTree>
    <p:extLst>
      <p:ext uri="{BB962C8B-B14F-4D97-AF65-F5344CB8AC3E}">
        <p14:creationId xmlns:p14="http://schemas.microsoft.com/office/powerpoint/2010/main" val="2518257803"/>
      </p:ext>
    </p:extLst>
  </p:cSld>
  <p:clrMapOvr>
    <a:masterClrMapping/>
  </p:clrMapOvr>
  <p:transition xmlns:p14="http://schemas.microsoft.com/office/powerpoint/2010/main" spd="med">
    <p:randomBar dir="ver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931537-D8BA-694E-82D4-7941F553459D}" type="slidenum">
              <a:rPr lang="en-US"/>
              <a:pPr>
                <a:defRPr/>
              </a:pPr>
              <a:t>‹#›</a:t>
            </a:fld>
            <a:endParaRPr lang="en-US"/>
          </a:p>
        </p:txBody>
      </p:sp>
    </p:spTree>
    <p:extLst>
      <p:ext uri="{BB962C8B-B14F-4D97-AF65-F5344CB8AC3E}">
        <p14:creationId xmlns:p14="http://schemas.microsoft.com/office/powerpoint/2010/main" val="1360141723"/>
      </p:ext>
    </p:extLst>
  </p:cSld>
  <p:clrMapOvr>
    <a:masterClrMapping/>
  </p:clrMapOvr>
  <p:transition xmlns:p14="http://schemas.microsoft.com/office/powerpoint/2010/main" spd="med">
    <p:randomBar dir="ver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315A97B-5DAB-0B41-8189-35EB393F37F6}" type="slidenum">
              <a:rPr lang="en-US"/>
              <a:pPr>
                <a:defRPr/>
              </a:pPr>
              <a:t>‹#›</a:t>
            </a:fld>
            <a:endParaRPr lang="en-US"/>
          </a:p>
        </p:txBody>
      </p:sp>
    </p:spTree>
    <p:extLst>
      <p:ext uri="{BB962C8B-B14F-4D97-AF65-F5344CB8AC3E}">
        <p14:creationId xmlns:p14="http://schemas.microsoft.com/office/powerpoint/2010/main" val="2899000550"/>
      </p:ext>
    </p:extLst>
  </p:cSld>
  <p:clrMapOvr>
    <a:masterClrMapping/>
  </p:clrMapOvr>
  <p:transition xmlns:p14="http://schemas.microsoft.com/office/powerpoint/2010/main" spd="med">
    <p:randomBar dir="ver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8C6BB5-1234-0142-BCBF-7D187847F235}" type="slidenum">
              <a:rPr lang="en-US"/>
              <a:pPr>
                <a:defRPr/>
              </a:pPr>
              <a:t>‹#›</a:t>
            </a:fld>
            <a:endParaRPr lang="en-US"/>
          </a:p>
        </p:txBody>
      </p:sp>
    </p:spTree>
    <p:extLst>
      <p:ext uri="{BB962C8B-B14F-4D97-AF65-F5344CB8AC3E}">
        <p14:creationId xmlns:p14="http://schemas.microsoft.com/office/powerpoint/2010/main" val="4142126381"/>
      </p:ext>
    </p:extLst>
  </p:cSld>
  <p:clrMapOvr>
    <a:masterClrMapping/>
  </p:clrMapOvr>
  <p:transition xmlns:p14="http://schemas.microsoft.com/office/powerpoint/2010/main" spd="med">
    <p:randomBar dir="ver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6DFA1B8-B1A8-DF45-BA85-36066F628F53}" type="slidenum">
              <a:rPr lang="en-US"/>
              <a:pPr>
                <a:defRPr/>
              </a:pPr>
              <a:t>‹#›</a:t>
            </a:fld>
            <a:endParaRPr lang="en-US"/>
          </a:p>
        </p:txBody>
      </p:sp>
    </p:spTree>
    <p:extLst>
      <p:ext uri="{BB962C8B-B14F-4D97-AF65-F5344CB8AC3E}">
        <p14:creationId xmlns:p14="http://schemas.microsoft.com/office/powerpoint/2010/main" val="1341359320"/>
      </p:ext>
    </p:extLst>
  </p:cSld>
  <p:clrMapOvr>
    <a:masterClrMapping/>
  </p:clrMapOvr>
  <p:transition xmlns:p14="http://schemas.microsoft.com/office/powerpoint/2010/main" spd="med">
    <p:randomBar dir="vert"/>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04F878-4C2A-4342-833A-760FFA504D18}" type="slidenum">
              <a:rPr lang="en-US"/>
              <a:pPr>
                <a:defRPr/>
              </a:pPr>
              <a:t>‹#›</a:t>
            </a:fld>
            <a:endParaRPr lang="en-US"/>
          </a:p>
        </p:txBody>
      </p:sp>
    </p:spTree>
    <p:extLst>
      <p:ext uri="{BB962C8B-B14F-4D97-AF65-F5344CB8AC3E}">
        <p14:creationId xmlns:p14="http://schemas.microsoft.com/office/powerpoint/2010/main" val="2151329825"/>
      </p:ext>
    </p:extLst>
  </p:cSld>
  <p:clrMapOvr>
    <a:masterClrMapping/>
  </p:clrMapOvr>
  <p:transition xmlns:p14="http://schemas.microsoft.com/office/powerpoint/2010/main" spd="med">
    <p:randomBar dir="vert"/>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331FEB-66F6-8B4B-9B36-6CC9E6B7AC74}" type="slidenum">
              <a:rPr lang="en-US"/>
              <a:pPr>
                <a:defRPr/>
              </a:pPr>
              <a:t>‹#›</a:t>
            </a:fld>
            <a:endParaRPr lang="en-US"/>
          </a:p>
        </p:txBody>
      </p:sp>
    </p:spTree>
    <p:extLst>
      <p:ext uri="{BB962C8B-B14F-4D97-AF65-F5344CB8AC3E}">
        <p14:creationId xmlns:p14="http://schemas.microsoft.com/office/powerpoint/2010/main" val="171482777"/>
      </p:ext>
    </p:extLst>
  </p:cSld>
  <p:clrMapOvr>
    <a:masterClrMapping/>
  </p:clrMapOvr>
  <p:transition xmlns:p14="http://schemas.microsoft.com/office/powerpoint/2010/main" spd="med">
    <p:randomBar dir="vert"/>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16CC51-CBC4-C44D-AF9A-C47727A698FC}" type="slidenum">
              <a:rPr lang="en-US"/>
              <a:pPr>
                <a:defRPr/>
              </a:pPr>
              <a:t>‹#›</a:t>
            </a:fld>
            <a:endParaRPr lang="en-US"/>
          </a:p>
        </p:txBody>
      </p:sp>
    </p:spTree>
    <p:extLst>
      <p:ext uri="{BB962C8B-B14F-4D97-AF65-F5344CB8AC3E}">
        <p14:creationId xmlns:p14="http://schemas.microsoft.com/office/powerpoint/2010/main" val="2337819309"/>
      </p:ext>
    </p:extLst>
  </p:cSld>
  <p:clrMapOvr>
    <a:masterClrMapping/>
  </p:clrMapOvr>
  <p:transition xmlns:p14="http://schemas.microsoft.com/office/powerpoint/2010/main" spd="med">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en-US"/>
          </a:p>
        </p:txBody>
      </p:sp>
      <p:sp>
        <p:nvSpPr>
          <p:cNvPr id="3" name="Rectangle 24"/>
          <p:cNvSpPr>
            <a:spLocks noGrp="1" noChangeArrowheads="1"/>
          </p:cNvSpPr>
          <p:nvPr>
            <p:ph type="ftr" sz="quarter" idx="11"/>
          </p:nvPr>
        </p:nvSpPr>
        <p:spPr>
          <a:ln/>
        </p:spPr>
        <p:txBody>
          <a:bodyPr/>
          <a:lstStyle>
            <a:lvl1pPr>
              <a:defRPr/>
            </a:lvl1pPr>
          </a:lstStyle>
          <a:p>
            <a:pPr>
              <a:defRPr/>
            </a:pPr>
            <a:endParaRPr lang="en-US"/>
          </a:p>
        </p:txBody>
      </p:sp>
      <p:sp>
        <p:nvSpPr>
          <p:cNvPr id="4" name="Rectangle 25"/>
          <p:cNvSpPr>
            <a:spLocks noGrp="1" noChangeArrowheads="1"/>
          </p:cNvSpPr>
          <p:nvPr>
            <p:ph type="sldNum" sz="quarter" idx="12"/>
          </p:nvPr>
        </p:nvSpPr>
        <p:spPr>
          <a:ln/>
        </p:spPr>
        <p:txBody>
          <a:bodyPr/>
          <a:lstStyle>
            <a:lvl1pPr>
              <a:defRPr/>
            </a:lvl1pPr>
          </a:lstStyle>
          <a:p>
            <a:fld id="{128BEF3D-91A7-E34A-9D60-C75D3E736CA2}" type="slidenum">
              <a:rPr lang="en-US"/>
              <a:pPr/>
              <a:t>‹#›</a:t>
            </a:fld>
            <a:endParaRPr lang="en-US"/>
          </a:p>
        </p:txBody>
      </p:sp>
    </p:spTree>
    <p:extLst>
      <p:ext uri="{BB962C8B-B14F-4D97-AF65-F5344CB8AC3E}">
        <p14:creationId xmlns:p14="http://schemas.microsoft.com/office/powerpoint/2010/main" val="22794239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BED43D-582D-0046-A8C8-B2E283F67606}" type="slidenum">
              <a:rPr lang="en-US"/>
              <a:pPr>
                <a:defRPr/>
              </a:pPr>
              <a:t>‹#›</a:t>
            </a:fld>
            <a:endParaRPr lang="en-US"/>
          </a:p>
        </p:txBody>
      </p:sp>
    </p:spTree>
    <p:extLst>
      <p:ext uri="{BB962C8B-B14F-4D97-AF65-F5344CB8AC3E}">
        <p14:creationId xmlns:p14="http://schemas.microsoft.com/office/powerpoint/2010/main" val="4084718869"/>
      </p:ext>
    </p:extLst>
  </p:cSld>
  <p:clrMapOvr>
    <a:masterClrMapping/>
  </p:clrMapOvr>
  <p:transition xmlns:p14="http://schemas.microsoft.com/office/powerpoint/2010/main" spd="med">
    <p:randomBar dir="vert"/>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CF7DAAEF-EED6-6C45-B649-78A79AAF8595}" type="slidenum">
              <a:rPr lang="en-US"/>
              <a:pPr>
                <a:defRPr/>
              </a:pPr>
              <a:t>‹#›</a:t>
            </a:fld>
            <a:endParaRPr lang="en-US"/>
          </a:p>
        </p:txBody>
      </p:sp>
    </p:spTree>
    <p:extLst>
      <p:ext uri="{BB962C8B-B14F-4D97-AF65-F5344CB8AC3E}">
        <p14:creationId xmlns:p14="http://schemas.microsoft.com/office/powerpoint/2010/main" val="1841940084"/>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E172C38-C609-594E-A106-44DA78181621}" type="slidenum">
              <a:rPr lang="en-US"/>
              <a:pPr>
                <a:defRPr/>
              </a:pPr>
              <a:t>‹#›</a:t>
            </a:fld>
            <a:endParaRPr lang="en-US"/>
          </a:p>
        </p:txBody>
      </p:sp>
    </p:spTree>
    <p:extLst>
      <p:ext uri="{BB962C8B-B14F-4D97-AF65-F5344CB8AC3E}">
        <p14:creationId xmlns:p14="http://schemas.microsoft.com/office/powerpoint/2010/main" val="413240716"/>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4633869-CA4C-9348-AFA8-E671D5CC87E8}" type="slidenum">
              <a:rPr lang="en-US"/>
              <a:pPr>
                <a:defRPr/>
              </a:pPr>
              <a:t>‹#›</a:t>
            </a:fld>
            <a:endParaRPr lang="en-US"/>
          </a:p>
        </p:txBody>
      </p:sp>
    </p:spTree>
    <p:extLst>
      <p:ext uri="{BB962C8B-B14F-4D97-AF65-F5344CB8AC3E}">
        <p14:creationId xmlns:p14="http://schemas.microsoft.com/office/powerpoint/2010/main" val="1563274905"/>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EFA66AA2-EAB9-354C-A876-74B9CBEF04D3}" type="slidenum">
              <a:rPr lang="en-US"/>
              <a:pPr>
                <a:defRPr/>
              </a:pPr>
              <a:t>‹#›</a:t>
            </a:fld>
            <a:endParaRPr lang="en-US"/>
          </a:p>
        </p:txBody>
      </p:sp>
    </p:spTree>
    <p:extLst>
      <p:ext uri="{BB962C8B-B14F-4D97-AF65-F5344CB8AC3E}">
        <p14:creationId xmlns:p14="http://schemas.microsoft.com/office/powerpoint/2010/main" val="2447562284"/>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8A9A3D1-873A-D845-964C-B76FD11C19DF}" type="slidenum">
              <a:rPr lang="en-US"/>
              <a:pPr>
                <a:defRPr/>
              </a:pPr>
              <a:t>‹#›</a:t>
            </a:fld>
            <a:endParaRPr lang="en-US"/>
          </a:p>
        </p:txBody>
      </p:sp>
    </p:spTree>
    <p:extLst>
      <p:ext uri="{BB962C8B-B14F-4D97-AF65-F5344CB8AC3E}">
        <p14:creationId xmlns:p14="http://schemas.microsoft.com/office/powerpoint/2010/main" val="2490411202"/>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D96B3A2E-C83A-8049-9607-CEFAC5388F9F}" type="slidenum">
              <a:rPr lang="en-US"/>
              <a:pPr>
                <a:defRPr/>
              </a:pPr>
              <a:t>‹#›</a:t>
            </a:fld>
            <a:endParaRPr lang="en-US"/>
          </a:p>
        </p:txBody>
      </p:sp>
    </p:spTree>
    <p:extLst>
      <p:ext uri="{BB962C8B-B14F-4D97-AF65-F5344CB8AC3E}">
        <p14:creationId xmlns:p14="http://schemas.microsoft.com/office/powerpoint/2010/main" val="3877504687"/>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E3978C53-7ABC-744C-999B-15E8CAD413C1}" type="slidenum">
              <a:rPr lang="en-US"/>
              <a:pPr>
                <a:defRPr/>
              </a:pPr>
              <a:t>‹#›</a:t>
            </a:fld>
            <a:endParaRPr lang="en-US"/>
          </a:p>
        </p:txBody>
      </p:sp>
    </p:spTree>
    <p:extLst>
      <p:ext uri="{BB962C8B-B14F-4D97-AF65-F5344CB8AC3E}">
        <p14:creationId xmlns:p14="http://schemas.microsoft.com/office/powerpoint/2010/main" val="338858226"/>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D6305AE6-C352-7248-8420-4CF10441394D}" type="slidenum">
              <a:rPr lang="en-US"/>
              <a:pPr>
                <a:defRPr/>
              </a:pPr>
              <a:t>‹#›</a:t>
            </a:fld>
            <a:endParaRPr lang="en-US"/>
          </a:p>
        </p:txBody>
      </p:sp>
    </p:spTree>
    <p:extLst>
      <p:ext uri="{BB962C8B-B14F-4D97-AF65-F5344CB8AC3E}">
        <p14:creationId xmlns:p14="http://schemas.microsoft.com/office/powerpoint/2010/main" val="2555692848"/>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08292D9-5644-284B-8663-29AE0DFE0263}" type="slidenum">
              <a:rPr lang="en-US"/>
              <a:pPr>
                <a:defRPr/>
              </a:pPr>
              <a:t>‹#›</a:t>
            </a:fld>
            <a:endParaRPr lang="en-US"/>
          </a:p>
        </p:txBody>
      </p:sp>
    </p:spTree>
    <p:extLst>
      <p:ext uri="{BB962C8B-B14F-4D97-AF65-F5344CB8AC3E}">
        <p14:creationId xmlns:p14="http://schemas.microsoft.com/office/powerpoint/2010/main" val="645572077"/>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fld id="{BC6CB710-9077-0243-B7FE-CA913EFDFCAE}" type="slidenum">
              <a:rPr lang="en-US"/>
              <a:pPr/>
              <a:t>‹#›</a:t>
            </a:fld>
            <a:endParaRPr lang="en-US"/>
          </a:p>
        </p:txBody>
      </p:sp>
    </p:spTree>
    <p:extLst>
      <p:ext uri="{BB962C8B-B14F-4D97-AF65-F5344CB8AC3E}">
        <p14:creationId xmlns:p14="http://schemas.microsoft.com/office/powerpoint/2010/main" val="347867352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C9386A37-B747-264C-ADF0-BD67828A806B}" type="slidenum">
              <a:rPr lang="en-US"/>
              <a:pPr>
                <a:defRPr/>
              </a:pPr>
              <a:t>‹#›</a:t>
            </a:fld>
            <a:endParaRPr lang="en-US"/>
          </a:p>
        </p:txBody>
      </p:sp>
    </p:spTree>
    <p:extLst>
      <p:ext uri="{BB962C8B-B14F-4D97-AF65-F5344CB8AC3E}">
        <p14:creationId xmlns:p14="http://schemas.microsoft.com/office/powerpoint/2010/main" val="3899899955"/>
      </p:ext>
    </p:extLst>
  </p:cSld>
  <p:clrMapOvr>
    <a:masterClrMapping/>
  </p:clrMapOvr>
  <p:transition xmlns:p14="http://schemas.microsoft.com/office/powerpoint/2010/mai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44B5CB77-A1F0-124B-8169-5EE382C0CD1C}" type="slidenum">
              <a:rPr lang="en-US"/>
              <a:pPr>
                <a:defRPr/>
              </a:pPr>
              <a:t>‹#›</a:t>
            </a:fld>
            <a:endParaRPr lang="en-US"/>
          </a:p>
        </p:txBody>
      </p:sp>
    </p:spTree>
    <p:extLst>
      <p:ext uri="{BB962C8B-B14F-4D97-AF65-F5344CB8AC3E}">
        <p14:creationId xmlns:p14="http://schemas.microsoft.com/office/powerpoint/2010/main" val="1469605204"/>
      </p:ext>
    </p:extLst>
  </p:cSld>
  <p:clrMapOvr>
    <a:masterClrMapping/>
  </p:clrMapOvr>
  <p:transition xmlns:p14="http://schemas.microsoft.com/office/powerpoint/2010/mai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userDrawn="1"/>
          </p:nvGrpSpPr>
          <p:grpSpPr bwMode="auto">
            <a:xfrm>
              <a:off x="0" y="0"/>
              <a:ext cx="5568" cy="4320"/>
              <a:chOff x="0" y="0"/>
              <a:chExt cx="5568" cy="4320"/>
            </a:xfrm>
          </p:grpSpPr>
          <p:grpSp>
            <p:nvGrpSpPr>
              <p:cNvPr id="9" name="Group 4"/>
              <p:cNvGrpSpPr>
                <a:grpSpLocks/>
              </p:cNvGrpSpPr>
              <p:nvPr userDrawn="1"/>
            </p:nvGrpSpPr>
            <p:grpSpPr bwMode="auto">
              <a:xfrm>
                <a:off x="0" y="0"/>
                <a:ext cx="3216" cy="3072"/>
                <a:chOff x="0" y="0"/>
                <a:chExt cx="2928" cy="2784"/>
              </a:xfrm>
            </p:grpSpPr>
            <p:sp>
              <p:nvSpPr>
                <p:cNvPr id="22" name="Oval 5"/>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EAEAEA"/>
                    </a:solidFill>
                    <a:latin typeface="Arial" charset="0"/>
                  </a:endParaRPr>
                </a:p>
              </p:txBody>
            </p:sp>
            <p:sp>
              <p:nvSpPr>
                <p:cNvPr id="23" name="Oval 6"/>
                <p:cNvSpPr>
                  <a:spLocks noChangeArrowheads="1"/>
                </p:cNvSpPr>
                <p:nvPr userDrawn="1"/>
              </p:nvSpPr>
              <p:spPr bwMode="auto">
                <a:xfrm>
                  <a:off x="240" y="240"/>
                  <a:ext cx="2447" cy="2304"/>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EAEAEA"/>
                    </a:solidFill>
                    <a:latin typeface="Arial" charset="0"/>
                  </a:endParaRPr>
                </a:p>
              </p:txBody>
            </p:sp>
            <p:sp>
              <p:nvSpPr>
                <p:cNvPr id="24" name="Oval 7"/>
                <p:cNvSpPr>
                  <a:spLocks noChangeArrowheads="1"/>
                </p:cNvSpPr>
                <p:nvPr userDrawn="1"/>
              </p:nvSpPr>
              <p:spPr bwMode="auto">
                <a:xfrm>
                  <a:off x="480" y="480"/>
                  <a:ext cx="1968" cy="1823"/>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EAEAEA"/>
                    </a:solidFill>
                    <a:latin typeface="Arial" charset="0"/>
                  </a:endParaRPr>
                </a:p>
              </p:txBody>
            </p:sp>
            <p:sp>
              <p:nvSpPr>
                <p:cNvPr id="25" name="Oval 8"/>
                <p:cNvSpPr>
                  <a:spLocks noChangeArrowheads="1"/>
                </p:cNvSpPr>
                <p:nvPr userDrawn="1"/>
              </p:nvSpPr>
              <p:spPr bwMode="auto">
                <a:xfrm>
                  <a:off x="720" y="720"/>
                  <a:ext cx="1488" cy="1345"/>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EAEAEA"/>
                    </a:solidFill>
                    <a:latin typeface="Arial" charset="0"/>
                  </a:endParaRPr>
                </a:p>
              </p:txBody>
            </p:sp>
            <p:sp>
              <p:nvSpPr>
                <p:cNvPr id="26" name="Oval 9"/>
                <p:cNvSpPr>
                  <a:spLocks noChangeArrowheads="1"/>
                </p:cNvSpPr>
                <p:nvPr userDrawn="1"/>
              </p:nvSpPr>
              <p:spPr bwMode="auto">
                <a:xfrm>
                  <a:off x="912" y="912"/>
                  <a:ext cx="1103" cy="961"/>
                </a:xfrm>
                <a:prstGeom prst="ellipse">
                  <a:avLst/>
                </a:prstGeom>
                <a:noFill/>
                <a:ln w="9525">
                  <a:solidFill>
                    <a:schemeClr val="accent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EAEAEA"/>
                    </a:solidFill>
                    <a:latin typeface="Arial" charset="0"/>
                  </a:endParaRPr>
                </a:p>
              </p:txBody>
            </p:sp>
          </p:grpSp>
          <p:grpSp>
            <p:nvGrpSpPr>
              <p:cNvPr id="10" name="Group 10"/>
              <p:cNvGrpSpPr>
                <a:grpSpLocks/>
              </p:cNvGrpSpPr>
              <p:nvPr userDrawn="1"/>
            </p:nvGrpSpPr>
            <p:grpSpPr bwMode="auto">
              <a:xfrm>
                <a:off x="2016" y="2016"/>
                <a:ext cx="2448" cy="2304"/>
                <a:chOff x="0" y="0"/>
                <a:chExt cx="2928" cy="2784"/>
              </a:xfrm>
            </p:grpSpPr>
            <p:sp>
              <p:nvSpPr>
                <p:cNvPr id="17" name="Oval 11"/>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EAEAEA"/>
                    </a:solidFill>
                    <a:latin typeface="Arial" charset="0"/>
                  </a:endParaRPr>
                </a:p>
              </p:txBody>
            </p:sp>
            <p:sp>
              <p:nvSpPr>
                <p:cNvPr id="18" name="Oval 12"/>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EAEAEA"/>
                    </a:solidFill>
                    <a:latin typeface="Arial" charset="0"/>
                  </a:endParaRPr>
                </a:p>
              </p:txBody>
            </p:sp>
            <p:sp>
              <p:nvSpPr>
                <p:cNvPr id="19" name="Oval 13"/>
                <p:cNvSpPr>
                  <a:spLocks noChangeArrowheads="1"/>
                </p:cNvSpPr>
                <p:nvPr userDrawn="1"/>
              </p:nvSpPr>
              <p:spPr bwMode="auto">
                <a:xfrm>
                  <a:off x="480" y="480"/>
                  <a:ext cx="1969" cy="1825"/>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EAEAEA"/>
                    </a:solidFill>
                    <a:latin typeface="Arial" charset="0"/>
                  </a:endParaRPr>
                </a:p>
              </p:txBody>
            </p:sp>
            <p:sp>
              <p:nvSpPr>
                <p:cNvPr id="20" name="Oval 14"/>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EAEAEA"/>
                    </a:solidFill>
                    <a:latin typeface="Arial" charset="0"/>
                  </a:endParaRPr>
                </a:p>
              </p:txBody>
            </p:sp>
            <p:sp>
              <p:nvSpPr>
                <p:cNvPr id="21" name="Oval 15"/>
                <p:cNvSpPr>
                  <a:spLocks noChangeArrowheads="1"/>
                </p:cNvSpPr>
                <p:nvPr userDrawn="1"/>
              </p:nvSpPr>
              <p:spPr bwMode="auto">
                <a:xfrm>
                  <a:off x="911" y="912"/>
                  <a:ext cx="1105" cy="959"/>
                </a:xfrm>
                <a:prstGeom prst="ellipse">
                  <a:avLst/>
                </a:prstGeom>
                <a:noFill/>
                <a:ln w="9525">
                  <a:solidFill>
                    <a:schemeClr val="accent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EAEAEA"/>
                    </a:solidFill>
                    <a:latin typeface="Arial" charset="0"/>
                  </a:endParaRPr>
                </a:p>
              </p:txBody>
            </p:sp>
          </p:grpSp>
          <p:grpSp>
            <p:nvGrpSpPr>
              <p:cNvPr id="11" name="Group 16"/>
              <p:cNvGrpSpPr>
                <a:grpSpLocks/>
              </p:cNvGrpSpPr>
              <p:nvPr userDrawn="1"/>
            </p:nvGrpSpPr>
            <p:grpSpPr bwMode="auto">
              <a:xfrm>
                <a:off x="2832" y="96"/>
                <a:ext cx="2736" cy="2592"/>
                <a:chOff x="0" y="0"/>
                <a:chExt cx="2928" cy="2784"/>
              </a:xfrm>
            </p:grpSpPr>
            <p:sp>
              <p:nvSpPr>
                <p:cNvPr id="12" name="Oval 17"/>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EAEAEA"/>
                    </a:solidFill>
                    <a:latin typeface="Arial" charset="0"/>
                  </a:endParaRPr>
                </a:p>
              </p:txBody>
            </p:sp>
            <p:sp>
              <p:nvSpPr>
                <p:cNvPr id="13" name="Oval 18"/>
                <p:cNvSpPr>
                  <a:spLocks noChangeArrowheads="1"/>
                </p:cNvSpPr>
                <p:nvPr userDrawn="1"/>
              </p:nvSpPr>
              <p:spPr bwMode="auto">
                <a:xfrm>
                  <a:off x="240" y="240"/>
                  <a:ext cx="2449" cy="2305"/>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EAEAEA"/>
                    </a:solidFill>
                    <a:latin typeface="Arial" charset="0"/>
                  </a:endParaRPr>
                </a:p>
              </p:txBody>
            </p:sp>
            <p:sp>
              <p:nvSpPr>
                <p:cNvPr id="14" name="Oval 19"/>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EAEAEA"/>
                    </a:solidFill>
                    <a:latin typeface="Arial" charset="0"/>
                  </a:endParaRPr>
                </a:p>
              </p:txBody>
            </p:sp>
            <p:sp>
              <p:nvSpPr>
                <p:cNvPr id="15" name="Oval 20"/>
                <p:cNvSpPr>
                  <a:spLocks noChangeArrowheads="1"/>
                </p:cNvSpPr>
                <p:nvPr userDrawn="1"/>
              </p:nvSpPr>
              <p:spPr bwMode="auto">
                <a:xfrm>
                  <a:off x="720" y="720"/>
                  <a:ext cx="1488" cy="1345"/>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EAEAEA"/>
                    </a:solidFill>
                    <a:latin typeface="Arial" charset="0"/>
                  </a:endParaRPr>
                </a:p>
              </p:txBody>
            </p:sp>
            <p:sp>
              <p:nvSpPr>
                <p:cNvPr id="16" name="Oval 21"/>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EAEAEA"/>
                    </a:solidFill>
                    <a:latin typeface="Arial" charset="0"/>
                  </a:endParaRPr>
                </a:p>
              </p:txBody>
            </p:sp>
          </p:grpSp>
        </p:grpSp>
        <p:sp>
          <p:nvSpPr>
            <p:cNvPr id="6" name="Line 22"/>
            <p:cNvSpPr>
              <a:spLocks noChangeShapeType="1"/>
            </p:cNvSpPr>
            <p:nvPr userDrawn="1"/>
          </p:nvSpPr>
          <p:spPr bwMode="auto">
            <a:xfrm flipH="1">
              <a:off x="0" y="1536"/>
              <a:ext cx="1584" cy="2160"/>
            </a:xfrm>
            <a:prstGeom prst="line">
              <a:avLst/>
            </a:prstGeom>
            <a:noFill/>
            <a:ln w="9525">
              <a:solidFill>
                <a:schemeClr val="accent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EAEAEA"/>
                </a:solidFill>
                <a:latin typeface="Arial" charset="0"/>
              </a:endParaRPr>
            </a:p>
          </p:txBody>
        </p:sp>
        <p:sp>
          <p:nvSpPr>
            <p:cNvPr id="7" name="Line 23"/>
            <p:cNvSpPr>
              <a:spLocks noChangeShapeType="1"/>
            </p:cNvSpPr>
            <p:nvPr userDrawn="1"/>
          </p:nvSpPr>
          <p:spPr bwMode="auto">
            <a:xfrm>
              <a:off x="4176" y="1392"/>
              <a:ext cx="1584" cy="1728"/>
            </a:xfrm>
            <a:prstGeom prst="line">
              <a:avLst/>
            </a:prstGeom>
            <a:noFill/>
            <a:ln w="9525">
              <a:solidFill>
                <a:schemeClr val="accent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EAEAEA"/>
                </a:solidFill>
                <a:latin typeface="Arial" charset="0"/>
              </a:endParaRPr>
            </a:p>
          </p:txBody>
        </p:sp>
        <p:sp>
          <p:nvSpPr>
            <p:cNvPr id="8" name="Line 24"/>
            <p:cNvSpPr>
              <a:spLocks noChangeShapeType="1"/>
            </p:cNvSpPr>
            <p:nvPr userDrawn="1"/>
          </p:nvSpPr>
          <p:spPr bwMode="auto">
            <a:xfrm flipV="1">
              <a:off x="3216" y="0"/>
              <a:ext cx="240" cy="312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EAEAEA"/>
                </a:solidFill>
                <a:latin typeface="Arial" charset="0"/>
              </a:endParaRPr>
            </a:p>
          </p:txBody>
        </p:sp>
      </p:grpSp>
      <p:sp>
        <p:nvSpPr>
          <p:cNvPr id="332825" name="Rectangle 25"/>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332826" name="Rectangle 26"/>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7" name="Rectangle 27"/>
          <p:cNvSpPr>
            <a:spLocks noGrp="1" noChangeArrowheads="1"/>
          </p:cNvSpPr>
          <p:nvPr>
            <p:ph type="dt" sz="half" idx="10"/>
          </p:nvPr>
        </p:nvSpPr>
        <p:spPr/>
        <p:txBody>
          <a:bodyPr/>
          <a:lstStyle>
            <a:lvl1pPr>
              <a:defRPr b="0"/>
            </a:lvl1pPr>
          </a:lstStyle>
          <a:p>
            <a:pPr>
              <a:defRPr/>
            </a:pPr>
            <a:endParaRPr lang="en-US">
              <a:solidFill>
                <a:srgbClr val="EAEAEA"/>
              </a:solidFill>
              <a:latin typeface="Times New Roman"/>
            </a:endParaRPr>
          </a:p>
        </p:txBody>
      </p:sp>
      <p:sp>
        <p:nvSpPr>
          <p:cNvPr id="28" name="Rectangle 28"/>
          <p:cNvSpPr>
            <a:spLocks noGrp="1" noChangeArrowheads="1"/>
          </p:cNvSpPr>
          <p:nvPr>
            <p:ph type="ftr" sz="quarter" idx="11"/>
          </p:nvPr>
        </p:nvSpPr>
        <p:spPr/>
        <p:txBody>
          <a:bodyPr/>
          <a:lstStyle>
            <a:lvl1pPr>
              <a:defRPr b="0"/>
            </a:lvl1pPr>
          </a:lstStyle>
          <a:p>
            <a:pPr>
              <a:defRPr/>
            </a:pPr>
            <a:endParaRPr lang="en-US">
              <a:solidFill>
                <a:srgbClr val="EAEAEA"/>
              </a:solidFill>
              <a:latin typeface="Times New Roman"/>
            </a:endParaRPr>
          </a:p>
        </p:txBody>
      </p:sp>
      <p:sp>
        <p:nvSpPr>
          <p:cNvPr id="29" name="Rectangle 29"/>
          <p:cNvSpPr>
            <a:spLocks noGrp="1" noChangeArrowheads="1"/>
          </p:cNvSpPr>
          <p:nvPr>
            <p:ph type="sldNum" sz="quarter" idx="12"/>
          </p:nvPr>
        </p:nvSpPr>
        <p:spPr/>
        <p:txBody>
          <a:bodyPr/>
          <a:lstStyle>
            <a:lvl1pPr>
              <a:defRPr b="0"/>
            </a:lvl1pPr>
          </a:lstStyle>
          <a:p>
            <a:pPr>
              <a:defRPr/>
            </a:pPr>
            <a:fld id="{67D5929C-D535-0044-861C-C27ABB858342}"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0668215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6" name="Rectangle 25"/>
          <p:cNvSpPr>
            <a:spLocks noGrp="1" noChangeArrowheads="1"/>
          </p:cNvSpPr>
          <p:nvPr>
            <p:ph type="sldNum" sz="quarter" idx="12"/>
          </p:nvPr>
        </p:nvSpPr>
        <p:spPr>
          <a:ln/>
        </p:spPr>
        <p:txBody>
          <a:bodyPr/>
          <a:lstStyle>
            <a:lvl1pPr>
              <a:defRPr/>
            </a:lvl1pPr>
          </a:lstStyle>
          <a:p>
            <a:pPr>
              <a:defRPr/>
            </a:pPr>
            <a:fld id="{4ACCA3BA-E16E-FB4B-9066-23C3ECE3753D}"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8850676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6" name="Rectangle 25"/>
          <p:cNvSpPr>
            <a:spLocks noGrp="1" noChangeArrowheads="1"/>
          </p:cNvSpPr>
          <p:nvPr>
            <p:ph type="sldNum" sz="quarter" idx="12"/>
          </p:nvPr>
        </p:nvSpPr>
        <p:spPr>
          <a:ln/>
        </p:spPr>
        <p:txBody>
          <a:bodyPr/>
          <a:lstStyle>
            <a:lvl1pPr>
              <a:defRPr/>
            </a:lvl1pPr>
          </a:lstStyle>
          <a:p>
            <a:pPr>
              <a:defRPr/>
            </a:pPr>
            <a:fld id="{EACA76E6-8877-3E43-B7B4-1E69C85ECEF2}"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5851189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7" name="Rectangle 25"/>
          <p:cNvSpPr>
            <a:spLocks noGrp="1" noChangeArrowheads="1"/>
          </p:cNvSpPr>
          <p:nvPr>
            <p:ph type="sldNum" sz="quarter" idx="12"/>
          </p:nvPr>
        </p:nvSpPr>
        <p:spPr>
          <a:ln/>
        </p:spPr>
        <p:txBody>
          <a:bodyPr/>
          <a:lstStyle>
            <a:lvl1pPr>
              <a:defRPr/>
            </a:lvl1pPr>
          </a:lstStyle>
          <a:p>
            <a:pPr>
              <a:defRPr/>
            </a:pPr>
            <a:fld id="{F6296B94-0935-1641-B8D0-AC1E0C2D7611}"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29105111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3"/>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8" name="Rectangle 24"/>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9" name="Rectangle 25"/>
          <p:cNvSpPr>
            <a:spLocks noGrp="1" noChangeArrowheads="1"/>
          </p:cNvSpPr>
          <p:nvPr>
            <p:ph type="sldNum" sz="quarter" idx="12"/>
          </p:nvPr>
        </p:nvSpPr>
        <p:spPr>
          <a:ln/>
        </p:spPr>
        <p:txBody>
          <a:bodyPr/>
          <a:lstStyle>
            <a:lvl1pPr>
              <a:defRPr/>
            </a:lvl1pPr>
          </a:lstStyle>
          <a:p>
            <a:pPr>
              <a:defRPr/>
            </a:pPr>
            <a:fld id="{0940957E-5036-9249-8D6C-A3430596CE3C}"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4753219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4" name="Rectangle 24"/>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5" name="Rectangle 25"/>
          <p:cNvSpPr>
            <a:spLocks noGrp="1" noChangeArrowheads="1"/>
          </p:cNvSpPr>
          <p:nvPr>
            <p:ph type="sldNum" sz="quarter" idx="12"/>
          </p:nvPr>
        </p:nvSpPr>
        <p:spPr>
          <a:ln/>
        </p:spPr>
        <p:txBody>
          <a:bodyPr/>
          <a:lstStyle>
            <a:lvl1pPr>
              <a:defRPr/>
            </a:lvl1pPr>
          </a:lstStyle>
          <a:p>
            <a:pPr>
              <a:defRPr/>
            </a:pPr>
            <a:fld id="{622578D2-99F4-6240-B860-D29D182C2CB0}"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89648835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3" name="Rectangle 24"/>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4" name="Rectangle 25"/>
          <p:cNvSpPr>
            <a:spLocks noGrp="1" noChangeArrowheads="1"/>
          </p:cNvSpPr>
          <p:nvPr>
            <p:ph type="sldNum" sz="quarter" idx="12"/>
          </p:nvPr>
        </p:nvSpPr>
        <p:spPr>
          <a:ln/>
        </p:spPr>
        <p:txBody>
          <a:bodyPr/>
          <a:lstStyle>
            <a:lvl1pPr>
              <a:defRPr/>
            </a:lvl1pPr>
          </a:lstStyle>
          <a:p>
            <a:pPr>
              <a:defRPr/>
            </a:pPr>
            <a:fld id="{0D264A27-CC9C-544E-8D1F-CC629AF182D5}"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76875402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7" name="Rectangle 25"/>
          <p:cNvSpPr>
            <a:spLocks noGrp="1" noChangeArrowheads="1"/>
          </p:cNvSpPr>
          <p:nvPr>
            <p:ph type="sldNum" sz="quarter" idx="12"/>
          </p:nvPr>
        </p:nvSpPr>
        <p:spPr>
          <a:ln/>
        </p:spPr>
        <p:txBody>
          <a:bodyPr/>
          <a:lstStyle>
            <a:lvl1pPr>
              <a:defRPr/>
            </a:lvl1pPr>
          </a:lstStyle>
          <a:p>
            <a:pPr>
              <a:defRPr/>
            </a:pPr>
            <a:fld id="{D69D2140-666E-AA48-BDB8-EFB46BD541CD}"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4256829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fld id="{9BDB4CAB-29F6-AD46-810F-EC286AA2785A}" type="slidenum">
              <a:rPr lang="en-US"/>
              <a:pPr/>
              <a:t>‹#›</a:t>
            </a:fld>
            <a:endParaRPr lang="en-US"/>
          </a:p>
        </p:txBody>
      </p:sp>
    </p:spTree>
    <p:extLst>
      <p:ext uri="{BB962C8B-B14F-4D97-AF65-F5344CB8AC3E}">
        <p14:creationId xmlns:p14="http://schemas.microsoft.com/office/powerpoint/2010/main" val="307520033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7" name="Rectangle 25"/>
          <p:cNvSpPr>
            <a:spLocks noGrp="1" noChangeArrowheads="1"/>
          </p:cNvSpPr>
          <p:nvPr>
            <p:ph type="sldNum" sz="quarter" idx="12"/>
          </p:nvPr>
        </p:nvSpPr>
        <p:spPr>
          <a:ln/>
        </p:spPr>
        <p:txBody>
          <a:bodyPr/>
          <a:lstStyle>
            <a:lvl1pPr>
              <a:defRPr/>
            </a:lvl1pPr>
          </a:lstStyle>
          <a:p>
            <a:pPr>
              <a:defRPr/>
            </a:pPr>
            <a:fld id="{39D2F355-304F-7145-963B-70C76572A110}"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411431483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6" name="Rectangle 25"/>
          <p:cNvSpPr>
            <a:spLocks noGrp="1" noChangeArrowheads="1"/>
          </p:cNvSpPr>
          <p:nvPr>
            <p:ph type="sldNum" sz="quarter" idx="12"/>
          </p:nvPr>
        </p:nvSpPr>
        <p:spPr>
          <a:ln/>
        </p:spPr>
        <p:txBody>
          <a:bodyPr/>
          <a:lstStyle>
            <a:lvl1pPr>
              <a:defRPr/>
            </a:lvl1pPr>
          </a:lstStyle>
          <a:p>
            <a:pPr>
              <a:defRPr/>
            </a:pPr>
            <a:fld id="{30F89713-F3D4-4F4D-BAE1-00DFFD1F2A7D}"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30607705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6" name="Rectangle 25"/>
          <p:cNvSpPr>
            <a:spLocks noGrp="1" noChangeArrowheads="1"/>
          </p:cNvSpPr>
          <p:nvPr>
            <p:ph type="sldNum" sz="quarter" idx="12"/>
          </p:nvPr>
        </p:nvSpPr>
        <p:spPr>
          <a:ln/>
        </p:spPr>
        <p:txBody>
          <a:bodyPr/>
          <a:lstStyle>
            <a:lvl1pPr>
              <a:defRPr/>
            </a:lvl1pPr>
          </a:lstStyle>
          <a:p>
            <a:pPr>
              <a:defRPr/>
            </a:pPr>
            <a:fld id="{B788B3E0-B00B-A241-860F-72412258F954}"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75750055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userDrawn="1"/>
          </p:nvGrpSpPr>
          <p:grpSpPr bwMode="auto">
            <a:xfrm>
              <a:off x="0" y="0"/>
              <a:ext cx="5568" cy="4320"/>
              <a:chOff x="0" y="0"/>
              <a:chExt cx="5568" cy="4320"/>
            </a:xfrm>
          </p:grpSpPr>
          <p:grpSp>
            <p:nvGrpSpPr>
              <p:cNvPr id="9" name="Group 4"/>
              <p:cNvGrpSpPr>
                <a:grpSpLocks/>
              </p:cNvGrpSpPr>
              <p:nvPr userDrawn="1"/>
            </p:nvGrpSpPr>
            <p:grpSpPr bwMode="auto">
              <a:xfrm>
                <a:off x="0" y="0"/>
                <a:ext cx="3216" cy="3072"/>
                <a:chOff x="0" y="0"/>
                <a:chExt cx="2928" cy="2784"/>
              </a:xfrm>
            </p:grpSpPr>
            <p:sp>
              <p:nvSpPr>
                <p:cNvPr id="22" name="Oval 5"/>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EAEAEA"/>
                    </a:solidFill>
                  </a:endParaRPr>
                </a:p>
              </p:txBody>
            </p:sp>
            <p:sp>
              <p:nvSpPr>
                <p:cNvPr id="23" name="Oval 6"/>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EAEAEA"/>
                    </a:solidFill>
                  </a:endParaRPr>
                </a:p>
              </p:txBody>
            </p:sp>
            <p:sp>
              <p:nvSpPr>
                <p:cNvPr id="24" name="Oval 7"/>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EAEAEA"/>
                    </a:solidFill>
                  </a:endParaRPr>
                </a:p>
              </p:txBody>
            </p:sp>
            <p:sp>
              <p:nvSpPr>
                <p:cNvPr id="25" name="Oval 8"/>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EAEAEA"/>
                    </a:solidFill>
                  </a:endParaRPr>
                </a:p>
              </p:txBody>
            </p:sp>
            <p:sp>
              <p:nvSpPr>
                <p:cNvPr id="26" name="Oval 9"/>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EAEAEA"/>
                    </a:solidFill>
                  </a:endParaRPr>
                </a:p>
              </p:txBody>
            </p:sp>
          </p:grpSp>
          <p:grpSp>
            <p:nvGrpSpPr>
              <p:cNvPr id="10" name="Group 10"/>
              <p:cNvGrpSpPr>
                <a:grpSpLocks/>
              </p:cNvGrpSpPr>
              <p:nvPr userDrawn="1"/>
            </p:nvGrpSpPr>
            <p:grpSpPr bwMode="auto">
              <a:xfrm>
                <a:off x="2016" y="2016"/>
                <a:ext cx="2448" cy="2304"/>
                <a:chOff x="0" y="0"/>
                <a:chExt cx="2928" cy="2784"/>
              </a:xfrm>
            </p:grpSpPr>
            <p:sp>
              <p:nvSpPr>
                <p:cNvPr id="17" name="Oval 11"/>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EAEAEA"/>
                    </a:solidFill>
                  </a:endParaRPr>
                </a:p>
              </p:txBody>
            </p:sp>
            <p:sp>
              <p:nvSpPr>
                <p:cNvPr id="18" name="Oval 12"/>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EAEAEA"/>
                    </a:solidFill>
                  </a:endParaRPr>
                </a:p>
              </p:txBody>
            </p:sp>
            <p:sp>
              <p:nvSpPr>
                <p:cNvPr id="19" name="Oval 13"/>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EAEAEA"/>
                    </a:solidFill>
                  </a:endParaRPr>
                </a:p>
              </p:txBody>
            </p:sp>
            <p:sp>
              <p:nvSpPr>
                <p:cNvPr id="20" name="Oval 14"/>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EAEAEA"/>
                    </a:solidFill>
                  </a:endParaRPr>
                </a:p>
              </p:txBody>
            </p:sp>
            <p:sp>
              <p:nvSpPr>
                <p:cNvPr id="21" name="Oval 15"/>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EAEAEA"/>
                    </a:solidFill>
                  </a:endParaRPr>
                </a:p>
              </p:txBody>
            </p:sp>
          </p:grpSp>
          <p:grpSp>
            <p:nvGrpSpPr>
              <p:cNvPr id="11" name="Group 16"/>
              <p:cNvGrpSpPr>
                <a:grpSpLocks/>
              </p:cNvGrpSpPr>
              <p:nvPr userDrawn="1"/>
            </p:nvGrpSpPr>
            <p:grpSpPr bwMode="auto">
              <a:xfrm>
                <a:off x="2832" y="96"/>
                <a:ext cx="2736" cy="2592"/>
                <a:chOff x="0" y="0"/>
                <a:chExt cx="2928" cy="2784"/>
              </a:xfrm>
            </p:grpSpPr>
            <p:sp>
              <p:nvSpPr>
                <p:cNvPr id="12" name="Oval 17"/>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EAEAEA"/>
                    </a:solidFill>
                  </a:endParaRPr>
                </a:p>
              </p:txBody>
            </p:sp>
            <p:sp>
              <p:nvSpPr>
                <p:cNvPr id="13" name="Oval 18"/>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EAEAEA"/>
                    </a:solidFill>
                  </a:endParaRPr>
                </a:p>
              </p:txBody>
            </p:sp>
            <p:sp>
              <p:nvSpPr>
                <p:cNvPr id="14" name="Oval 19"/>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EAEAEA"/>
                    </a:solidFill>
                  </a:endParaRPr>
                </a:p>
              </p:txBody>
            </p:sp>
            <p:sp>
              <p:nvSpPr>
                <p:cNvPr id="15" name="Oval 20"/>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EAEAEA"/>
                    </a:solidFill>
                  </a:endParaRPr>
                </a:p>
              </p:txBody>
            </p:sp>
            <p:sp>
              <p:nvSpPr>
                <p:cNvPr id="16" name="Oval 21"/>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EAEAEA"/>
                    </a:solidFill>
                  </a:endParaRPr>
                </a:p>
              </p:txBody>
            </p:sp>
          </p:grpSp>
        </p:grpSp>
        <p:sp>
          <p:nvSpPr>
            <p:cNvPr id="6" name="Line 22"/>
            <p:cNvSpPr>
              <a:spLocks noChangeShapeType="1"/>
            </p:cNvSpPr>
            <p:nvPr userDrawn="1"/>
          </p:nvSpPr>
          <p:spPr bwMode="auto">
            <a:xfrm flipH="1">
              <a:off x="0" y="1536"/>
              <a:ext cx="1584" cy="2160"/>
            </a:xfrm>
            <a:prstGeom prst="line">
              <a:avLst/>
            </a:prstGeom>
            <a:noFill/>
            <a:ln w="9525">
              <a:solidFill>
                <a:schemeClr val="accent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solidFill>
                  <a:srgbClr val="EAEAEA"/>
                </a:solidFill>
              </a:endParaRPr>
            </a:p>
          </p:txBody>
        </p:sp>
        <p:sp>
          <p:nvSpPr>
            <p:cNvPr id="7" name="Line 23"/>
            <p:cNvSpPr>
              <a:spLocks noChangeShapeType="1"/>
            </p:cNvSpPr>
            <p:nvPr userDrawn="1"/>
          </p:nvSpPr>
          <p:spPr bwMode="auto">
            <a:xfrm>
              <a:off x="4176" y="1392"/>
              <a:ext cx="1584" cy="1728"/>
            </a:xfrm>
            <a:prstGeom prst="line">
              <a:avLst/>
            </a:prstGeom>
            <a:noFill/>
            <a:ln w="9525">
              <a:solidFill>
                <a:schemeClr val="accent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solidFill>
                  <a:srgbClr val="EAEAEA"/>
                </a:solidFill>
              </a:endParaRPr>
            </a:p>
          </p:txBody>
        </p:sp>
        <p:sp>
          <p:nvSpPr>
            <p:cNvPr id="8" name="Line 24"/>
            <p:cNvSpPr>
              <a:spLocks noChangeShapeType="1"/>
            </p:cNvSpPr>
            <p:nvPr userDrawn="1"/>
          </p:nvSpPr>
          <p:spPr bwMode="auto">
            <a:xfrm flipV="1">
              <a:off x="3216" y="0"/>
              <a:ext cx="240" cy="312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EAEAEA"/>
                </a:solidFill>
              </a:endParaRPr>
            </a:p>
          </p:txBody>
        </p:sp>
      </p:grpSp>
      <p:sp>
        <p:nvSpPr>
          <p:cNvPr id="76825" name="Rectangle 25"/>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76826" name="Rectangle 26"/>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7" name="Rectangle 27"/>
          <p:cNvSpPr>
            <a:spLocks noGrp="1" noChangeArrowheads="1"/>
          </p:cNvSpPr>
          <p:nvPr>
            <p:ph type="dt" sz="half" idx="10"/>
          </p:nvPr>
        </p:nvSpPr>
        <p:spPr/>
        <p:txBody>
          <a:bodyPr/>
          <a:lstStyle>
            <a:lvl1pPr>
              <a:defRPr b="0"/>
            </a:lvl1pPr>
          </a:lstStyle>
          <a:p>
            <a:pPr>
              <a:defRPr/>
            </a:pPr>
            <a:endParaRPr lang="en-US">
              <a:solidFill>
                <a:srgbClr val="EAEAEA"/>
              </a:solidFill>
            </a:endParaRPr>
          </a:p>
        </p:txBody>
      </p:sp>
      <p:sp>
        <p:nvSpPr>
          <p:cNvPr id="28" name="Rectangle 28"/>
          <p:cNvSpPr>
            <a:spLocks noGrp="1" noChangeArrowheads="1"/>
          </p:cNvSpPr>
          <p:nvPr>
            <p:ph type="ftr" sz="quarter" idx="11"/>
          </p:nvPr>
        </p:nvSpPr>
        <p:spPr/>
        <p:txBody>
          <a:bodyPr/>
          <a:lstStyle>
            <a:lvl1pPr>
              <a:defRPr b="0"/>
            </a:lvl1pPr>
          </a:lstStyle>
          <a:p>
            <a:pPr>
              <a:defRPr/>
            </a:pPr>
            <a:endParaRPr lang="en-US">
              <a:solidFill>
                <a:srgbClr val="EAEAEA"/>
              </a:solidFill>
            </a:endParaRPr>
          </a:p>
        </p:txBody>
      </p:sp>
      <p:sp>
        <p:nvSpPr>
          <p:cNvPr id="29" name="Rectangle 29"/>
          <p:cNvSpPr>
            <a:spLocks noGrp="1" noChangeArrowheads="1"/>
          </p:cNvSpPr>
          <p:nvPr>
            <p:ph type="sldNum" sz="quarter" idx="12"/>
          </p:nvPr>
        </p:nvSpPr>
        <p:spPr/>
        <p:txBody>
          <a:bodyPr/>
          <a:lstStyle>
            <a:lvl1pPr>
              <a:defRPr b="0"/>
            </a:lvl1pPr>
          </a:lstStyle>
          <a:p>
            <a:pPr>
              <a:defRPr/>
            </a:pPr>
            <a:fld id="{09D8FAF7-9F0F-B94F-9A2A-924DDAF9B068}"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53351678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6C595685-D4D4-9E45-B2CE-50F1F840AA7D}"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73248972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73D529A3-C99D-8849-9A4B-0CD2E361679C}"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42653033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372E3920-C197-C549-AD97-048F21D43580}"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52814034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3"/>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8" name="Rectangle 24"/>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9" name="Rectangle 25"/>
          <p:cNvSpPr>
            <a:spLocks noGrp="1" noChangeArrowheads="1"/>
          </p:cNvSpPr>
          <p:nvPr>
            <p:ph type="sldNum" sz="quarter" idx="12"/>
          </p:nvPr>
        </p:nvSpPr>
        <p:spPr>
          <a:ln/>
        </p:spPr>
        <p:txBody>
          <a:bodyPr/>
          <a:lstStyle>
            <a:lvl1pPr>
              <a:defRPr/>
            </a:lvl1pPr>
          </a:lstStyle>
          <a:p>
            <a:pPr>
              <a:defRPr/>
            </a:pPr>
            <a:fld id="{037486D9-57C8-BB47-9EA8-A8CB4566F6A0}"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6355509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4" name="Rectangle 24"/>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5" name="Rectangle 25"/>
          <p:cNvSpPr>
            <a:spLocks noGrp="1" noChangeArrowheads="1"/>
          </p:cNvSpPr>
          <p:nvPr>
            <p:ph type="sldNum" sz="quarter" idx="12"/>
          </p:nvPr>
        </p:nvSpPr>
        <p:spPr>
          <a:ln/>
        </p:spPr>
        <p:txBody>
          <a:bodyPr/>
          <a:lstStyle>
            <a:lvl1pPr>
              <a:defRPr/>
            </a:lvl1pPr>
          </a:lstStyle>
          <a:p>
            <a:pPr>
              <a:defRPr/>
            </a:pPr>
            <a:fld id="{69785B04-BE92-A64D-A6B6-95DD97CB4369}"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56722954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3" name="Rectangle 24"/>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4" name="Rectangle 25"/>
          <p:cNvSpPr>
            <a:spLocks noGrp="1" noChangeArrowheads="1"/>
          </p:cNvSpPr>
          <p:nvPr>
            <p:ph type="sldNum" sz="quarter" idx="12"/>
          </p:nvPr>
        </p:nvSpPr>
        <p:spPr>
          <a:ln/>
        </p:spPr>
        <p:txBody>
          <a:bodyPr/>
          <a:lstStyle>
            <a:lvl1pPr>
              <a:defRPr/>
            </a:lvl1pPr>
          </a:lstStyle>
          <a:p>
            <a:pPr>
              <a:defRPr/>
            </a:pPr>
            <a:fld id="{5854EDF5-0D52-D142-ACE1-8EC2BF4B4003}"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3611763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5.xml"/><Relationship Id="rId12" Type="http://schemas.openxmlformats.org/officeDocument/2006/relationships/theme" Target="../theme/theme10.xml"/><Relationship Id="rId1" Type="http://schemas.openxmlformats.org/officeDocument/2006/relationships/slideLayout" Target="../slideLayouts/slideLayout105.xml"/><Relationship Id="rId2" Type="http://schemas.openxmlformats.org/officeDocument/2006/relationships/slideLayout" Target="../slideLayouts/slideLayout106.xml"/><Relationship Id="rId3" Type="http://schemas.openxmlformats.org/officeDocument/2006/relationships/slideLayout" Target="../slideLayouts/slideLayout107.xml"/><Relationship Id="rId4" Type="http://schemas.openxmlformats.org/officeDocument/2006/relationships/slideLayout" Target="../slideLayouts/slideLayout108.xml"/><Relationship Id="rId5" Type="http://schemas.openxmlformats.org/officeDocument/2006/relationships/slideLayout" Target="../slideLayouts/slideLayout109.xml"/><Relationship Id="rId6" Type="http://schemas.openxmlformats.org/officeDocument/2006/relationships/slideLayout" Target="../slideLayouts/slideLayout110.xml"/><Relationship Id="rId7" Type="http://schemas.openxmlformats.org/officeDocument/2006/relationships/slideLayout" Target="../slideLayouts/slideLayout111.xml"/><Relationship Id="rId8" Type="http://schemas.openxmlformats.org/officeDocument/2006/relationships/slideLayout" Target="../slideLayouts/slideLayout112.xml"/><Relationship Id="rId9" Type="http://schemas.openxmlformats.org/officeDocument/2006/relationships/slideLayout" Target="../slideLayouts/slideLayout113.xml"/><Relationship Id="rId10" Type="http://schemas.openxmlformats.org/officeDocument/2006/relationships/slideLayout" Target="../slideLayouts/slideLayout114.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6.xml"/><Relationship Id="rId12" Type="http://schemas.openxmlformats.org/officeDocument/2006/relationships/slideLayout" Target="../slideLayouts/slideLayout127.xml"/><Relationship Id="rId13" Type="http://schemas.openxmlformats.org/officeDocument/2006/relationships/slideLayout" Target="../slideLayouts/slideLayout128.xml"/><Relationship Id="rId14" Type="http://schemas.openxmlformats.org/officeDocument/2006/relationships/slideLayout" Target="../slideLayouts/slideLayout129.xml"/><Relationship Id="rId15" Type="http://schemas.openxmlformats.org/officeDocument/2006/relationships/slideLayout" Target="../slideLayouts/slideLayout130.xml"/><Relationship Id="rId16" Type="http://schemas.openxmlformats.org/officeDocument/2006/relationships/slideLayout" Target="../slideLayouts/slideLayout131.xml"/><Relationship Id="rId17" Type="http://schemas.openxmlformats.org/officeDocument/2006/relationships/theme" Target="../theme/theme11.xml"/><Relationship Id="rId1" Type="http://schemas.openxmlformats.org/officeDocument/2006/relationships/slideLayout" Target="../slideLayouts/slideLayout116.xml"/><Relationship Id="rId2" Type="http://schemas.openxmlformats.org/officeDocument/2006/relationships/slideLayout" Target="../slideLayouts/slideLayout117.xml"/><Relationship Id="rId3" Type="http://schemas.openxmlformats.org/officeDocument/2006/relationships/slideLayout" Target="../slideLayouts/slideLayout118.xml"/><Relationship Id="rId4" Type="http://schemas.openxmlformats.org/officeDocument/2006/relationships/slideLayout" Target="../slideLayouts/slideLayout119.xml"/><Relationship Id="rId5" Type="http://schemas.openxmlformats.org/officeDocument/2006/relationships/slideLayout" Target="../slideLayouts/slideLayout120.xml"/><Relationship Id="rId6" Type="http://schemas.openxmlformats.org/officeDocument/2006/relationships/slideLayout" Target="../slideLayouts/slideLayout121.xml"/><Relationship Id="rId7" Type="http://schemas.openxmlformats.org/officeDocument/2006/relationships/slideLayout" Target="../slideLayouts/slideLayout122.xml"/><Relationship Id="rId8" Type="http://schemas.openxmlformats.org/officeDocument/2006/relationships/slideLayout" Target="../slideLayouts/slideLayout123.xml"/><Relationship Id="rId9" Type="http://schemas.openxmlformats.org/officeDocument/2006/relationships/slideLayout" Target="../slideLayouts/slideLayout124.xml"/><Relationship Id="rId10" Type="http://schemas.openxmlformats.org/officeDocument/2006/relationships/slideLayout" Target="../slideLayouts/slideLayout125.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42.xml"/><Relationship Id="rId12" Type="http://schemas.openxmlformats.org/officeDocument/2006/relationships/theme" Target="../theme/theme12.xml"/><Relationship Id="rId1" Type="http://schemas.openxmlformats.org/officeDocument/2006/relationships/slideLayout" Target="../slideLayouts/slideLayout132.xml"/><Relationship Id="rId2" Type="http://schemas.openxmlformats.org/officeDocument/2006/relationships/slideLayout" Target="../slideLayouts/slideLayout133.xml"/><Relationship Id="rId3" Type="http://schemas.openxmlformats.org/officeDocument/2006/relationships/slideLayout" Target="../slideLayouts/slideLayout134.xml"/><Relationship Id="rId4" Type="http://schemas.openxmlformats.org/officeDocument/2006/relationships/slideLayout" Target="../slideLayouts/slideLayout135.xml"/><Relationship Id="rId5" Type="http://schemas.openxmlformats.org/officeDocument/2006/relationships/slideLayout" Target="../slideLayouts/slideLayout136.xml"/><Relationship Id="rId6" Type="http://schemas.openxmlformats.org/officeDocument/2006/relationships/slideLayout" Target="../slideLayouts/slideLayout137.xml"/><Relationship Id="rId7" Type="http://schemas.openxmlformats.org/officeDocument/2006/relationships/slideLayout" Target="../slideLayouts/slideLayout138.xml"/><Relationship Id="rId8" Type="http://schemas.openxmlformats.org/officeDocument/2006/relationships/slideLayout" Target="../slideLayouts/slideLayout139.xml"/><Relationship Id="rId9" Type="http://schemas.openxmlformats.org/officeDocument/2006/relationships/slideLayout" Target="../slideLayouts/slideLayout140.xml"/><Relationship Id="rId10" Type="http://schemas.openxmlformats.org/officeDocument/2006/relationships/slideLayout" Target="../slideLayouts/slideLayout14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53.xml"/><Relationship Id="rId12" Type="http://schemas.openxmlformats.org/officeDocument/2006/relationships/theme" Target="../theme/theme13.xml"/><Relationship Id="rId1" Type="http://schemas.openxmlformats.org/officeDocument/2006/relationships/slideLayout" Target="../slideLayouts/slideLayout143.xml"/><Relationship Id="rId2" Type="http://schemas.openxmlformats.org/officeDocument/2006/relationships/slideLayout" Target="../slideLayouts/slideLayout144.xml"/><Relationship Id="rId3" Type="http://schemas.openxmlformats.org/officeDocument/2006/relationships/slideLayout" Target="../slideLayouts/slideLayout145.xml"/><Relationship Id="rId4" Type="http://schemas.openxmlformats.org/officeDocument/2006/relationships/slideLayout" Target="../slideLayouts/slideLayout146.xml"/><Relationship Id="rId5" Type="http://schemas.openxmlformats.org/officeDocument/2006/relationships/slideLayout" Target="../slideLayouts/slideLayout147.xml"/><Relationship Id="rId6" Type="http://schemas.openxmlformats.org/officeDocument/2006/relationships/slideLayout" Target="../slideLayouts/slideLayout148.xml"/><Relationship Id="rId7" Type="http://schemas.openxmlformats.org/officeDocument/2006/relationships/slideLayout" Target="../slideLayouts/slideLayout149.xml"/><Relationship Id="rId8" Type="http://schemas.openxmlformats.org/officeDocument/2006/relationships/slideLayout" Target="../slideLayouts/slideLayout150.xml"/><Relationship Id="rId9" Type="http://schemas.openxmlformats.org/officeDocument/2006/relationships/slideLayout" Target="../slideLayouts/slideLayout151.xml"/><Relationship Id="rId10"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slideLayout" Target="../slideLayouts/slideLayout25.xml"/><Relationship Id="rId14"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6.xml"/><Relationship Id="rId12" Type="http://schemas.openxmlformats.org/officeDocument/2006/relationships/theme" Target="../theme/theme3.xml"/><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7.xml"/><Relationship Id="rId12" Type="http://schemas.openxmlformats.org/officeDocument/2006/relationships/slideLayout" Target="../slideLayouts/slideLayout48.xml"/><Relationship Id="rId13" Type="http://schemas.openxmlformats.org/officeDocument/2006/relationships/theme" Target="../theme/theme4.xml"/><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 Id="rId9" Type="http://schemas.openxmlformats.org/officeDocument/2006/relationships/slideLayout" Target="../slideLayouts/slideLayout45.xml"/><Relationship Id="rId10"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9.xml"/><Relationship Id="rId12" Type="http://schemas.openxmlformats.org/officeDocument/2006/relationships/theme" Target="../theme/theme5.xml"/><Relationship Id="rId1" Type="http://schemas.openxmlformats.org/officeDocument/2006/relationships/slideLayout" Target="../slideLayouts/slideLayout49.xml"/><Relationship Id="rId2" Type="http://schemas.openxmlformats.org/officeDocument/2006/relationships/slideLayout" Target="../slideLayouts/slideLayout50.xml"/><Relationship Id="rId3" Type="http://schemas.openxmlformats.org/officeDocument/2006/relationships/slideLayout" Target="../slideLayouts/slideLayout51.xml"/><Relationship Id="rId4" Type="http://schemas.openxmlformats.org/officeDocument/2006/relationships/slideLayout" Target="../slideLayouts/slideLayout52.xml"/><Relationship Id="rId5" Type="http://schemas.openxmlformats.org/officeDocument/2006/relationships/slideLayout" Target="../slideLayouts/slideLayout53.xml"/><Relationship Id="rId6" Type="http://schemas.openxmlformats.org/officeDocument/2006/relationships/slideLayout" Target="../slideLayouts/slideLayout54.xml"/><Relationship Id="rId7" Type="http://schemas.openxmlformats.org/officeDocument/2006/relationships/slideLayout" Target="../slideLayouts/slideLayout55.xml"/><Relationship Id="rId8" Type="http://schemas.openxmlformats.org/officeDocument/2006/relationships/slideLayout" Target="../slideLayouts/slideLayout56.xml"/><Relationship Id="rId9" Type="http://schemas.openxmlformats.org/officeDocument/2006/relationships/slideLayout" Target="../slideLayouts/slideLayout57.xml"/><Relationship Id="rId10"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0.xml"/><Relationship Id="rId12" Type="http://schemas.openxmlformats.org/officeDocument/2006/relationships/theme" Target="../theme/theme6.xml"/><Relationship Id="rId1" Type="http://schemas.openxmlformats.org/officeDocument/2006/relationships/slideLayout" Target="../slideLayouts/slideLayout60.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1.xml"/><Relationship Id="rId12" Type="http://schemas.openxmlformats.org/officeDocument/2006/relationships/theme" Target="../theme/theme7.xml"/><Relationship Id="rId1" Type="http://schemas.openxmlformats.org/officeDocument/2006/relationships/slideLayout" Target="../slideLayouts/slideLayout71.xml"/><Relationship Id="rId2" Type="http://schemas.openxmlformats.org/officeDocument/2006/relationships/slideLayout" Target="../slideLayouts/slideLayout72.xml"/><Relationship Id="rId3" Type="http://schemas.openxmlformats.org/officeDocument/2006/relationships/slideLayout" Target="../slideLayouts/slideLayout73.xml"/><Relationship Id="rId4" Type="http://schemas.openxmlformats.org/officeDocument/2006/relationships/slideLayout" Target="../slideLayouts/slideLayout74.xml"/><Relationship Id="rId5" Type="http://schemas.openxmlformats.org/officeDocument/2006/relationships/slideLayout" Target="../slideLayouts/slideLayout75.xml"/><Relationship Id="rId6" Type="http://schemas.openxmlformats.org/officeDocument/2006/relationships/slideLayout" Target="../slideLayouts/slideLayout76.xml"/><Relationship Id="rId7" Type="http://schemas.openxmlformats.org/officeDocument/2006/relationships/slideLayout" Target="../slideLayouts/slideLayout77.xml"/><Relationship Id="rId8" Type="http://schemas.openxmlformats.org/officeDocument/2006/relationships/slideLayout" Target="../slideLayouts/slideLayout78.xml"/><Relationship Id="rId9" Type="http://schemas.openxmlformats.org/officeDocument/2006/relationships/slideLayout" Target="../slideLayouts/slideLayout79.xml"/><Relationship Id="rId10"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92.xml"/><Relationship Id="rId12" Type="http://schemas.openxmlformats.org/officeDocument/2006/relationships/theme" Target="../theme/theme8.xml"/><Relationship Id="rId1" Type="http://schemas.openxmlformats.org/officeDocument/2006/relationships/slideLayout" Target="../slideLayouts/slideLayout82.xml"/><Relationship Id="rId2" Type="http://schemas.openxmlformats.org/officeDocument/2006/relationships/slideLayout" Target="../slideLayouts/slideLayout83.xml"/><Relationship Id="rId3" Type="http://schemas.openxmlformats.org/officeDocument/2006/relationships/slideLayout" Target="../slideLayouts/slideLayout84.xml"/><Relationship Id="rId4" Type="http://schemas.openxmlformats.org/officeDocument/2006/relationships/slideLayout" Target="../slideLayouts/slideLayout85.xml"/><Relationship Id="rId5" Type="http://schemas.openxmlformats.org/officeDocument/2006/relationships/slideLayout" Target="../slideLayouts/slideLayout86.xml"/><Relationship Id="rId6" Type="http://schemas.openxmlformats.org/officeDocument/2006/relationships/slideLayout" Target="../slideLayouts/slideLayout87.xml"/><Relationship Id="rId7" Type="http://schemas.openxmlformats.org/officeDocument/2006/relationships/slideLayout" Target="../slideLayouts/slideLayout88.xml"/><Relationship Id="rId8" Type="http://schemas.openxmlformats.org/officeDocument/2006/relationships/slideLayout" Target="../slideLayouts/slideLayout89.xml"/><Relationship Id="rId9" Type="http://schemas.openxmlformats.org/officeDocument/2006/relationships/slideLayout" Target="../slideLayouts/slideLayout90.xml"/><Relationship Id="rId10"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03.xml"/><Relationship Id="rId12" Type="http://schemas.openxmlformats.org/officeDocument/2006/relationships/slideLayout" Target="../slideLayouts/slideLayout104.xml"/><Relationship Id="rId13" Type="http://schemas.openxmlformats.org/officeDocument/2006/relationships/theme" Target="../theme/theme9.xml"/><Relationship Id="rId1" Type="http://schemas.openxmlformats.org/officeDocument/2006/relationships/slideLayout" Target="../slideLayouts/slideLayout93.xml"/><Relationship Id="rId2" Type="http://schemas.openxmlformats.org/officeDocument/2006/relationships/slideLayout" Target="../slideLayouts/slideLayout94.xml"/><Relationship Id="rId3" Type="http://schemas.openxmlformats.org/officeDocument/2006/relationships/slideLayout" Target="../slideLayouts/slideLayout95.xml"/><Relationship Id="rId4" Type="http://schemas.openxmlformats.org/officeDocument/2006/relationships/slideLayout" Target="../slideLayouts/slideLayout96.xml"/><Relationship Id="rId5" Type="http://schemas.openxmlformats.org/officeDocument/2006/relationships/slideLayout" Target="../slideLayouts/slideLayout97.xml"/><Relationship Id="rId6" Type="http://schemas.openxmlformats.org/officeDocument/2006/relationships/slideLayout" Target="../slideLayouts/slideLayout98.xml"/><Relationship Id="rId7" Type="http://schemas.openxmlformats.org/officeDocument/2006/relationships/slideLayout" Target="../slideLayouts/slideLayout99.xml"/><Relationship Id="rId8" Type="http://schemas.openxmlformats.org/officeDocument/2006/relationships/slideLayout" Target="../slideLayouts/slideLayout100.xml"/><Relationship Id="rId9" Type="http://schemas.openxmlformats.org/officeDocument/2006/relationships/slideLayout" Target="../slideLayouts/slideLayout101.xml"/><Relationship Id="rId10"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839200" cy="6858000"/>
            <a:chOff x="0" y="0"/>
            <a:chExt cx="5568" cy="4320"/>
          </a:xfrm>
        </p:grpSpPr>
        <p:grpSp>
          <p:nvGrpSpPr>
            <p:cNvPr id="1032" name="Group 3"/>
            <p:cNvGrpSpPr>
              <a:grpSpLocks/>
            </p:cNvGrpSpPr>
            <p:nvPr userDrawn="1"/>
          </p:nvGrpSpPr>
          <p:grpSpPr bwMode="auto">
            <a:xfrm>
              <a:off x="0" y="0"/>
              <a:ext cx="3216" cy="3072"/>
              <a:chOff x="0" y="0"/>
              <a:chExt cx="2928" cy="2784"/>
            </a:xfrm>
          </p:grpSpPr>
          <p:sp>
            <p:nvSpPr>
              <p:cNvPr id="75780" name="Oval 4"/>
              <p:cNvSpPr>
                <a:spLocks noChangeArrowheads="1"/>
              </p:cNvSpPr>
              <p:nvPr userDrawn="1"/>
            </p:nvSpPr>
            <p:spPr bwMode="auto">
              <a:xfrm>
                <a:off x="0" y="0"/>
                <a:ext cx="2928" cy="2784"/>
              </a:xfrm>
              <a:prstGeom prst="ellipse">
                <a:avLst/>
              </a:prstGeom>
              <a:noFill/>
              <a:ln w="9525">
                <a:solidFill>
                  <a:schemeClr val="accent1"/>
                </a:solidFill>
                <a:round/>
                <a:headEnd/>
                <a:tailEnd/>
              </a:ln>
              <a:effectLst/>
            </p:spPr>
            <p:txBody>
              <a:bodyPr wrap="none" anchor="ctr"/>
              <a:lstStyle/>
              <a:p>
                <a:pPr>
                  <a:defRPr/>
                </a:pPr>
                <a:endParaRPr lang="en-US">
                  <a:latin typeface="Times New Roman" pitchFamily="24" charset="0"/>
                  <a:ea typeface="+mn-ea"/>
                  <a:cs typeface="+mn-cs"/>
                </a:endParaRPr>
              </a:p>
            </p:txBody>
          </p:sp>
          <p:sp>
            <p:nvSpPr>
              <p:cNvPr id="75781" name="Oval 5"/>
              <p:cNvSpPr>
                <a:spLocks noChangeArrowheads="1"/>
              </p:cNvSpPr>
              <p:nvPr userDrawn="1"/>
            </p:nvSpPr>
            <p:spPr bwMode="auto">
              <a:xfrm>
                <a:off x="240" y="240"/>
                <a:ext cx="2445" cy="2304"/>
              </a:xfrm>
              <a:prstGeom prst="ellipse">
                <a:avLst/>
              </a:prstGeom>
              <a:noFill/>
              <a:ln w="9525">
                <a:solidFill>
                  <a:schemeClr val="accent1"/>
                </a:solidFill>
                <a:round/>
                <a:headEnd/>
                <a:tailEnd/>
              </a:ln>
              <a:effectLst/>
            </p:spPr>
            <p:txBody>
              <a:bodyPr wrap="none" anchor="ctr"/>
              <a:lstStyle/>
              <a:p>
                <a:pPr>
                  <a:defRPr/>
                </a:pPr>
                <a:endParaRPr lang="en-US">
                  <a:latin typeface="Times New Roman" pitchFamily="24" charset="0"/>
                  <a:ea typeface="+mn-ea"/>
                  <a:cs typeface="+mn-cs"/>
                </a:endParaRPr>
              </a:p>
            </p:txBody>
          </p:sp>
          <p:sp>
            <p:nvSpPr>
              <p:cNvPr id="75782" name="Oval 6"/>
              <p:cNvSpPr>
                <a:spLocks noChangeArrowheads="1"/>
              </p:cNvSpPr>
              <p:nvPr userDrawn="1"/>
            </p:nvSpPr>
            <p:spPr bwMode="auto">
              <a:xfrm>
                <a:off x="480" y="480"/>
                <a:ext cx="1968" cy="1822"/>
              </a:xfrm>
              <a:prstGeom prst="ellipse">
                <a:avLst/>
              </a:prstGeom>
              <a:noFill/>
              <a:ln w="9525">
                <a:solidFill>
                  <a:schemeClr val="accent1"/>
                </a:solidFill>
                <a:round/>
                <a:headEnd/>
                <a:tailEnd/>
              </a:ln>
              <a:effectLst/>
            </p:spPr>
            <p:txBody>
              <a:bodyPr wrap="none" anchor="ctr"/>
              <a:lstStyle/>
              <a:p>
                <a:pPr>
                  <a:defRPr/>
                </a:pPr>
                <a:endParaRPr lang="en-US">
                  <a:latin typeface="Times New Roman" pitchFamily="24" charset="0"/>
                  <a:ea typeface="+mn-ea"/>
                  <a:cs typeface="+mn-cs"/>
                </a:endParaRPr>
              </a:p>
            </p:txBody>
          </p:sp>
          <p:sp>
            <p:nvSpPr>
              <p:cNvPr id="75783" name="Oval 7"/>
              <p:cNvSpPr>
                <a:spLocks noChangeArrowheads="1"/>
              </p:cNvSpPr>
              <p:nvPr userDrawn="1"/>
            </p:nvSpPr>
            <p:spPr bwMode="auto">
              <a:xfrm>
                <a:off x="720" y="720"/>
                <a:ext cx="1488" cy="1349"/>
              </a:xfrm>
              <a:prstGeom prst="ellipse">
                <a:avLst/>
              </a:prstGeom>
              <a:noFill/>
              <a:ln w="9525">
                <a:solidFill>
                  <a:schemeClr val="accent1"/>
                </a:solidFill>
                <a:round/>
                <a:headEnd/>
                <a:tailEnd/>
              </a:ln>
              <a:effectLst/>
            </p:spPr>
            <p:txBody>
              <a:bodyPr wrap="none" anchor="ctr"/>
              <a:lstStyle/>
              <a:p>
                <a:pPr>
                  <a:defRPr/>
                </a:pPr>
                <a:endParaRPr lang="en-US">
                  <a:latin typeface="Times New Roman" pitchFamily="24" charset="0"/>
                  <a:ea typeface="+mn-ea"/>
                  <a:cs typeface="+mn-cs"/>
                </a:endParaRPr>
              </a:p>
            </p:txBody>
          </p:sp>
          <p:sp>
            <p:nvSpPr>
              <p:cNvPr id="75784" name="Oval 8"/>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ffectLst/>
            </p:spPr>
            <p:txBody>
              <a:bodyPr wrap="none" anchor="ctr"/>
              <a:lstStyle/>
              <a:p>
                <a:pPr>
                  <a:defRPr/>
                </a:pPr>
                <a:endParaRPr lang="en-US">
                  <a:latin typeface="Times New Roman" pitchFamily="24" charset="0"/>
                  <a:ea typeface="+mn-ea"/>
                  <a:cs typeface="+mn-cs"/>
                </a:endParaRPr>
              </a:p>
            </p:txBody>
          </p:sp>
        </p:grpSp>
        <p:grpSp>
          <p:nvGrpSpPr>
            <p:cNvPr id="1033" name="Group 9"/>
            <p:cNvGrpSpPr>
              <a:grpSpLocks/>
            </p:cNvGrpSpPr>
            <p:nvPr userDrawn="1"/>
          </p:nvGrpSpPr>
          <p:grpSpPr bwMode="auto">
            <a:xfrm>
              <a:off x="2016" y="2016"/>
              <a:ext cx="2448" cy="2304"/>
              <a:chOff x="0" y="0"/>
              <a:chExt cx="2928" cy="2784"/>
            </a:xfrm>
          </p:grpSpPr>
          <p:sp>
            <p:nvSpPr>
              <p:cNvPr id="75786" name="Oval 10"/>
              <p:cNvSpPr>
                <a:spLocks noChangeArrowheads="1"/>
              </p:cNvSpPr>
              <p:nvPr userDrawn="1"/>
            </p:nvSpPr>
            <p:spPr bwMode="auto">
              <a:xfrm>
                <a:off x="0" y="0"/>
                <a:ext cx="2928" cy="2784"/>
              </a:xfrm>
              <a:prstGeom prst="ellipse">
                <a:avLst/>
              </a:prstGeom>
              <a:noFill/>
              <a:ln w="9525">
                <a:solidFill>
                  <a:schemeClr val="accent1"/>
                </a:solidFill>
                <a:round/>
                <a:headEnd/>
                <a:tailEnd/>
              </a:ln>
              <a:effectLst/>
            </p:spPr>
            <p:txBody>
              <a:bodyPr wrap="none" anchor="ctr"/>
              <a:lstStyle/>
              <a:p>
                <a:pPr>
                  <a:defRPr/>
                </a:pPr>
                <a:endParaRPr lang="en-US">
                  <a:latin typeface="Times New Roman" pitchFamily="24" charset="0"/>
                  <a:ea typeface="+mn-ea"/>
                  <a:cs typeface="+mn-cs"/>
                </a:endParaRPr>
              </a:p>
            </p:txBody>
          </p:sp>
          <p:sp>
            <p:nvSpPr>
              <p:cNvPr id="75787" name="Oval 11"/>
              <p:cNvSpPr>
                <a:spLocks noChangeArrowheads="1"/>
              </p:cNvSpPr>
              <p:nvPr userDrawn="1"/>
            </p:nvSpPr>
            <p:spPr bwMode="auto">
              <a:xfrm>
                <a:off x="240" y="240"/>
                <a:ext cx="2447" cy="2303"/>
              </a:xfrm>
              <a:prstGeom prst="ellipse">
                <a:avLst/>
              </a:prstGeom>
              <a:noFill/>
              <a:ln w="9525">
                <a:solidFill>
                  <a:schemeClr val="accent1"/>
                </a:solidFill>
                <a:round/>
                <a:headEnd/>
                <a:tailEnd/>
              </a:ln>
              <a:effectLst/>
            </p:spPr>
            <p:txBody>
              <a:bodyPr wrap="none" anchor="ctr"/>
              <a:lstStyle/>
              <a:p>
                <a:pPr>
                  <a:defRPr/>
                </a:pPr>
                <a:endParaRPr lang="en-US">
                  <a:latin typeface="Times New Roman" pitchFamily="24" charset="0"/>
                  <a:ea typeface="+mn-ea"/>
                  <a:cs typeface="+mn-cs"/>
                </a:endParaRPr>
              </a:p>
            </p:txBody>
          </p:sp>
          <p:sp>
            <p:nvSpPr>
              <p:cNvPr id="75788" name="Oval 12"/>
              <p:cNvSpPr>
                <a:spLocks noChangeArrowheads="1"/>
              </p:cNvSpPr>
              <p:nvPr userDrawn="1"/>
            </p:nvSpPr>
            <p:spPr bwMode="auto">
              <a:xfrm>
                <a:off x="480" y="480"/>
                <a:ext cx="1970" cy="1826"/>
              </a:xfrm>
              <a:prstGeom prst="ellipse">
                <a:avLst/>
              </a:prstGeom>
              <a:noFill/>
              <a:ln w="9525">
                <a:solidFill>
                  <a:schemeClr val="accent1"/>
                </a:solidFill>
                <a:round/>
                <a:headEnd/>
                <a:tailEnd/>
              </a:ln>
              <a:effectLst/>
            </p:spPr>
            <p:txBody>
              <a:bodyPr wrap="none" anchor="ctr"/>
              <a:lstStyle/>
              <a:p>
                <a:pPr>
                  <a:defRPr/>
                </a:pPr>
                <a:endParaRPr lang="en-US">
                  <a:latin typeface="Times New Roman" pitchFamily="24" charset="0"/>
                  <a:ea typeface="+mn-ea"/>
                  <a:cs typeface="+mn-cs"/>
                </a:endParaRPr>
              </a:p>
            </p:txBody>
          </p:sp>
          <p:sp>
            <p:nvSpPr>
              <p:cNvPr id="75789" name="Oval 13"/>
              <p:cNvSpPr>
                <a:spLocks noChangeArrowheads="1"/>
              </p:cNvSpPr>
              <p:nvPr userDrawn="1"/>
            </p:nvSpPr>
            <p:spPr bwMode="auto">
              <a:xfrm>
                <a:off x="720" y="720"/>
                <a:ext cx="1488" cy="1344"/>
              </a:xfrm>
              <a:prstGeom prst="ellipse">
                <a:avLst/>
              </a:prstGeom>
              <a:noFill/>
              <a:ln w="9525">
                <a:solidFill>
                  <a:schemeClr val="accent1"/>
                </a:solidFill>
                <a:round/>
                <a:headEnd/>
                <a:tailEnd/>
              </a:ln>
              <a:effectLst/>
            </p:spPr>
            <p:txBody>
              <a:bodyPr wrap="none" anchor="ctr"/>
              <a:lstStyle/>
              <a:p>
                <a:pPr>
                  <a:defRPr/>
                </a:pPr>
                <a:endParaRPr lang="en-US">
                  <a:latin typeface="Times New Roman" pitchFamily="24" charset="0"/>
                  <a:ea typeface="+mn-ea"/>
                  <a:cs typeface="+mn-cs"/>
                </a:endParaRPr>
              </a:p>
            </p:txBody>
          </p:sp>
          <p:sp>
            <p:nvSpPr>
              <p:cNvPr id="75790" name="Oval 14"/>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ffectLst/>
            </p:spPr>
            <p:txBody>
              <a:bodyPr wrap="none" anchor="ctr"/>
              <a:lstStyle/>
              <a:p>
                <a:pPr>
                  <a:defRPr/>
                </a:pPr>
                <a:endParaRPr lang="en-US">
                  <a:latin typeface="Times New Roman" pitchFamily="24" charset="0"/>
                  <a:ea typeface="+mn-ea"/>
                  <a:cs typeface="+mn-cs"/>
                </a:endParaRPr>
              </a:p>
            </p:txBody>
          </p:sp>
        </p:grpSp>
        <p:grpSp>
          <p:nvGrpSpPr>
            <p:cNvPr id="1034" name="Group 15"/>
            <p:cNvGrpSpPr>
              <a:grpSpLocks/>
            </p:cNvGrpSpPr>
            <p:nvPr userDrawn="1"/>
          </p:nvGrpSpPr>
          <p:grpSpPr bwMode="auto">
            <a:xfrm>
              <a:off x="2832" y="96"/>
              <a:ext cx="2736" cy="2592"/>
              <a:chOff x="0" y="0"/>
              <a:chExt cx="2928" cy="2784"/>
            </a:xfrm>
          </p:grpSpPr>
          <p:sp>
            <p:nvSpPr>
              <p:cNvPr id="75792" name="Oval 16"/>
              <p:cNvSpPr>
                <a:spLocks noChangeArrowheads="1"/>
              </p:cNvSpPr>
              <p:nvPr userDrawn="1"/>
            </p:nvSpPr>
            <p:spPr bwMode="auto">
              <a:xfrm>
                <a:off x="0" y="0"/>
                <a:ext cx="2928" cy="2784"/>
              </a:xfrm>
              <a:prstGeom prst="ellipse">
                <a:avLst/>
              </a:prstGeom>
              <a:noFill/>
              <a:ln w="9525">
                <a:solidFill>
                  <a:schemeClr val="accent1"/>
                </a:solidFill>
                <a:round/>
                <a:headEnd/>
                <a:tailEnd/>
              </a:ln>
              <a:effectLst/>
            </p:spPr>
            <p:txBody>
              <a:bodyPr wrap="none" anchor="ctr"/>
              <a:lstStyle/>
              <a:p>
                <a:pPr>
                  <a:defRPr/>
                </a:pPr>
                <a:endParaRPr lang="en-US">
                  <a:latin typeface="Times New Roman" pitchFamily="24" charset="0"/>
                  <a:ea typeface="+mn-ea"/>
                  <a:cs typeface="+mn-cs"/>
                </a:endParaRPr>
              </a:p>
            </p:txBody>
          </p:sp>
          <p:sp>
            <p:nvSpPr>
              <p:cNvPr id="75793" name="Oval 17"/>
              <p:cNvSpPr>
                <a:spLocks noChangeArrowheads="1"/>
              </p:cNvSpPr>
              <p:nvPr userDrawn="1"/>
            </p:nvSpPr>
            <p:spPr bwMode="auto">
              <a:xfrm>
                <a:off x="240" y="240"/>
                <a:ext cx="2452" cy="2305"/>
              </a:xfrm>
              <a:prstGeom prst="ellipse">
                <a:avLst/>
              </a:prstGeom>
              <a:noFill/>
              <a:ln w="9525">
                <a:solidFill>
                  <a:schemeClr val="accent1"/>
                </a:solidFill>
                <a:round/>
                <a:headEnd/>
                <a:tailEnd/>
              </a:ln>
              <a:effectLst/>
            </p:spPr>
            <p:txBody>
              <a:bodyPr wrap="none" anchor="ctr"/>
              <a:lstStyle/>
              <a:p>
                <a:pPr>
                  <a:defRPr/>
                </a:pPr>
                <a:endParaRPr lang="en-US">
                  <a:latin typeface="Times New Roman" pitchFamily="24" charset="0"/>
                  <a:ea typeface="+mn-ea"/>
                  <a:cs typeface="+mn-cs"/>
                </a:endParaRPr>
              </a:p>
            </p:txBody>
          </p:sp>
          <p:sp>
            <p:nvSpPr>
              <p:cNvPr id="75794" name="Oval 18"/>
              <p:cNvSpPr>
                <a:spLocks noChangeArrowheads="1"/>
              </p:cNvSpPr>
              <p:nvPr userDrawn="1"/>
            </p:nvSpPr>
            <p:spPr bwMode="auto">
              <a:xfrm>
                <a:off x="481" y="480"/>
                <a:ext cx="1967" cy="1824"/>
              </a:xfrm>
              <a:prstGeom prst="ellipse">
                <a:avLst/>
              </a:prstGeom>
              <a:noFill/>
              <a:ln w="9525">
                <a:solidFill>
                  <a:schemeClr val="accent1"/>
                </a:solidFill>
                <a:round/>
                <a:headEnd/>
                <a:tailEnd/>
              </a:ln>
              <a:effectLst/>
            </p:spPr>
            <p:txBody>
              <a:bodyPr wrap="none" anchor="ctr"/>
              <a:lstStyle/>
              <a:p>
                <a:pPr>
                  <a:defRPr/>
                </a:pPr>
                <a:endParaRPr lang="en-US">
                  <a:latin typeface="Times New Roman" pitchFamily="24" charset="0"/>
                  <a:ea typeface="+mn-ea"/>
                  <a:cs typeface="+mn-cs"/>
                </a:endParaRPr>
              </a:p>
            </p:txBody>
          </p:sp>
          <p:sp>
            <p:nvSpPr>
              <p:cNvPr id="75795" name="Oval 19"/>
              <p:cNvSpPr>
                <a:spLocks noChangeArrowheads="1"/>
              </p:cNvSpPr>
              <p:nvPr userDrawn="1"/>
            </p:nvSpPr>
            <p:spPr bwMode="auto">
              <a:xfrm>
                <a:off x="720" y="720"/>
                <a:ext cx="1488" cy="1347"/>
              </a:xfrm>
              <a:prstGeom prst="ellipse">
                <a:avLst/>
              </a:prstGeom>
              <a:noFill/>
              <a:ln w="9525">
                <a:solidFill>
                  <a:schemeClr val="accent1"/>
                </a:solidFill>
                <a:round/>
                <a:headEnd/>
                <a:tailEnd/>
              </a:ln>
              <a:effectLst/>
            </p:spPr>
            <p:txBody>
              <a:bodyPr wrap="none" anchor="ctr"/>
              <a:lstStyle/>
              <a:p>
                <a:pPr>
                  <a:defRPr/>
                </a:pPr>
                <a:endParaRPr lang="en-US">
                  <a:latin typeface="Times New Roman" pitchFamily="24" charset="0"/>
                  <a:ea typeface="+mn-ea"/>
                  <a:cs typeface="+mn-cs"/>
                </a:endParaRPr>
              </a:p>
            </p:txBody>
          </p:sp>
          <p:sp>
            <p:nvSpPr>
              <p:cNvPr id="75796" name="Oval 20"/>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ffectLst/>
            </p:spPr>
            <p:txBody>
              <a:bodyPr wrap="none" anchor="ctr"/>
              <a:lstStyle/>
              <a:p>
                <a:pPr>
                  <a:defRPr/>
                </a:pPr>
                <a:endParaRPr lang="en-US">
                  <a:latin typeface="Times New Roman" pitchFamily="24" charset="0"/>
                  <a:ea typeface="+mn-ea"/>
                  <a:cs typeface="+mn-cs"/>
                </a:endParaRPr>
              </a:p>
            </p:txBody>
          </p:sp>
        </p:grpSp>
      </p:grpSp>
      <p:sp>
        <p:nvSpPr>
          <p:cNvPr id="1027" name="Rectangle 21"/>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22"/>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5799" name="Rectangle 2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latin typeface="Times New Roman" pitchFamily="24" charset="0"/>
                <a:ea typeface="+mn-ea"/>
                <a:cs typeface="+mn-cs"/>
              </a:defRPr>
            </a:lvl1pPr>
          </a:lstStyle>
          <a:p>
            <a:pPr>
              <a:defRPr/>
            </a:pPr>
            <a:endParaRPr lang="en-US"/>
          </a:p>
        </p:txBody>
      </p:sp>
      <p:sp>
        <p:nvSpPr>
          <p:cNvPr id="75800"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a:latin typeface="Times New Roman" pitchFamily="24" charset="0"/>
                <a:ea typeface="+mn-ea"/>
                <a:cs typeface="+mn-cs"/>
              </a:defRPr>
            </a:lvl1pPr>
          </a:lstStyle>
          <a:p>
            <a:pPr>
              <a:defRPr/>
            </a:pPr>
            <a:endParaRPr lang="en-US"/>
          </a:p>
        </p:txBody>
      </p:sp>
      <p:sp>
        <p:nvSpPr>
          <p:cNvPr id="75801" name="Rectangle 2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lvl1pPr>
          </a:lstStyle>
          <a:p>
            <a:fld id="{7D5A1887-0198-0048-8A05-DD30E371C479}"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793"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txStyles>
    <p:titleStyle>
      <a:lvl1pPr algn="ctr" rtl="0" eaLnBrk="0" fontAlgn="base" hangingPunct="0">
        <a:spcBef>
          <a:spcPct val="0"/>
        </a:spcBef>
        <a:spcAft>
          <a:spcPct val="0"/>
        </a:spcAft>
        <a:defRPr sz="4000" b="1">
          <a:solidFill>
            <a:schemeClr val="tx2"/>
          </a:solidFill>
          <a:effectLst>
            <a:outerShdw blurRad="38100" dist="38100" dir="2700000" algn="tl">
              <a:srgbClr val="000000">
                <a:alpha val="43137"/>
              </a:srgbClr>
            </a:outerShdw>
          </a:effectLst>
          <a:latin typeface="Arial"/>
          <a:ea typeface="ＭＳ Ｐゴシック" pitchFamily="24" charset="-128"/>
          <a:cs typeface="Arial"/>
        </a:defRPr>
      </a:lvl1pPr>
      <a:lvl2pPr algn="ctr" rtl="0" eaLnBrk="0" fontAlgn="base" hangingPunct="0">
        <a:spcBef>
          <a:spcPct val="0"/>
        </a:spcBef>
        <a:spcAft>
          <a:spcPct val="0"/>
        </a:spcAft>
        <a:defRPr sz="4000" b="1">
          <a:solidFill>
            <a:schemeClr val="tx2"/>
          </a:solidFill>
          <a:latin typeface="Arial" charset="0"/>
          <a:ea typeface="ＭＳ Ｐゴシック" pitchFamily="24" charset="-128"/>
          <a:cs typeface="Arial" charset="0"/>
        </a:defRPr>
      </a:lvl2pPr>
      <a:lvl3pPr algn="ctr" rtl="0" eaLnBrk="0" fontAlgn="base" hangingPunct="0">
        <a:spcBef>
          <a:spcPct val="0"/>
        </a:spcBef>
        <a:spcAft>
          <a:spcPct val="0"/>
        </a:spcAft>
        <a:defRPr sz="4000" b="1">
          <a:solidFill>
            <a:schemeClr val="tx2"/>
          </a:solidFill>
          <a:latin typeface="Arial" charset="0"/>
          <a:ea typeface="ＭＳ Ｐゴシック" pitchFamily="24" charset="-128"/>
          <a:cs typeface="Arial" charset="0"/>
        </a:defRPr>
      </a:lvl3pPr>
      <a:lvl4pPr algn="ctr" rtl="0" eaLnBrk="0" fontAlgn="base" hangingPunct="0">
        <a:spcBef>
          <a:spcPct val="0"/>
        </a:spcBef>
        <a:spcAft>
          <a:spcPct val="0"/>
        </a:spcAft>
        <a:defRPr sz="4000" b="1">
          <a:solidFill>
            <a:schemeClr val="tx2"/>
          </a:solidFill>
          <a:latin typeface="Arial" charset="0"/>
          <a:ea typeface="ＭＳ Ｐゴシック" pitchFamily="24" charset="-128"/>
          <a:cs typeface="Arial" charset="0"/>
        </a:defRPr>
      </a:lvl4pPr>
      <a:lvl5pPr algn="ctr" rtl="0" eaLnBrk="0" fontAlgn="base" hangingPunct="0">
        <a:spcBef>
          <a:spcPct val="0"/>
        </a:spcBef>
        <a:spcAft>
          <a:spcPct val="0"/>
        </a:spcAft>
        <a:defRPr sz="4000" b="1">
          <a:solidFill>
            <a:schemeClr val="tx2"/>
          </a:solidFill>
          <a:latin typeface="Arial" charset="0"/>
          <a:ea typeface="ＭＳ Ｐゴシック" pitchFamily="24" charset="-128"/>
          <a:cs typeface="Arial" charset="0"/>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lr>
          <a:schemeClr val="accent2"/>
        </a:buClr>
        <a:buSzPct val="110000"/>
        <a:buChar char="•"/>
        <a:defRPr sz="2800" b="1">
          <a:solidFill>
            <a:schemeClr val="tx1"/>
          </a:solidFill>
          <a:effectLst>
            <a:outerShdw blurRad="38100" dist="38100" dir="2700000" algn="tl">
              <a:srgbClr val="000000">
                <a:alpha val="43137"/>
              </a:srgbClr>
            </a:outerShdw>
          </a:effectLst>
          <a:latin typeface="Arial"/>
          <a:ea typeface="ＭＳ Ｐゴシック" pitchFamily="24" charset="-128"/>
          <a:cs typeface="Arial"/>
        </a:defRPr>
      </a:lvl1pPr>
      <a:lvl2pPr marL="742950" indent="-285750" algn="l" rtl="0" eaLnBrk="0" fontAlgn="base" hangingPunct="0">
        <a:spcBef>
          <a:spcPct val="20000"/>
        </a:spcBef>
        <a:spcAft>
          <a:spcPct val="0"/>
        </a:spcAft>
        <a:buClr>
          <a:schemeClr val="hlink"/>
        </a:buClr>
        <a:buSzPct val="110000"/>
        <a:buChar char="•"/>
        <a:defRPr sz="2400" b="1">
          <a:solidFill>
            <a:schemeClr val="tx1"/>
          </a:solidFill>
          <a:effectLst>
            <a:outerShdw blurRad="38100" dist="38100" dir="2700000" algn="tl">
              <a:srgbClr val="000000">
                <a:alpha val="43137"/>
              </a:srgbClr>
            </a:outerShdw>
          </a:effectLst>
          <a:latin typeface="Arial"/>
          <a:ea typeface="ＭＳ Ｐゴシック" pitchFamily="-111" charset="-128"/>
          <a:cs typeface="Arial"/>
        </a:defRPr>
      </a:lvl2pPr>
      <a:lvl3pPr marL="1143000" indent="-228600" algn="l" rtl="0" eaLnBrk="0" fontAlgn="base" hangingPunct="0">
        <a:spcBef>
          <a:spcPct val="20000"/>
        </a:spcBef>
        <a:spcAft>
          <a:spcPct val="0"/>
        </a:spcAft>
        <a:buClr>
          <a:schemeClr val="folHlink"/>
        </a:buClr>
        <a:buSzPct val="110000"/>
        <a:buChar char="•"/>
        <a:defRPr sz="2000" b="1">
          <a:solidFill>
            <a:schemeClr val="tx1"/>
          </a:solidFill>
          <a:effectLst>
            <a:outerShdw blurRad="38100" dist="38100" dir="2700000" algn="tl">
              <a:srgbClr val="000000">
                <a:alpha val="43137"/>
              </a:srgbClr>
            </a:outerShdw>
          </a:effectLst>
          <a:latin typeface="Arial"/>
          <a:ea typeface="Geneva" charset="-128"/>
          <a:cs typeface="Arial"/>
        </a:defRPr>
      </a:lvl3pPr>
      <a:lvl4pPr marL="1600200" indent="-228600" algn="l" rtl="0" eaLnBrk="0" fontAlgn="base" hangingPunct="0">
        <a:spcBef>
          <a:spcPct val="20000"/>
        </a:spcBef>
        <a:spcAft>
          <a:spcPct val="0"/>
        </a:spcAft>
        <a:buChar char="–"/>
        <a:defRPr b="1">
          <a:solidFill>
            <a:schemeClr val="tx1"/>
          </a:solidFill>
          <a:effectLst>
            <a:outerShdw blurRad="38100" dist="38100" dir="2700000" algn="tl">
              <a:srgbClr val="000000">
                <a:alpha val="43137"/>
              </a:srgbClr>
            </a:outerShdw>
          </a:effectLst>
          <a:latin typeface="Arial"/>
          <a:ea typeface="Geneva" charset="-128"/>
          <a:cs typeface="Arial"/>
        </a:defRPr>
      </a:lvl4pPr>
      <a:lvl5pPr marL="2057400" indent="-228600" algn="l" rtl="0" eaLnBrk="0" fontAlgn="base" hangingPunct="0">
        <a:spcBef>
          <a:spcPct val="20000"/>
        </a:spcBef>
        <a:spcAft>
          <a:spcPct val="0"/>
        </a:spcAft>
        <a:buClr>
          <a:schemeClr val="tx1"/>
        </a:buClr>
        <a:buChar char="•"/>
        <a:defRPr b="1">
          <a:solidFill>
            <a:schemeClr val="tx1"/>
          </a:solidFill>
          <a:effectLst>
            <a:outerShdw blurRad="38100" dist="38100" dir="2700000" algn="tl">
              <a:srgbClr val="000000">
                <a:alpha val="43137"/>
              </a:srgbClr>
            </a:outerShdw>
          </a:effectLst>
          <a:latin typeface="Arial"/>
          <a:ea typeface="Geneva" charset="-128"/>
          <a:cs typeface="Arial"/>
        </a:defRPr>
      </a:lvl5pPr>
      <a:lvl6pPr marL="2514600" indent="-228600" algn="l" rtl="0" fontAlgn="base">
        <a:spcBef>
          <a:spcPct val="20000"/>
        </a:spcBef>
        <a:spcAft>
          <a:spcPct val="0"/>
        </a:spcAft>
        <a:buClr>
          <a:schemeClr val="tx1"/>
        </a:buClr>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lr>
          <a:schemeClr val="tx1"/>
        </a:buClr>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lr>
          <a:schemeClr val="tx1"/>
        </a:buClr>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lr>
          <a:schemeClr val="tx1"/>
        </a:buClr>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19458" name="Group 2"/>
          <p:cNvGrpSpPr>
            <a:grpSpLocks/>
          </p:cNvGrpSpPr>
          <p:nvPr/>
        </p:nvGrpSpPr>
        <p:grpSpPr bwMode="auto">
          <a:xfrm>
            <a:off x="0" y="1422400"/>
            <a:ext cx="9147175" cy="5435600"/>
            <a:chOff x="0" y="896"/>
            <a:chExt cx="5762" cy="3424"/>
          </a:xfrm>
        </p:grpSpPr>
        <p:grpSp>
          <p:nvGrpSpPr>
            <p:cNvPr id="19464" name="Group 3"/>
            <p:cNvGrpSpPr>
              <a:grpSpLocks/>
            </p:cNvGrpSpPr>
            <p:nvPr userDrawn="1"/>
          </p:nvGrpSpPr>
          <p:grpSpPr bwMode="auto">
            <a:xfrm>
              <a:off x="20" y="896"/>
              <a:ext cx="5742" cy="3424"/>
              <a:chOff x="20" y="896"/>
              <a:chExt cx="5742" cy="3424"/>
            </a:xfrm>
          </p:grpSpPr>
          <p:sp>
            <p:nvSpPr>
              <p:cNvPr id="19601"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a:spcBef>
                    <a:spcPct val="20000"/>
                  </a:spcBef>
                </a:pPr>
                <a:endParaRPr lang="en-US" sz="2800">
                  <a:solidFill>
                    <a:srgbClr val="FFFFFF"/>
                  </a:solidFill>
                </a:endParaRPr>
              </a:p>
            </p:txBody>
          </p:sp>
          <p:sp>
            <p:nvSpPr>
              <p:cNvPr id="19602"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a:spcBef>
                    <a:spcPct val="20000"/>
                  </a:spcBef>
                </a:pPr>
                <a:endParaRPr lang="en-US" sz="2800">
                  <a:solidFill>
                    <a:srgbClr val="FFFFFF"/>
                  </a:solidFill>
                </a:endParaRPr>
              </a:p>
            </p:txBody>
          </p:sp>
          <p:sp>
            <p:nvSpPr>
              <p:cNvPr id="19603"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a:spcBef>
                    <a:spcPct val="20000"/>
                  </a:spcBef>
                </a:pPr>
                <a:endParaRPr lang="en-US" sz="2800">
                  <a:solidFill>
                    <a:srgbClr val="FFFFFF"/>
                  </a:solidFill>
                </a:endParaRPr>
              </a:p>
            </p:txBody>
          </p:sp>
          <p:sp>
            <p:nvSpPr>
              <p:cNvPr id="19604"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a:spcBef>
                    <a:spcPct val="20000"/>
                  </a:spcBef>
                </a:pPr>
                <a:endParaRPr lang="en-US" sz="2800">
                  <a:solidFill>
                    <a:srgbClr val="FFFFFF"/>
                  </a:solidFill>
                </a:endParaRPr>
              </a:p>
            </p:txBody>
          </p:sp>
          <p:sp>
            <p:nvSpPr>
              <p:cNvPr id="19605"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a:spcBef>
                    <a:spcPct val="20000"/>
                  </a:spcBef>
                </a:pPr>
                <a:endParaRPr lang="en-US" sz="2800">
                  <a:solidFill>
                    <a:srgbClr val="FFFFFF"/>
                  </a:solidFill>
                </a:endParaRPr>
              </a:p>
            </p:txBody>
          </p:sp>
          <p:sp>
            <p:nvSpPr>
              <p:cNvPr id="19606"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a:spcBef>
                    <a:spcPct val="20000"/>
                  </a:spcBef>
                </a:pPr>
                <a:endParaRPr lang="en-US" sz="2800">
                  <a:solidFill>
                    <a:srgbClr val="FFFFFF"/>
                  </a:solidFill>
                </a:endParaRPr>
              </a:p>
            </p:txBody>
          </p:sp>
          <p:sp>
            <p:nvSpPr>
              <p:cNvPr id="19607"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a:spcBef>
                    <a:spcPct val="20000"/>
                  </a:spcBef>
                </a:pPr>
                <a:endParaRPr lang="en-US" sz="2800">
                  <a:solidFill>
                    <a:srgbClr val="FFFFFF"/>
                  </a:solidFill>
                </a:endParaRPr>
              </a:p>
            </p:txBody>
          </p:sp>
          <p:sp>
            <p:nvSpPr>
              <p:cNvPr id="19608"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a:spcBef>
                    <a:spcPct val="20000"/>
                  </a:spcBef>
                </a:pPr>
                <a:endParaRPr lang="en-US" sz="2800">
                  <a:solidFill>
                    <a:srgbClr val="FFFFFF"/>
                  </a:solidFill>
                </a:endParaRPr>
              </a:p>
            </p:txBody>
          </p:sp>
          <p:sp>
            <p:nvSpPr>
              <p:cNvPr id="19609"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a:spcBef>
                    <a:spcPct val="20000"/>
                  </a:spcBef>
                </a:pPr>
                <a:endParaRPr lang="en-US" sz="2800">
                  <a:solidFill>
                    <a:srgbClr val="FFFFFF"/>
                  </a:solidFill>
                </a:endParaRPr>
              </a:p>
            </p:txBody>
          </p:sp>
          <p:sp>
            <p:nvSpPr>
              <p:cNvPr id="19610"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a:spcBef>
                    <a:spcPct val="20000"/>
                  </a:spcBef>
                </a:pPr>
                <a:endParaRPr lang="en-US" sz="2800">
                  <a:solidFill>
                    <a:srgbClr val="FFFFFF"/>
                  </a:solidFill>
                </a:endParaRPr>
              </a:p>
            </p:txBody>
          </p:sp>
          <p:sp>
            <p:nvSpPr>
              <p:cNvPr id="19611"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a:spcBef>
                    <a:spcPct val="20000"/>
                  </a:spcBef>
                </a:pPr>
                <a:endParaRPr lang="en-US" sz="2800">
                  <a:solidFill>
                    <a:srgbClr val="FFFFFF"/>
                  </a:solidFill>
                </a:endParaRPr>
              </a:p>
            </p:txBody>
          </p:sp>
          <p:sp>
            <p:nvSpPr>
              <p:cNvPr id="19612"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a:spcBef>
                    <a:spcPct val="20000"/>
                  </a:spcBef>
                </a:pPr>
                <a:endParaRPr lang="en-US" sz="2800">
                  <a:solidFill>
                    <a:srgbClr val="FFFFFF"/>
                  </a:solidFill>
                </a:endParaRPr>
              </a:p>
            </p:txBody>
          </p:sp>
          <p:sp>
            <p:nvSpPr>
              <p:cNvPr id="19613"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a:spcBef>
                    <a:spcPct val="20000"/>
                  </a:spcBef>
                </a:pPr>
                <a:endParaRPr lang="en-US" sz="2800">
                  <a:solidFill>
                    <a:srgbClr val="FFFFFF"/>
                  </a:solidFill>
                </a:endParaRPr>
              </a:p>
            </p:txBody>
          </p:sp>
        </p:grpSp>
        <p:grpSp>
          <p:nvGrpSpPr>
            <p:cNvPr id="19465" name="Group 17"/>
            <p:cNvGrpSpPr>
              <a:grpSpLocks/>
            </p:cNvGrpSpPr>
            <p:nvPr userDrawn="1"/>
          </p:nvGrpSpPr>
          <p:grpSpPr bwMode="auto">
            <a:xfrm>
              <a:off x="0" y="2291"/>
              <a:ext cx="1385" cy="1702"/>
              <a:chOff x="0" y="2291"/>
              <a:chExt cx="1385" cy="1702"/>
            </a:xfrm>
          </p:grpSpPr>
          <p:sp>
            <p:nvSpPr>
              <p:cNvPr id="19466" name="Rectangle 18"/>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467" name="Rectangle 19"/>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468" name="Rectangle 20"/>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469" name="Rectangle 21"/>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470" name="Rectangle 22"/>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471" name="Rectangle 23"/>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472" name="Rectangle 24"/>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473" name="Rectangle 25"/>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474" name="Rectangle 26"/>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475" name="Rectangle 27"/>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476" name="Rectangle 28"/>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477" name="Rectangle 29"/>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478" name="Rectangle 30"/>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479" name="Rectangle 31"/>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480" name="Rectangle 32"/>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481" name="Rectangle 33"/>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482" name="Rectangle 34"/>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483" name="Rectangle 35"/>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484" name="Rectangle 36"/>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485" name="Rectangle 37"/>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486" name="Rectangle 38"/>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487" name="Rectangle 39"/>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488" name="Rectangle 40"/>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489" name="Rectangle 41"/>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490" name="Rectangle 42"/>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491" name="Rectangle 43"/>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492" name="Rectangle 44"/>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493" name="Rectangle 45"/>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494" name="Rectangle 46"/>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495" name="Rectangle 47"/>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496" name="Rectangle 48"/>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497" name="Rectangle 49"/>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498" name="Rectangle 50"/>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499" name="Rectangle 51"/>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00" name="Rectangle 52"/>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01" name="Rectangle 53"/>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02" name="Rectangle 54"/>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03" name="Rectangle 55"/>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04" name="Rectangle 56"/>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05" name="Rectangle 57"/>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06" name="Rectangle 58"/>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07" name="Rectangle 59"/>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08" name="Rectangle 60"/>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09" name="Rectangle 61"/>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10" name="Rectangle 62"/>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11" name="Rectangle 63"/>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12" name="Rectangle 64"/>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13" name="Rectangle 65"/>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14" name="Rectangle 66"/>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15" name="Rectangle 67"/>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16" name="Rectangle 68"/>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17" name="Rectangle 69"/>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18" name="Rectangle 70"/>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19" name="Rectangle 71"/>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20" name="Rectangle 72"/>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21" name="Rectangle 73"/>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22" name="Rectangle 74"/>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23" name="Rectangle 75"/>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24" name="Rectangle 76"/>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25" name="Rectangle 77"/>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26" name="Rectangle 78"/>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27" name="Rectangle 79"/>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28" name="Rectangle 80"/>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29"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spcBef>
                    <a:spcPct val="20000"/>
                  </a:spcBef>
                </a:pPr>
                <a:endParaRPr lang="en-US" sz="2800">
                  <a:solidFill>
                    <a:srgbClr val="FFFFFF"/>
                  </a:solidFill>
                </a:endParaRPr>
              </a:p>
            </p:txBody>
          </p:sp>
          <p:sp>
            <p:nvSpPr>
              <p:cNvPr id="19530" name="Rectangle 82"/>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31" name="Rectangle 83"/>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32" name="Rectangle 84"/>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33" name="Rectangle 85"/>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34" name="Rectangle 86"/>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35" name="Rectangle 87"/>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36" name="Rectangle 88"/>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37" name="Rectangle 89"/>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38" name="Rectangle 90"/>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39" name="Rectangle 91"/>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40" name="Rectangle 92"/>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41" name="Rectangle 93"/>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42" name="Rectangle 94"/>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43" name="Rectangle 95"/>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44" name="Rectangle 96"/>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45" name="Rectangle 97"/>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46" name="Rectangle 98"/>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47" name="Rectangle 99"/>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48" name="Rectangle 100"/>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49" name="Rectangle 101"/>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50" name="Rectangle 102"/>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51" name="Rectangle 103"/>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52" name="Rectangle 104"/>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53" name="Rectangle 105"/>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54" name="Rectangle 106"/>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55" name="Rectangle 107"/>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56" name="Rectangle 108"/>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57" name="Rectangle 109"/>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58" name="Rectangle 110"/>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59" name="Rectangle 111"/>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60" name="Rectangle 112"/>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61" name="Rectangle 113"/>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62" name="Rectangle 114"/>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63" name="Rectangle 115"/>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64" name="Rectangle 116"/>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65" name="Rectangle 117"/>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66" name="Rectangle 118"/>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67" name="Rectangle 119"/>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68" name="Rectangle 120"/>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69" name="Rectangle 121"/>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70" name="Rectangle 122"/>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71" name="Rectangle 123"/>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72" name="Rectangle 124"/>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73" name="Rectangle 125"/>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74" name="Rectangle 126"/>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75" name="Rectangle 127"/>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76" name="Rectangle 128"/>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77" name="Rectangle 129"/>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78" name="Rectangle 130"/>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79" name="Rectangle 131"/>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80" name="Rectangle 132"/>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81" name="Rectangle 133"/>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82" name="Rectangle 134"/>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83" name="Rectangle 135"/>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84" name="Rectangle 136"/>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85" name="Rectangle 137"/>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86"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spcBef>
                    <a:spcPct val="20000"/>
                  </a:spcBef>
                </a:pPr>
                <a:endParaRPr lang="en-US" sz="2800">
                  <a:solidFill>
                    <a:srgbClr val="FFFFFF"/>
                  </a:solidFill>
                </a:endParaRPr>
              </a:p>
            </p:txBody>
          </p:sp>
          <p:sp>
            <p:nvSpPr>
              <p:cNvPr id="19587"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spcBef>
                    <a:spcPct val="20000"/>
                  </a:spcBef>
                </a:pPr>
                <a:endParaRPr lang="en-US" sz="2800">
                  <a:solidFill>
                    <a:srgbClr val="FFFFFF"/>
                  </a:solidFill>
                </a:endParaRPr>
              </a:p>
            </p:txBody>
          </p:sp>
          <p:sp>
            <p:nvSpPr>
              <p:cNvPr id="19588"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spcBef>
                    <a:spcPct val="20000"/>
                  </a:spcBef>
                </a:pPr>
                <a:endParaRPr lang="en-US" sz="2800">
                  <a:solidFill>
                    <a:srgbClr val="FFFFFF"/>
                  </a:solidFill>
                </a:endParaRPr>
              </a:p>
            </p:txBody>
          </p:sp>
          <p:sp>
            <p:nvSpPr>
              <p:cNvPr id="19589"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spcBef>
                    <a:spcPct val="20000"/>
                  </a:spcBef>
                </a:pPr>
                <a:endParaRPr lang="en-US" sz="2800">
                  <a:solidFill>
                    <a:srgbClr val="FFFFFF"/>
                  </a:solidFill>
                </a:endParaRPr>
              </a:p>
            </p:txBody>
          </p:sp>
          <p:sp>
            <p:nvSpPr>
              <p:cNvPr id="19590"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spcBef>
                    <a:spcPct val="20000"/>
                  </a:spcBef>
                </a:pPr>
                <a:endParaRPr lang="en-US" sz="2800">
                  <a:solidFill>
                    <a:srgbClr val="FFFFFF"/>
                  </a:solidFill>
                </a:endParaRPr>
              </a:p>
            </p:txBody>
          </p:sp>
          <p:sp>
            <p:nvSpPr>
              <p:cNvPr id="19591"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spcBef>
                    <a:spcPct val="20000"/>
                  </a:spcBef>
                </a:pPr>
                <a:endParaRPr lang="en-US" sz="2800">
                  <a:solidFill>
                    <a:srgbClr val="FFFFFF"/>
                  </a:solidFill>
                </a:endParaRPr>
              </a:p>
            </p:txBody>
          </p:sp>
          <p:sp>
            <p:nvSpPr>
              <p:cNvPr id="19592"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spcBef>
                    <a:spcPct val="20000"/>
                  </a:spcBef>
                </a:pPr>
                <a:endParaRPr lang="en-US" sz="2800">
                  <a:solidFill>
                    <a:srgbClr val="FFFFFF"/>
                  </a:solidFill>
                </a:endParaRPr>
              </a:p>
            </p:txBody>
          </p:sp>
          <p:sp>
            <p:nvSpPr>
              <p:cNvPr id="19593"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spcBef>
                    <a:spcPct val="20000"/>
                  </a:spcBef>
                </a:pPr>
                <a:endParaRPr lang="en-US" sz="2800">
                  <a:solidFill>
                    <a:srgbClr val="FFFFFF"/>
                  </a:solidFill>
                </a:endParaRPr>
              </a:p>
            </p:txBody>
          </p:sp>
          <p:sp>
            <p:nvSpPr>
              <p:cNvPr id="19594"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spcBef>
                    <a:spcPct val="20000"/>
                  </a:spcBef>
                </a:pPr>
                <a:endParaRPr lang="en-US" sz="2800">
                  <a:solidFill>
                    <a:srgbClr val="FFFFFF"/>
                  </a:solidFill>
                </a:endParaRPr>
              </a:p>
            </p:txBody>
          </p:sp>
          <p:sp>
            <p:nvSpPr>
              <p:cNvPr id="19595" name="Rectangle 147"/>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96" name="Rectangle 148"/>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sz="2800">
                  <a:solidFill>
                    <a:srgbClr val="FFFFFF"/>
                  </a:solidFill>
                </a:endParaRPr>
              </a:p>
            </p:txBody>
          </p:sp>
          <p:sp>
            <p:nvSpPr>
              <p:cNvPr id="19597"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spcBef>
                    <a:spcPct val="20000"/>
                  </a:spcBef>
                </a:pPr>
                <a:endParaRPr lang="en-US" sz="2800">
                  <a:solidFill>
                    <a:srgbClr val="FFFFFF"/>
                  </a:solidFill>
                </a:endParaRPr>
              </a:p>
            </p:txBody>
          </p:sp>
          <p:sp>
            <p:nvSpPr>
              <p:cNvPr id="19598" name="Freeform 150"/>
              <p:cNvSpPr>
                <a:spLocks/>
              </p:cNvSpPr>
              <p:nvPr userDrawn="1"/>
            </p:nvSpPr>
            <p:spPr bwMode="ltGray">
              <a:xfrm rot="-2857037">
                <a:off x="619" y="3550"/>
                <a:ext cx="68" cy="69"/>
              </a:xfrm>
              <a:custGeom>
                <a:avLst/>
                <a:gdLst>
                  <a:gd name="T0" fmla="*/ 0 w 144"/>
                  <a:gd name="T1" fmla="*/ 9 h 154"/>
                  <a:gd name="T2" fmla="*/ 6 w 144"/>
                  <a:gd name="T3" fmla="*/ 14 h 154"/>
                  <a:gd name="T4" fmla="*/ 12 w 144"/>
                  <a:gd name="T5" fmla="*/ 11 h 154"/>
                  <a:gd name="T6" fmla="*/ 7 w 144"/>
                  <a:gd name="T7" fmla="*/ 5 h 154"/>
                  <a:gd name="T8" fmla="*/ 11 w 144"/>
                  <a:gd name="T9" fmla="*/ 3 h 154"/>
                  <a:gd name="T10" fmla="*/ 12 w 144"/>
                  <a:gd name="T11" fmla="*/ 5 h 154"/>
                  <a:gd name="T12" fmla="*/ 15 w 144"/>
                  <a:gd name="T13" fmla="*/ 4 h 154"/>
                  <a:gd name="T14" fmla="*/ 10 w 144"/>
                  <a:gd name="T15" fmla="*/ 0 h 154"/>
                  <a:gd name="T16" fmla="*/ 4 w 144"/>
                  <a:gd name="T17" fmla="*/ 3 h 154"/>
                  <a:gd name="T18" fmla="*/ 9 w 144"/>
                  <a:gd name="T19" fmla="*/ 10 h 154"/>
                  <a:gd name="T20" fmla="*/ 3 w 144"/>
                  <a:gd name="T21" fmla="*/ 9 h 154"/>
                  <a:gd name="T22" fmla="*/ 0 w 144"/>
                  <a:gd name="T23" fmla="*/ 9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spcBef>
                    <a:spcPct val="20000"/>
                  </a:spcBef>
                </a:pPr>
                <a:endParaRPr lang="en-US" sz="2800">
                  <a:solidFill>
                    <a:srgbClr val="FFFFFF"/>
                  </a:solidFill>
                </a:endParaRPr>
              </a:p>
            </p:txBody>
          </p:sp>
          <p:sp>
            <p:nvSpPr>
              <p:cNvPr id="1558679"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spcBef>
                    <a:spcPct val="20000"/>
                  </a:spcBef>
                  <a:defRPr/>
                </a:pPr>
                <a:endParaRPr lang="en-US" sz="2800">
                  <a:solidFill>
                    <a:srgbClr val="FFFFFF"/>
                  </a:solidFill>
                  <a:latin typeface="Times New Roman" pitchFamily="18" charset="0"/>
                  <a:ea typeface="ＭＳ Ｐゴシック" pitchFamily="34" charset="-128"/>
                </a:endParaRPr>
              </a:p>
            </p:txBody>
          </p:sp>
          <p:sp>
            <p:nvSpPr>
              <p:cNvPr id="1558680"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spcBef>
                    <a:spcPct val="20000"/>
                  </a:spcBef>
                  <a:defRPr/>
                </a:pPr>
                <a:endParaRPr lang="en-US" sz="2800">
                  <a:solidFill>
                    <a:srgbClr val="FFFFFF"/>
                  </a:solidFill>
                  <a:latin typeface="Times New Roman" pitchFamily="18" charset="0"/>
                  <a:ea typeface="ＭＳ Ｐゴシック" pitchFamily="34" charset="-128"/>
                </a:endParaRPr>
              </a:p>
            </p:txBody>
          </p:sp>
        </p:grpSp>
      </p:grpSp>
      <p:sp>
        <p:nvSpPr>
          <p:cNvPr id="1558681"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58682"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000">
                <a:latin typeface="Arial" charset="0"/>
                <a:ea typeface="ＭＳ Ｐゴシック" pitchFamily="34" charset="-128"/>
                <a:cs typeface="+mn-cs"/>
              </a:defRPr>
            </a:lvl1pPr>
          </a:lstStyle>
          <a:p>
            <a:pPr>
              <a:defRPr/>
            </a:pPr>
            <a:endParaRPr lang="en-US">
              <a:solidFill>
                <a:srgbClr val="FFFFFF"/>
              </a:solidFill>
            </a:endParaRPr>
          </a:p>
        </p:txBody>
      </p:sp>
      <p:sp>
        <p:nvSpPr>
          <p:cNvPr id="1558683"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000">
                <a:latin typeface="Arial" charset="0"/>
                <a:ea typeface="ＭＳ Ｐゴシック" pitchFamily="34" charset="-128"/>
                <a:cs typeface="+mn-cs"/>
              </a:defRPr>
            </a:lvl1pPr>
          </a:lstStyle>
          <a:p>
            <a:pPr>
              <a:defRPr/>
            </a:pPr>
            <a:endParaRPr lang="en-US">
              <a:solidFill>
                <a:srgbClr val="FFFFFF"/>
              </a:solidFill>
            </a:endParaRPr>
          </a:p>
        </p:txBody>
      </p:sp>
      <p:sp>
        <p:nvSpPr>
          <p:cNvPr id="1558684"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000">
                <a:latin typeface="Arial" charset="0"/>
              </a:defRPr>
            </a:lvl1pPr>
          </a:lstStyle>
          <a:p>
            <a:pPr>
              <a:defRPr/>
            </a:pPr>
            <a:fld id="{1D12B628-DEAD-8147-912E-28888DB051A0}" type="slidenum">
              <a:rPr lang="en-US">
                <a:solidFill>
                  <a:srgbClr val="FFFFFF"/>
                </a:solidFill>
              </a:rPr>
              <a:pPr>
                <a:defRPr/>
              </a:pPr>
              <a:t>‹#›</a:t>
            </a:fld>
            <a:endParaRPr lang="en-US">
              <a:solidFill>
                <a:srgbClr val="FFFFFF"/>
              </a:solidFill>
            </a:endParaRPr>
          </a:p>
        </p:txBody>
      </p:sp>
      <p:sp>
        <p:nvSpPr>
          <p:cNvPr id="1558685"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662947942"/>
      </p:ext>
    </p:extLst>
  </p:cSld>
  <p:clrMap bg1="dk2" tx1="lt1" bg2="dk1" tx2="lt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charset="0"/>
          <a:cs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folHlink"/>
        </a:buClr>
        <a:buFont typeface="Wingdings" charset="0"/>
        <a:buChar char="§"/>
        <a:defRPr sz="2800">
          <a:solidFill>
            <a:schemeClr val="tx1"/>
          </a:solidFill>
          <a:effectLst>
            <a:outerShdw blurRad="38100" dist="38100" dir="2700000" algn="tl">
              <a:srgbClr val="000000"/>
            </a:outerShdw>
          </a:effectLst>
          <a:latin typeface="+mn-lt"/>
          <a:ea typeface="ＭＳ Ｐゴシック" charset="0"/>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ea typeface="ＭＳ Ｐゴシック" charset="0"/>
        </a:defRPr>
      </a:lvl3pPr>
      <a:lvl4pPr marL="1600200" indent="-228600" algn="l" rtl="0" eaLnBrk="0" fontAlgn="base" hangingPunct="0">
        <a:spcBef>
          <a:spcPct val="20000"/>
        </a:spcBef>
        <a:spcAft>
          <a:spcPct val="0"/>
        </a:spcAft>
        <a:buClr>
          <a:schemeClr val="folHlink"/>
        </a:buClr>
        <a:buFont typeface="Wingdings" charset="0"/>
        <a:buChar char="§"/>
        <a:defRPr sz="2000">
          <a:solidFill>
            <a:schemeClr val="tx1"/>
          </a:solidFill>
          <a:effectLst>
            <a:outerShdw blurRad="38100" dist="38100" dir="2700000" algn="tl">
              <a:srgbClr val="000000"/>
            </a:outerShdw>
          </a:effectLst>
          <a:latin typeface="+mn-lt"/>
          <a:ea typeface="ＭＳ Ｐゴシック" charset="0"/>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ＭＳ Ｐゴシック" charset="0"/>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36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atin typeface="Times New Roman" pitchFamily="18" charset="0"/>
                <a:ea typeface="ＭＳ Ｐゴシック" pitchFamily="34" charset="-128"/>
                <a:cs typeface="+mn-cs"/>
              </a:defRPr>
            </a:lvl1pPr>
          </a:lstStyle>
          <a:p>
            <a:pPr>
              <a:defRPr/>
            </a:pPr>
            <a:endParaRPr lang="en-US">
              <a:solidFill>
                <a:srgbClr val="000000"/>
              </a:solidFill>
            </a:endParaRPr>
          </a:p>
        </p:txBody>
      </p:sp>
      <p:sp>
        <p:nvSpPr>
          <p:cNvPr id="14336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latin typeface="Times New Roman" pitchFamily="18" charset="0"/>
                <a:ea typeface="ＭＳ Ｐゴシック" pitchFamily="34" charset="-128"/>
                <a:cs typeface="+mn-cs"/>
              </a:defRPr>
            </a:lvl1pPr>
          </a:lstStyle>
          <a:p>
            <a:pPr>
              <a:defRPr/>
            </a:pPr>
            <a:endParaRPr lang="en-US">
              <a:solidFill>
                <a:srgbClr val="000000"/>
              </a:solidFill>
            </a:endParaRPr>
          </a:p>
        </p:txBody>
      </p:sp>
      <p:sp>
        <p:nvSpPr>
          <p:cNvPr id="14336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vl1pPr>
          </a:lstStyle>
          <a:p>
            <a:pPr>
              <a:defRPr/>
            </a:pPr>
            <a:fld id="{0726D851-1E79-2547-B01E-FEB4459254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114745"/>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 id="2147483921" r:id="rId13"/>
    <p:sldLayoutId id="2147483922" r:id="rId14"/>
    <p:sldLayoutId id="2147483923" r:id="rId15"/>
    <p:sldLayoutId id="2147483924" r:id="rId16"/>
  </p:sldLayoutIdLst>
  <p:transition xmlns:p14="http://schemas.microsoft.com/office/powerpoint/2010/main" spd="med">
    <p:randomBar dir="vert"/>
  </p:transition>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32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11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111" charset="0"/>
                <a:ea typeface="+mn-ea"/>
                <a:cs typeface="+mn-cs"/>
              </a:defRPr>
            </a:lvl1pPr>
          </a:lstStyle>
          <a:p>
            <a:pPr>
              <a:defRPr/>
            </a:pPr>
            <a:endParaRPr lang="en-US"/>
          </a:p>
        </p:txBody>
      </p:sp>
      <p:sp>
        <p:nvSpPr>
          <p:cNvPr id="911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111" charset="0"/>
                <a:ea typeface="+mn-ea"/>
                <a:cs typeface="+mn-cs"/>
              </a:defRPr>
            </a:lvl1pPr>
          </a:lstStyle>
          <a:p>
            <a:pPr>
              <a:defRPr/>
            </a:pPr>
            <a:endParaRPr lang="en-US"/>
          </a:p>
        </p:txBody>
      </p:sp>
      <p:sp>
        <p:nvSpPr>
          <p:cNvPr id="911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B49251C9-393D-C741-9645-923D685D31AE}" type="slidenum">
              <a:rPr lang="en-US"/>
              <a:pPr>
                <a:defRPr/>
              </a:pPr>
              <a:t>‹#›</a:t>
            </a:fld>
            <a:endParaRPr lang="en-US"/>
          </a:p>
        </p:txBody>
      </p:sp>
    </p:spTree>
    <p:extLst>
      <p:ext uri="{BB962C8B-B14F-4D97-AF65-F5344CB8AC3E}">
        <p14:creationId xmlns:p14="http://schemas.microsoft.com/office/powerpoint/2010/main" val="3910294900"/>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rgbClr val="000000"/>
                </a:solidFill>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rgbClr val="000000"/>
                </a:solidFill>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rgbClr val="000000"/>
                </a:solidFill>
                <a:cs typeface="+mn-cs"/>
              </a:defRPr>
            </a:lvl1pPr>
          </a:lstStyle>
          <a:p>
            <a:pPr>
              <a:defRPr/>
            </a:pPr>
            <a:fld id="{61753743-0175-634D-BC53-AB678C052E8D}" type="slidenum">
              <a:rPr lang="en-US"/>
              <a:pPr>
                <a:defRPr/>
              </a:pPr>
              <a:t>‹#›</a:t>
            </a:fld>
            <a:endParaRPr lang="en-US"/>
          </a:p>
        </p:txBody>
      </p:sp>
    </p:spTree>
    <p:extLst>
      <p:ext uri="{BB962C8B-B14F-4D97-AF65-F5344CB8AC3E}">
        <p14:creationId xmlns:p14="http://schemas.microsoft.com/office/powerpoint/2010/main" val="3627419060"/>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Lst>
  <p:transition xmlns:p14="http://schemas.microsoft.com/office/powerpoint/2010/main" spd="med">
    <p:randomBar dir="vert"/>
  </p:transition>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eaLnBrk="0" hangingPunct="0">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eaLnBrk="0" hangingPunct="0">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eaLnBrk="0" hangingPunct="0">
              <a:defRPr/>
            </a:pPr>
            <a:fld id="{C7FCEC4A-0619-534F-AB0C-4C4D1986DF16}" type="slidenum">
              <a:rPr lang="en-US"/>
              <a:pPr eaLnBrk="0" hangingPunct="0">
                <a:defRPr/>
              </a:pPr>
              <a:t>‹#›</a:t>
            </a:fld>
            <a:endParaRPr lang="en-US"/>
          </a:p>
        </p:txBody>
      </p:sp>
    </p:spTree>
    <p:extLst>
      <p:ext uri="{BB962C8B-B14F-4D97-AF65-F5344CB8AC3E}">
        <p14:creationId xmlns:p14="http://schemas.microsoft.com/office/powerpoint/2010/main" val="1474592159"/>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cs typeface="Arial" charset="0"/>
              </a:defRPr>
            </a:lvl1pPr>
          </a:lstStyle>
          <a:p>
            <a:pPr>
              <a:defRPr/>
            </a:pPr>
            <a:fld id="{C16A198B-9034-4749-8A8D-B90A5F5B90A3}" type="datetimeFigureOut">
              <a:rPr lang="en-US">
                <a:latin typeface="Calibri" charset="0"/>
              </a:rPr>
              <a:pPr>
                <a:defRPr/>
              </a:pPr>
              <a:t>12/9/15</a:t>
            </a:fld>
            <a:endParaRPr lang="en-US">
              <a:latin typeface="Calibri"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Arial" charset="0"/>
              </a:defRPr>
            </a:lvl1pPr>
          </a:lstStyle>
          <a:p>
            <a:pPr>
              <a:defRPr/>
            </a:pPr>
            <a:fld id="{FA356419-7718-C74B-9C0F-E2D2C7D5AD85}" type="slidenum">
              <a:rPr lang="en-US">
                <a:latin typeface="Calibri" charset="0"/>
              </a:rPr>
              <a:pPr>
                <a:defRPr/>
              </a:pPr>
              <a:t>‹#›</a:t>
            </a:fld>
            <a:endParaRPr lang="en-US">
              <a:latin typeface="Calibri" charset="0"/>
            </a:endParaRPr>
          </a:p>
        </p:txBody>
      </p:sp>
    </p:spTree>
    <p:extLst>
      <p:ext uri="{BB962C8B-B14F-4D97-AF65-F5344CB8AC3E}">
        <p14:creationId xmlns:p14="http://schemas.microsoft.com/office/powerpoint/2010/main" val="242261383"/>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0034" name="Group 31"/>
          <p:cNvGrpSpPr>
            <a:grpSpLocks/>
          </p:cNvGrpSpPr>
          <p:nvPr/>
        </p:nvGrpSpPr>
        <p:grpSpPr bwMode="auto">
          <a:xfrm>
            <a:off x="0" y="0"/>
            <a:ext cx="9132888" cy="6845300"/>
            <a:chOff x="0" y="0"/>
            <a:chExt cx="5753" cy="4312"/>
          </a:xfrm>
        </p:grpSpPr>
        <p:sp>
          <p:nvSpPr>
            <p:cNvPr id="300037" name="Rectangle 2"/>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eaLnBrk="0" hangingPunct="0"/>
              <a:endParaRPr lang="en-US" sz="900">
                <a:solidFill>
                  <a:srgbClr val="FFA27C"/>
                </a:solidFill>
                <a:latin typeface="Arial" charset="0"/>
              </a:endParaRPr>
            </a:p>
          </p:txBody>
        </p:sp>
        <p:grpSp>
          <p:nvGrpSpPr>
            <p:cNvPr id="300038" name="Group 26"/>
            <p:cNvGrpSpPr>
              <a:grpSpLocks/>
            </p:cNvGrpSpPr>
            <p:nvPr/>
          </p:nvGrpSpPr>
          <p:grpSpPr bwMode="auto">
            <a:xfrm>
              <a:off x="246" y="204"/>
              <a:ext cx="5271" cy="3889"/>
              <a:chOff x="246" y="204"/>
              <a:chExt cx="5271" cy="3889"/>
            </a:xfrm>
          </p:grpSpPr>
          <p:sp>
            <p:nvSpPr>
              <p:cNvPr id="2" name="Rectangle 3"/>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lgn="ctr" eaLnBrk="0" hangingPunct="0">
                  <a:defRPr/>
                </a:pPr>
                <a:endParaRPr lang="en-US" sz="900">
                  <a:solidFill>
                    <a:srgbClr val="FFA27C"/>
                  </a:solidFill>
                  <a:latin typeface="Arial" pitchFamily="-107" charset="0"/>
                </a:endParaRPr>
              </a:p>
            </p:txBody>
          </p:sp>
          <p:sp>
            <p:nvSpPr>
              <p:cNvPr id="300044"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300045"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300046" name="Freeform 6"/>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300047" name="Freeform 7"/>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300048" name="Freeform 8"/>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300049"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300050" name="Freeform 10"/>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300051"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300052" name="Freeform 12"/>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300053" name="Freeform 13"/>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300054"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300055"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300056"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300057"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300058"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300059"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300060" name="Freeform 20"/>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300061"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300062"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300063" name="Freeform 23"/>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300064" name="Freeform 24"/>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300065"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grpSp>
        <p:grpSp>
          <p:nvGrpSpPr>
            <p:cNvPr id="300039" name="Group 30"/>
            <p:cNvGrpSpPr>
              <a:grpSpLocks/>
            </p:cNvGrpSpPr>
            <p:nvPr/>
          </p:nvGrpSpPr>
          <p:grpSpPr bwMode="auto">
            <a:xfrm>
              <a:off x="0" y="0"/>
              <a:ext cx="1246" cy="1232"/>
              <a:chOff x="0" y="0"/>
              <a:chExt cx="1246" cy="1232"/>
            </a:xfrm>
          </p:grpSpPr>
          <p:sp>
            <p:nvSpPr>
              <p:cNvPr id="300040" name="Rectangle 27"/>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eaLnBrk="0" hangingPunct="0"/>
                <a:endParaRPr lang="en-US" sz="900">
                  <a:solidFill>
                    <a:srgbClr val="FFA27C"/>
                  </a:solidFill>
                  <a:latin typeface="Arial" charset="0"/>
                </a:endParaRPr>
              </a:p>
            </p:txBody>
          </p:sp>
          <p:sp>
            <p:nvSpPr>
              <p:cNvPr id="300041" name="Rectangle 28"/>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eaLnBrk="0" hangingPunct="0"/>
                <a:endParaRPr lang="en-US" sz="900">
                  <a:solidFill>
                    <a:srgbClr val="FFA27C"/>
                  </a:solidFill>
                  <a:latin typeface="Arial" charset="0"/>
                </a:endParaRPr>
              </a:p>
            </p:txBody>
          </p:sp>
          <p:sp>
            <p:nvSpPr>
              <p:cNvPr id="300042" name="Rectangle 29"/>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eaLnBrk="0" hangingPunct="0"/>
                <a:endParaRPr lang="en-US" sz="900">
                  <a:solidFill>
                    <a:srgbClr val="FFA27C"/>
                  </a:solidFill>
                  <a:latin typeface="Arial" charset="0"/>
                </a:endParaRPr>
              </a:p>
            </p:txBody>
          </p:sp>
        </p:grpSp>
      </p:grpSp>
    </p:spTree>
    <p:extLst>
      <p:ext uri="{BB962C8B-B14F-4D97-AF65-F5344CB8AC3E}">
        <p14:creationId xmlns:p14="http://schemas.microsoft.com/office/powerpoint/2010/main" val="1923479272"/>
      </p:ext>
    </p:extLst>
  </p:cSld>
  <p:clrMap bg1="dk2" tx1="lt1" bg2="dk1" tx2="lt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Lst>
  <p:transition xmlns:p14="http://schemas.microsoft.com/office/powerpoint/2010/main" spd="med">
    <p:fade/>
  </p:transition>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cs typeface="Geneva"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cs typeface="ＭＳ Ｐゴシック"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61F442D0-A11F-2640-8129-5D1BEF7A3C1E}" type="slidenum">
              <a:rPr lang="en-US"/>
              <a:pPr>
                <a:defRPr/>
              </a:pPr>
              <a:t>‹#›</a:t>
            </a:fld>
            <a:endParaRPr lang="en-US"/>
          </a:p>
        </p:txBody>
      </p:sp>
    </p:spTree>
    <p:extLst>
      <p:ext uri="{BB962C8B-B14F-4D97-AF65-F5344CB8AC3E}">
        <p14:creationId xmlns:p14="http://schemas.microsoft.com/office/powerpoint/2010/main" val="1084373718"/>
      </p:ext>
    </p:extLst>
  </p:cSld>
  <p:clrMap bg1="dk2" tx1="lt1" bg2="dk1" tx2="lt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bwMode="auto">
          <a:xfrm>
            <a:off x="38100" y="609600"/>
            <a:ext cx="90709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2115" name="Rectangle 3"/>
          <p:cNvSpPr>
            <a:spLocks noGrp="1" noChangeArrowheads="1"/>
          </p:cNvSpPr>
          <p:nvPr>
            <p:ph type="body" idx="1"/>
          </p:nvPr>
        </p:nvSpPr>
        <p:spPr bwMode="auto">
          <a:xfrm>
            <a:off x="38100" y="1981200"/>
            <a:ext cx="90709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598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charset="0"/>
                <a:ea typeface="+mn-ea"/>
                <a:cs typeface="+mn-cs"/>
              </a:defRPr>
            </a:lvl1pPr>
          </a:lstStyle>
          <a:p>
            <a:pPr>
              <a:defRPr/>
            </a:pPr>
            <a:endParaRPr lang="en-US"/>
          </a:p>
        </p:txBody>
      </p:sp>
      <p:sp>
        <p:nvSpPr>
          <p:cNvPr id="42598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mn-ea"/>
                <a:cs typeface="+mn-cs"/>
              </a:defRPr>
            </a:lvl1pPr>
          </a:lstStyle>
          <a:p>
            <a:pPr>
              <a:defRPr/>
            </a:pPr>
            <a:endParaRPr lang="en-US"/>
          </a:p>
        </p:txBody>
      </p:sp>
      <p:sp>
        <p:nvSpPr>
          <p:cNvPr id="42599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defRPr>
            </a:lvl1pPr>
          </a:lstStyle>
          <a:p>
            <a:pPr>
              <a:defRPr/>
            </a:pPr>
            <a:fld id="{4BDAEAEC-9514-8348-98E3-9F58B798E1A6}" type="slidenum">
              <a:rPr lang="en-US"/>
              <a:pPr>
                <a:defRPr/>
              </a:pPr>
              <a:t>‹#›</a:t>
            </a:fld>
            <a:endParaRPr lang="en-US"/>
          </a:p>
        </p:txBody>
      </p:sp>
    </p:spTree>
    <p:extLst>
      <p:ext uri="{BB962C8B-B14F-4D97-AF65-F5344CB8AC3E}">
        <p14:creationId xmlns:p14="http://schemas.microsoft.com/office/powerpoint/2010/main" val="4257397518"/>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ransition xmlns:p14="http://schemas.microsoft.com/office/powerpoint/2010/main" spd="med">
    <p:randomBar dir="vert"/>
  </p:transition>
  <p:txStyles>
    <p:titleStyle>
      <a:lvl1pPr algn="ctr" rtl="0" eaLnBrk="0" fontAlgn="base" hangingPunct="0">
        <a:spcBef>
          <a:spcPct val="0"/>
        </a:spcBef>
        <a:spcAft>
          <a:spcPct val="0"/>
        </a:spcAft>
        <a:defRPr sz="4400">
          <a:solidFill>
            <a:srgbClr val="FFFFFF"/>
          </a:solidFill>
          <a:latin typeface="Arial"/>
          <a:ea typeface="ＭＳ Ｐゴシック" pitchFamily="-111" charset="-128"/>
          <a:cs typeface="Arial"/>
        </a:defRPr>
      </a:lvl1pPr>
      <a:lvl2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har char="•"/>
        <a:defRPr sz="3200">
          <a:solidFill>
            <a:srgbClr val="FFFFFF"/>
          </a:solidFill>
          <a:latin typeface="Arial"/>
          <a:ea typeface="ＭＳ Ｐゴシック" pitchFamily="-111" charset="-128"/>
          <a:cs typeface="Arial"/>
        </a:defRPr>
      </a:lvl1pPr>
      <a:lvl2pPr marL="742950" indent="-285750" algn="l" rtl="0" eaLnBrk="0" fontAlgn="base" hangingPunct="0">
        <a:spcBef>
          <a:spcPct val="20000"/>
        </a:spcBef>
        <a:spcAft>
          <a:spcPct val="0"/>
        </a:spcAft>
        <a:buChar char="–"/>
        <a:defRPr sz="2800">
          <a:solidFill>
            <a:srgbClr val="FFFFFF"/>
          </a:solidFill>
          <a:latin typeface="Arial"/>
          <a:ea typeface="ＭＳ Ｐゴシック" pitchFamily="-111" charset="-128"/>
          <a:cs typeface="Arial"/>
        </a:defRPr>
      </a:lvl2pPr>
      <a:lvl3pPr marL="1143000" indent="-228600" algn="l" rtl="0" eaLnBrk="0" fontAlgn="base" hangingPunct="0">
        <a:spcBef>
          <a:spcPct val="20000"/>
        </a:spcBef>
        <a:spcAft>
          <a:spcPct val="0"/>
        </a:spcAft>
        <a:buChar char="•"/>
        <a:defRPr sz="2400">
          <a:solidFill>
            <a:srgbClr val="FFFFFF"/>
          </a:solidFill>
          <a:latin typeface="Arial"/>
          <a:ea typeface="ＭＳ Ｐゴシック" pitchFamily="-111" charset="-128"/>
          <a:cs typeface="Arial"/>
        </a:defRPr>
      </a:lvl3pPr>
      <a:lvl4pPr marL="1600200" indent="-228600"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4pPr>
      <a:lvl5pPr marL="2057400" indent="-228600"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33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1434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434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435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C7A4302F-C791-A84D-90CF-FA2975B3A774}" type="slidenum">
              <a:rPr lang="en-US"/>
              <a:pPr>
                <a:defRPr/>
              </a:pPr>
              <a:t>‹#›</a:t>
            </a:fld>
            <a:endParaRPr lang="en-US"/>
          </a:p>
        </p:txBody>
      </p:sp>
    </p:spTree>
    <p:extLst>
      <p:ext uri="{BB962C8B-B14F-4D97-AF65-F5344CB8AC3E}">
        <p14:creationId xmlns:p14="http://schemas.microsoft.com/office/powerpoint/2010/main" val="3490977804"/>
      </p:ext>
    </p:extLst>
  </p:cSld>
  <p:clrMap bg1="dk2" tx1="lt1" bg2="dk1" tx2="lt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41986" name="Group 2"/>
          <p:cNvGrpSpPr>
            <a:grpSpLocks/>
          </p:cNvGrpSpPr>
          <p:nvPr/>
        </p:nvGrpSpPr>
        <p:grpSpPr bwMode="auto">
          <a:xfrm>
            <a:off x="0" y="0"/>
            <a:ext cx="8839200" cy="6858000"/>
            <a:chOff x="0" y="0"/>
            <a:chExt cx="5568" cy="4320"/>
          </a:xfrm>
        </p:grpSpPr>
        <p:grpSp>
          <p:nvGrpSpPr>
            <p:cNvPr id="41992" name="Group 3"/>
            <p:cNvGrpSpPr>
              <a:grpSpLocks/>
            </p:cNvGrpSpPr>
            <p:nvPr userDrawn="1"/>
          </p:nvGrpSpPr>
          <p:grpSpPr bwMode="auto">
            <a:xfrm>
              <a:off x="0" y="0"/>
              <a:ext cx="3216" cy="3072"/>
              <a:chOff x="0" y="0"/>
              <a:chExt cx="2928" cy="2784"/>
            </a:xfrm>
          </p:grpSpPr>
          <p:sp>
            <p:nvSpPr>
              <p:cNvPr id="42005" name="Oval 4"/>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EAEAEA"/>
                  </a:solidFill>
                  <a:latin typeface="Arial" charset="0"/>
                </a:endParaRPr>
              </a:p>
            </p:txBody>
          </p:sp>
          <p:sp>
            <p:nvSpPr>
              <p:cNvPr id="42006" name="Oval 5"/>
              <p:cNvSpPr>
                <a:spLocks noChangeArrowheads="1"/>
              </p:cNvSpPr>
              <p:nvPr userDrawn="1"/>
            </p:nvSpPr>
            <p:spPr bwMode="auto">
              <a:xfrm>
                <a:off x="240" y="240"/>
                <a:ext cx="2447" cy="2304"/>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EAEAEA"/>
                  </a:solidFill>
                  <a:latin typeface="Arial" charset="0"/>
                </a:endParaRPr>
              </a:p>
            </p:txBody>
          </p:sp>
          <p:sp>
            <p:nvSpPr>
              <p:cNvPr id="42007" name="Oval 6"/>
              <p:cNvSpPr>
                <a:spLocks noChangeArrowheads="1"/>
              </p:cNvSpPr>
              <p:nvPr userDrawn="1"/>
            </p:nvSpPr>
            <p:spPr bwMode="auto">
              <a:xfrm>
                <a:off x="480" y="480"/>
                <a:ext cx="1968" cy="1823"/>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EAEAEA"/>
                  </a:solidFill>
                  <a:latin typeface="Arial" charset="0"/>
                </a:endParaRPr>
              </a:p>
            </p:txBody>
          </p:sp>
          <p:sp>
            <p:nvSpPr>
              <p:cNvPr id="42008" name="Oval 7"/>
              <p:cNvSpPr>
                <a:spLocks noChangeArrowheads="1"/>
              </p:cNvSpPr>
              <p:nvPr userDrawn="1"/>
            </p:nvSpPr>
            <p:spPr bwMode="auto">
              <a:xfrm>
                <a:off x="720" y="720"/>
                <a:ext cx="1488" cy="1345"/>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EAEAEA"/>
                  </a:solidFill>
                  <a:latin typeface="Arial" charset="0"/>
                </a:endParaRPr>
              </a:p>
            </p:txBody>
          </p:sp>
          <p:sp>
            <p:nvSpPr>
              <p:cNvPr id="42009" name="Oval 8"/>
              <p:cNvSpPr>
                <a:spLocks noChangeArrowheads="1"/>
              </p:cNvSpPr>
              <p:nvPr userDrawn="1"/>
            </p:nvSpPr>
            <p:spPr bwMode="auto">
              <a:xfrm>
                <a:off x="912" y="912"/>
                <a:ext cx="1103" cy="961"/>
              </a:xfrm>
              <a:prstGeom prst="ellipse">
                <a:avLst/>
              </a:prstGeom>
              <a:noFill/>
              <a:ln w="9525">
                <a:solidFill>
                  <a:schemeClr val="accent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EAEAEA"/>
                  </a:solidFill>
                  <a:latin typeface="Arial" charset="0"/>
                </a:endParaRPr>
              </a:p>
            </p:txBody>
          </p:sp>
        </p:grpSp>
        <p:grpSp>
          <p:nvGrpSpPr>
            <p:cNvPr id="41993" name="Group 9"/>
            <p:cNvGrpSpPr>
              <a:grpSpLocks/>
            </p:cNvGrpSpPr>
            <p:nvPr userDrawn="1"/>
          </p:nvGrpSpPr>
          <p:grpSpPr bwMode="auto">
            <a:xfrm>
              <a:off x="2016" y="2016"/>
              <a:ext cx="2448" cy="2304"/>
              <a:chOff x="0" y="0"/>
              <a:chExt cx="2928" cy="2784"/>
            </a:xfrm>
          </p:grpSpPr>
          <p:sp>
            <p:nvSpPr>
              <p:cNvPr id="42000" name="Oval 10"/>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EAEAEA"/>
                  </a:solidFill>
                  <a:latin typeface="Arial" charset="0"/>
                </a:endParaRPr>
              </a:p>
            </p:txBody>
          </p:sp>
          <p:sp>
            <p:nvSpPr>
              <p:cNvPr id="42001" name="Oval 11"/>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EAEAEA"/>
                  </a:solidFill>
                  <a:latin typeface="Arial" charset="0"/>
                </a:endParaRPr>
              </a:p>
            </p:txBody>
          </p:sp>
          <p:sp>
            <p:nvSpPr>
              <p:cNvPr id="42002" name="Oval 12"/>
              <p:cNvSpPr>
                <a:spLocks noChangeArrowheads="1"/>
              </p:cNvSpPr>
              <p:nvPr userDrawn="1"/>
            </p:nvSpPr>
            <p:spPr bwMode="auto">
              <a:xfrm>
                <a:off x="480" y="480"/>
                <a:ext cx="1969" cy="1825"/>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EAEAEA"/>
                  </a:solidFill>
                  <a:latin typeface="Arial" charset="0"/>
                </a:endParaRPr>
              </a:p>
            </p:txBody>
          </p:sp>
          <p:sp>
            <p:nvSpPr>
              <p:cNvPr id="42003" name="Oval 13"/>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EAEAEA"/>
                  </a:solidFill>
                  <a:latin typeface="Arial" charset="0"/>
                </a:endParaRPr>
              </a:p>
            </p:txBody>
          </p:sp>
          <p:sp>
            <p:nvSpPr>
              <p:cNvPr id="42004" name="Oval 14"/>
              <p:cNvSpPr>
                <a:spLocks noChangeArrowheads="1"/>
              </p:cNvSpPr>
              <p:nvPr userDrawn="1"/>
            </p:nvSpPr>
            <p:spPr bwMode="auto">
              <a:xfrm>
                <a:off x="911" y="912"/>
                <a:ext cx="1105" cy="959"/>
              </a:xfrm>
              <a:prstGeom prst="ellipse">
                <a:avLst/>
              </a:prstGeom>
              <a:noFill/>
              <a:ln w="9525">
                <a:solidFill>
                  <a:schemeClr val="accent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EAEAEA"/>
                  </a:solidFill>
                  <a:latin typeface="Arial" charset="0"/>
                </a:endParaRPr>
              </a:p>
            </p:txBody>
          </p:sp>
        </p:grpSp>
        <p:grpSp>
          <p:nvGrpSpPr>
            <p:cNvPr id="41994" name="Group 15"/>
            <p:cNvGrpSpPr>
              <a:grpSpLocks/>
            </p:cNvGrpSpPr>
            <p:nvPr userDrawn="1"/>
          </p:nvGrpSpPr>
          <p:grpSpPr bwMode="auto">
            <a:xfrm>
              <a:off x="2832" y="96"/>
              <a:ext cx="2736" cy="2592"/>
              <a:chOff x="0" y="0"/>
              <a:chExt cx="2928" cy="2784"/>
            </a:xfrm>
          </p:grpSpPr>
          <p:sp>
            <p:nvSpPr>
              <p:cNvPr id="41995" name="Oval 16"/>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EAEAEA"/>
                  </a:solidFill>
                  <a:latin typeface="Arial" charset="0"/>
                </a:endParaRPr>
              </a:p>
            </p:txBody>
          </p:sp>
          <p:sp>
            <p:nvSpPr>
              <p:cNvPr id="41996" name="Oval 17"/>
              <p:cNvSpPr>
                <a:spLocks noChangeArrowheads="1"/>
              </p:cNvSpPr>
              <p:nvPr userDrawn="1"/>
            </p:nvSpPr>
            <p:spPr bwMode="auto">
              <a:xfrm>
                <a:off x="240" y="240"/>
                <a:ext cx="2449" cy="2305"/>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EAEAEA"/>
                  </a:solidFill>
                  <a:latin typeface="Arial" charset="0"/>
                </a:endParaRPr>
              </a:p>
            </p:txBody>
          </p:sp>
          <p:sp>
            <p:nvSpPr>
              <p:cNvPr id="41997" name="Oval 18"/>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EAEAEA"/>
                  </a:solidFill>
                  <a:latin typeface="Arial" charset="0"/>
                </a:endParaRPr>
              </a:p>
            </p:txBody>
          </p:sp>
          <p:sp>
            <p:nvSpPr>
              <p:cNvPr id="41998" name="Oval 19"/>
              <p:cNvSpPr>
                <a:spLocks noChangeArrowheads="1"/>
              </p:cNvSpPr>
              <p:nvPr userDrawn="1"/>
            </p:nvSpPr>
            <p:spPr bwMode="auto">
              <a:xfrm>
                <a:off x="720" y="720"/>
                <a:ext cx="1488" cy="1345"/>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EAEAEA"/>
                  </a:solidFill>
                  <a:latin typeface="Arial" charset="0"/>
                </a:endParaRPr>
              </a:p>
            </p:txBody>
          </p:sp>
          <p:sp>
            <p:nvSpPr>
              <p:cNvPr id="41999" name="Oval 20"/>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EAEAEA"/>
                  </a:solidFill>
                  <a:latin typeface="Arial" charset="0"/>
                </a:endParaRPr>
              </a:p>
            </p:txBody>
          </p:sp>
        </p:grpSp>
      </p:grpSp>
      <p:sp>
        <p:nvSpPr>
          <p:cNvPr id="41987" name="Rectangle 21"/>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988" name="Rectangle 22"/>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1799" name="Rectangle 2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latin typeface="+mn-lt"/>
                <a:ea typeface="+mn-ea"/>
                <a:cs typeface="Arial" pitchFamily="34" charset="0"/>
              </a:defRPr>
            </a:lvl1pPr>
          </a:lstStyle>
          <a:p>
            <a:pPr>
              <a:defRPr/>
            </a:pPr>
            <a:endParaRPr lang="en-US">
              <a:solidFill>
                <a:srgbClr val="EAEAEA"/>
              </a:solidFill>
              <a:latin typeface="Times New Roman"/>
            </a:endParaRPr>
          </a:p>
        </p:txBody>
      </p:sp>
      <p:sp>
        <p:nvSpPr>
          <p:cNvPr id="331800"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a:latin typeface="+mn-lt"/>
                <a:ea typeface="+mn-ea"/>
                <a:cs typeface="Arial" pitchFamily="34" charset="0"/>
              </a:defRPr>
            </a:lvl1pPr>
          </a:lstStyle>
          <a:p>
            <a:pPr>
              <a:defRPr/>
            </a:pPr>
            <a:endParaRPr lang="en-US">
              <a:solidFill>
                <a:srgbClr val="EAEAEA"/>
              </a:solidFill>
              <a:latin typeface="Times New Roman"/>
            </a:endParaRPr>
          </a:p>
        </p:txBody>
      </p:sp>
      <p:sp>
        <p:nvSpPr>
          <p:cNvPr id="331801" name="Rectangle 2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latin typeface="Times New Roman" charset="0"/>
                <a:cs typeface="Arial" charset="0"/>
              </a:defRPr>
            </a:lvl1pPr>
          </a:lstStyle>
          <a:p>
            <a:pPr>
              <a:defRPr/>
            </a:pPr>
            <a:fld id="{5052C778-A3C6-7848-B548-4AFA674B181A}"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905225396"/>
      </p:ext>
    </p:extLst>
  </p:cSld>
  <p:clrMap bg1="dk2" tx1="lt1" bg2="dk1" tx2="lt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110000"/>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hlink"/>
        </a:buClr>
        <a:buSzPct val="110000"/>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folHlink"/>
        </a:buClr>
        <a:buSzPct val="110000"/>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ea typeface="ＭＳ Ｐゴシック" charset="0"/>
        </a:defRPr>
      </a:lvl5pPr>
      <a:lvl6pPr marL="2514600" indent="-228600" algn="l" rtl="0" fontAlgn="base">
        <a:spcBef>
          <a:spcPct val="20000"/>
        </a:spcBef>
        <a:spcAft>
          <a:spcPct val="0"/>
        </a:spcAft>
        <a:buClr>
          <a:schemeClr val="tx1"/>
        </a:buClr>
        <a:buChar char="•"/>
        <a:defRPr sz="2000">
          <a:solidFill>
            <a:schemeClr val="tx1"/>
          </a:solidFill>
          <a:latin typeface="+mn-lt"/>
        </a:defRPr>
      </a:lvl6pPr>
      <a:lvl7pPr marL="2971800" indent="-228600" algn="l" rtl="0" fontAlgn="base">
        <a:spcBef>
          <a:spcPct val="20000"/>
        </a:spcBef>
        <a:spcAft>
          <a:spcPct val="0"/>
        </a:spcAft>
        <a:buClr>
          <a:schemeClr val="tx1"/>
        </a:buClr>
        <a:buChar char="•"/>
        <a:defRPr sz="2000">
          <a:solidFill>
            <a:schemeClr val="tx1"/>
          </a:solidFill>
          <a:latin typeface="+mn-lt"/>
        </a:defRPr>
      </a:lvl7pPr>
      <a:lvl8pPr marL="3429000" indent="-228600" algn="l" rtl="0" fontAlgn="base">
        <a:spcBef>
          <a:spcPct val="20000"/>
        </a:spcBef>
        <a:spcAft>
          <a:spcPct val="0"/>
        </a:spcAft>
        <a:buClr>
          <a:schemeClr val="tx1"/>
        </a:buClr>
        <a:buChar char="•"/>
        <a:defRPr sz="2000">
          <a:solidFill>
            <a:schemeClr val="tx1"/>
          </a:solidFill>
          <a:latin typeface="+mn-lt"/>
        </a:defRPr>
      </a:lvl8pPr>
      <a:lvl9pPr marL="3886200" indent="-228600" algn="l" rtl="0" fontAlgn="base">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839200" cy="6858000"/>
            <a:chOff x="0" y="0"/>
            <a:chExt cx="5568" cy="4320"/>
          </a:xfrm>
        </p:grpSpPr>
        <p:grpSp>
          <p:nvGrpSpPr>
            <p:cNvPr id="1032" name="Group 3"/>
            <p:cNvGrpSpPr>
              <a:grpSpLocks/>
            </p:cNvGrpSpPr>
            <p:nvPr userDrawn="1"/>
          </p:nvGrpSpPr>
          <p:grpSpPr bwMode="auto">
            <a:xfrm>
              <a:off x="0" y="0"/>
              <a:ext cx="3216" cy="3072"/>
              <a:chOff x="0" y="0"/>
              <a:chExt cx="2928" cy="2784"/>
            </a:xfrm>
          </p:grpSpPr>
          <p:sp>
            <p:nvSpPr>
              <p:cNvPr id="1045" name="Oval 4"/>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EAEAEA"/>
                  </a:solidFill>
                </a:endParaRPr>
              </a:p>
            </p:txBody>
          </p:sp>
          <p:sp>
            <p:nvSpPr>
              <p:cNvPr id="1046" name="Oval 5"/>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EAEAEA"/>
                  </a:solidFill>
                </a:endParaRPr>
              </a:p>
            </p:txBody>
          </p:sp>
          <p:sp>
            <p:nvSpPr>
              <p:cNvPr id="1047" name="Oval 6"/>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EAEAEA"/>
                  </a:solidFill>
                </a:endParaRPr>
              </a:p>
            </p:txBody>
          </p:sp>
          <p:sp>
            <p:nvSpPr>
              <p:cNvPr id="1048" name="Oval 7"/>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EAEAEA"/>
                  </a:solidFill>
                </a:endParaRPr>
              </a:p>
            </p:txBody>
          </p:sp>
          <p:sp>
            <p:nvSpPr>
              <p:cNvPr id="1049" name="Oval 8"/>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EAEAEA"/>
                  </a:solidFill>
                </a:endParaRPr>
              </a:p>
            </p:txBody>
          </p:sp>
        </p:grpSp>
        <p:grpSp>
          <p:nvGrpSpPr>
            <p:cNvPr id="1033" name="Group 9"/>
            <p:cNvGrpSpPr>
              <a:grpSpLocks/>
            </p:cNvGrpSpPr>
            <p:nvPr userDrawn="1"/>
          </p:nvGrpSpPr>
          <p:grpSpPr bwMode="auto">
            <a:xfrm>
              <a:off x="2016" y="2016"/>
              <a:ext cx="2448" cy="2304"/>
              <a:chOff x="0" y="0"/>
              <a:chExt cx="2928" cy="2784"/>
            </a:xfrm>
          </p:grpSpPr>
          <p:sp>
            <p:nvSpPr>
              <p:cNvPr id="1040" name="Oval 10"/>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EAEAEA"/>
                  </a:solidFill>
                </a:endParaRPr>
              </a:p>
            </p:txBody>
          </p:sp>
          <p:sp>
            <p:nvSpPr>
              <p:cNvPr id="1041" name="Oval 11"/>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EAEAEA"/>
                  </a:solidFill>
                </a:endParaRPr>
              </a:p>
            </p:txBody>
          </p:sp>
          <p:sp>
            <p:nvSpPr>
              <p:cNvPr id="1042" name="Oval 12"/>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EAEAEA"/>
                  </a:solidFill>
                </a:endParaRPr>
              </a:p>
            </p:txBody>
          </p:sp>
          <p:sp>
            <p:nvSpPr>
              <p:cNvPr id="1043" name="Oval 13"/>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EAEAEA"/>
                  </a:solidFill>
                </a:endParaRPr>
              </a:p>
            </p:txBody>
          </p:sp>
          <p:sp>
            <p:nvSpPr>
              <p:cNvPr id="1044" name="Oval 14"/>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EAEAEA"/>
                  </a:solidFill>
                </a:endParaRPr>
              </a:p>
            </p:txBody>
          </p:sp>
        </p:grpSp>
        <p:grpSp>
          <p:nvGrpSpPr>
            <p:cNvPr id="1034" name="Group 15"/>
            <p:cNvGrpSpPr>
              <a:grpSpLocks/>
            </p:cNvGrpSpPr>
            <p:nvPr userDrawn="1"/>
          </p:nvGrpSpPr>
          <p:grpSpPr bwMode="auto">
            <a:xfrm>
              <a:off x="2832" y="96"/>
              <a:ext cx="2736" cy="2592"/>
              <a:chOff x="0" y="0"/>
              <a:chExt cx="2928" cy="2784"/>
            </a:xfrm>
          </p:grpSpPr>
          <p:sp>
            <p:nvSpPr>
              <p:cNvPr id="1035" name="Oval 16"/>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EAEAEA"/>
                  </a:solidFill>
                </a:endParaRPr>
              </a:p>
            </p:txBody>
          </p:sp>
          <p:sp>
            <p:nvSpPr>
              <p:cNvPr id="1036" name="Oval 17"/>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EAEAEA"/>
                  </a:solidFill>
                </a:endParaRPr>
              </a:p>
            </p:txBody>
          </p:sp>
          <p:sp>
            <p:nvSpPr>
              <p:cNvPr id="1037" name="Oval 18"/>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EAEAEA"/>
                  </a:solidFill>
                </a:endParaRPr>
              </a:p>
            </p:txBody>
          </p:sp>
          <p:sp>
            <p:nvSpPr>
              <p:cNvPr id="1038" name="Oval 19"/>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EAEAEA"/>
                  </a:solidFill>
                </a:endParaRPr>
              </a:p>
            </p:txBody>
          </p:sp>
          <p:sp>
            <p:nvSpPr>
              <p:cNvPr id="1039" name="Oval 20"/>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EAEAEA"/>
                  </a:solidFill>
                </a:endParaRPr>
              </a:p>
            </p:txBody>
          </p:sp>
        </p:grpSp>
      </p:grpSp>
      <p:sp>
        <p:nvSpPr>
          <p:cNvPr id="1027" name="Rectangle 21"/>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22"/>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5799" name="Rectangle 2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latin typeface="Times New Roman" pitchFamily="24" charset="0"/>
                <a:ea typeface="+mn-ea"/>
                <a:cs typeface="+mn-cs"/>
              </a:defRPr>
            </a:lvl1pPr>
          </a:lstStyle>
          <a:p>
            <a:pPr>
              <a:defRPr/>
            </a:pPr>
            <a:endParaRPr lang="en-US">
              <a:solidFill>
                <a:srgbClr val="EAEAEA"/>
              </a:solidFill>
            </a:endParaRPr>
          </a:p>
        </p:txBody>
      </p:sp>
      <p:sp>
        <p:nvSpPr>
          <p:cNvPr id="75800"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a:latin typeface="Times New Roman" pitchFamily="24" charset="0"/>
                <a:ea typeface="+mn-ea"/>
                <a:cs typeface="+mn-cs"/>
              </a:defRPr>
            </a:lvl1pPr>
          </a:lstStyle>
          <a:p>
            <a:pPr>
              <a:defRPr/>
            </a:pPr>
            <a:endParaRPr lang="en-US">
              <a:solidFill>
                <a:srgbClr val="EAEAEA"/>
              </a:solidFill>
            </a:endParaRPr>
          </a:p>
        </p:txBody>
      </p:sp>
      <p:sp>
        <p:nvSpPr>
          <p:cNvPr id="75801" name="Rectangle 2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lvl1pPr>
          </a:lstStyle>
          <a:p>
            <a:pPr>
              <a:defRPr/>
            </a:pPr>
            <a:fld id="{854F94AC-AC5B-A34D-BC86-3B2B6E574E7D}"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200248023"/>
      </p:ext>
    </p:extLst>
  </p:cSld>
  <p:clrMap bg1="dk2" tx1="lt1" bg2="dk1" tx2="lt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Lst>
  <p:txStyles>
    <p:titleStyle>
      <a:lvl1pPr algn="ctr" rtl="0" eaLnBrk="0" fontAlgn="base" hangingPunct="0">
        <a:spcBef>
          <a:spcPct val="0"/>
        </a:spcBef>
        <a:spcAft>
          <a:spcPct val="0"/>
        </a:spcAft>
        <a:defRPr sz="4000" b="1">
          <a:solidFill>
            <a:schemeClr val="tx2"/>
          </a:solidFill>
          <a:effectLst>
            <a:outerShdw blurRad="38100" dist="38100" dir="2700000" algn="tl">
              <a:srgbClr val="000000">
                <a:alpha val="43137"/>
              </a:srgbClr>
            </a:outerShdw>
          </a:effectLst>
          <a:latin typeface="Arial"/>
          <a:ea typeface="ＭＳ Ｐゴシック" pitchFamily="24" charset="-128"/>
          <a:cs typeface="Arial"/>
        </a:defRPr>
      </a:lvl1pPr>
      <a:lvl2pPr algn="ctr" rtl="0" eaLnBrk="0" fontAlgn="base" hangingPunct="0">
        <a:spcBef>
          <a:spcPct val="0"/>
        </a:spcBef>
        <a:spcAft>
          <a:spcPct val="0"/>
        </a:spcAft>
        <a:defRPr sz="4000" b="1">
          <a:solidFill>
            <a:schemeClr val="tx2"/>
          </a:solidFill>
          <a:latin typeface="Arial" charset="0"/>
          <a:ea typeface="ＭＳ Ｐゴシック" pitchFamily="24" charset="-128"/>
          <a:cs typeface="ＭＳ Ｐゴシック" pitchFamily="24" charset="-128"/>
        </a:defRPr>
      </a:lvl2pPr>
      <a:lvl3pPr algn="ctr" rtl="0" eaLnBrk="0" fontAlgn="base" hangingPunct="0">
        <a:spcBef>
          <a:spcPct val="0"/>
        </a:spcBef>
        <a:spcAft>
          <a:spcPct val="0"/>
        </a:spcAft>
        <a:defRPr sz="4000" b="1">
          <a:solidFill>
            <a:schemeClr val="tx2"/>
          </a:solidFill>
          <a:latin typeface="Arial" charset="0"/>
          <a:ea typeface="ＭＳ Ｐゴシック" pitchFamily="24" charset="-128"/>
          <a:cs typeface="ＭＳ Ｐゴシック" pitchFamily="24" charset="-128"/>
        </a:defRPr>
      </a:lvl3pPr>
      <a:lvl4pPr algn="ctr" rtl="0" eaLnBrk="0" fontAlgn="base" hangingPunct="0">
        <a:spcBef>
          <a:spcPct val="0"/>
        </a:spcBef>
        <a:spcAft>
          <a:spcPct val="0"/>
        </a:spcAft>
        <a:defRPr sz="4000" b="1">
          <a:solidFill>
            <a:schemeClr val="tx2"/>
          </a:solidFill>
          <a:latin typeface="Arial" charset="0"/>
          <a:ea typeface="ＭＳ Ｐゴシック" pitchFamily="24" charset="-128"/>
          <a:cs typeface="ＭＳ Ｐゴシック" pitchFamily="24" charset="-128"/>
        </a:defRPr>
      </a:lvl4pPr>
      <a:lvl5pPr algn="ctr" rtl="0" eaLnBrk="0" fontAlgn="base" hangingPunct="0">
        <a:spcBef>
          <a:spcPct val="0"/>
        </a:spcBef>
        <a:spcAft>
          <a:spcPct val="0"/>
        </a:spcAft>
        <a:defRPr sz="4000" b="1">
          <a:solidFill>
            <a:schemeClr val="tx2"/>
          </a:solidFill>
          <a:latin typeface="Arial" charset="0"/>
          <a:ea typeface="ＭＳ Ｐゴシック" pitchFamily="24" charset="-128"/>
          <a:cs typeface="ＭＳ Ｐゴシック" pitchFamily="24"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lr>
          <a:schemeClr val="accent2"/>
        </a:buClr>
        <a:buSzPct val="110000"/>
        <a:buChar char="•"/>
        <a:defRPr sz="2800" b="1">
          <a:solidFill>
            <a:schemeClr val="tx1"/>
          </a:solidFill>
          <a:effectLst>
            <a:outerShdw blurRad="38100" dist="38100" dir="2700000" algn="tl">
              <a:srgbClr val="000000">
                <a:alpha val="43137"/>
              </a:srgbClr>
            </a:outerShdw>
          </a:effectLst>
          <a:latin typeface="Arial"/>
          <a:ea typeface="ＭＳ Ｐゴシック" pitchFamily="24" charset="-128"/>
          <a:cs typeface="Arial"/>
        </a:defRPr>
      </a:lvl1pPr>
      <a:lvl2pPr marL="742950" indent="-285750" algn="l" rtl="0" eaLnBrk="0" fontAlgn="base" hangingPunct="0">
        <a:spcBef>
          <a:spcPct val="20000"/>
        </a:spcBef>
        <a:spcAft>
          <a:spcPct val="0"/>
        </a:spcAft>
        <a:buClr>
          <a:schemeClr val="hlink"/>
        </a:buClr>
        <a:buSzPct val="110000"/>
        <a:buChar char="•"/>
        <a:defRPr sz="2400" b="1">
          <a:solidFill>
            <a:schemeClr val="tx1"/>
          </a:solidFill>
          <a:effectLst>
            <a:outerShdw blurRad="38100" dist="38100" dir="2700000" algn="tl">
              <a:srgbClr val="000000">
                <a:alpha val="43137"/>
              </a:srgbClr>
            </a:outerShdw>
          </a:effectLst>
          <a:latin typeface="Arial"/>
          <a:ea typeface="ＭＳ Ｐゴシック" pitchFamily="-111" charset="-128"/>
          <a:cs typeface="Arial"/>
        </a:defRPr>
      </a:lvl2pPr>
      <a:lvl3pPr marL="1143000" indent="-228600" algn="l" rtl="0" eaLnBrk="0" fontAlgn="base" hangingPunct="0">
        <a:spcBef>
          <a:spcPct val="20000"/>
        </a:spcBef>
        <a:spcAft>
          <a:spcPct val="0"/>
        </a:spcAft>
        <a:buClr>
          <a:schemeClr val="folHlink"/>
        </a:buClr>
        <a:buSzPct val="110000"/>
        <a:buChar char="•"/>
        <a:defRPr sz="2000" b="1">
          <a:solidFill>
            <a:schemeClr val="tx1"/>
          </a:solidFill>
          <a:effectLst>
            <a:outerShdw blurRad="38100" dist="38100" dir="2700000" algn="tl">
              <a:srgbClr val="000000">
                <a:alpha val="43137"/>
              </a:srgbClr>
            </a:outerShdw>
          </a:effectLst>
          <a:latin typeface="Arial"/>
          <a:ea typeface="Geneva" charset="-128"/>
          <a:cs typeface="Arial"/>
        </a:defRPr>
      </a:lvl3pPr>
      <a:lvl4pPr marL="1600200" indent="-228600" algn="l" rtl="0" eaLnBrk="0" fontAlgn="base" hangingPunct="0">
        <a:spcBef>
          <a:spcPct val="20000"/>
        </a:spcBef>
        <a:spcAft>
          <a:spcPct val="0"/>
        </a:spcAft>
        <a:buChar char="–"/>
        <a:defRPr b="1">
          <a:solidFill>
            <a:schemeClr val="tx1"/>
          </a:solidFill>
          <a:effectLst>
            <a:outerShdw blurRad="38100" dist="38100" dir="2700000" algn="tl">
              <a:srgbClr val="000000">
                <a:alpha val="43137"/>
              </a:srgbClr>
            </a:outerShdw>
          </a:effectLst>
          <a:latin typeface="Arial"/>
          <a:ea typeface="Geneva" charset="-128"/>
          <a:cs typeface="Arial"/>
        </a:defRPr>
      </a:lvl4pPr>
      <a:lvl5pPr marL="2057400" indent="-228600" algn="l" rtl="0" eaLnBrk="0" fontAlgn="base" hangingPunct="0">
        <a:spcBef>
          <a:spcPct val="20000"/>
        </a:spcBef>
        <a:spcAft>
          <a:spcPct val="0"/>
        </a:spcAft>
        <a:buClr>
          <a:schemeClr val="tx1"/>
        </a:buClr>
        <a:buChar char="•"/>
        <a:defRPr b="1">
          <a:solidFill>
            <a:schemeClr val="tx1"/>
          </a:solidFill>
          <a:effectLst>
            <a:outerShdw blurRad="38100" dist="38100" dir="2700000" algn="tl">
              <a:srgbClr val="000000">
                <a:alpha val="43137"/>
              </a:srgbClr>
            </a:outerShdw>
          </a:effectLst>
          <a:latin typeface="Arial"/>
          <a:ea typeface="Geneva" charset="-128"/>
          <a:cs typeface="Arial"/>
        </a:defRPr>
      </a:lvl5pPr>
      <a:lvl6pPr marL="2514600" indent="-228600" algn="l" rtl="0" fontAlgn="base">
        <a:spcBef>
          <a:spcPct val="20000"/>
        </a:spcBef>
        <a:spcAft>
          <a:spcPct val="0"/>
        </a:spcAft>
        <a:buClr>
          <a:schemeClr val="tx1"/>
        </a:buClr>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lr>
          <a:schemeClr val="tx1"/>
        </a:buClr>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lr>
          <a:schemeClr val="tx1"/>
        </a:buClr>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lr>
          <a:schemeClr val="tx1"/>
        </a:buClr>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1.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6.png"/><Relationship Id="rId1" Type="http://schemas.openxmlformats.org/officeDocument/2006/relationships/themeOverride" Target="../theme/themeOverride1.xml"/><Relationship Id="rId2" Type="http://schemas.openxmlformats.org/officeDocument/2006/relationships/slideLayout" Target="../slideLayouts/slideLayout12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themeOverride" Target="../theme/themeOverride2.xml"/><Relationship Id="rId2" Type="http://schemas.openxmlformats.org/officeDocument/2006/relationships/slideLayout" Target="../slideLayouts/slideLayout76.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4.xml"/><Relationship Id="rId2"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themeOverride" Target="../theme/themeOverride3.xml"/><Relationship Id="rId2" Type="http://schemas.openxmlformats.org/officeDocument/2006/relationships/slideLayout" Target="../slideLayouts/slideLayout7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8.xml"/><Relationship Id="rId2"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8.xml"/><Relationship Id="rId2" Type="http://schemas.openxmlformats.org/officeDocument/2006/relationships/image" Target="../media/image16.png"/><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9.xml"/><Relationship Id="rId2" Type="http://schemas.openxmlformats.org/officeDocument/2006/relationships/image" Target="../media/image1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9.xml"/><Relationship Id="rId2" Type="http://schemas.openxmlformats.org/officeDocument/2006/relationships/image" Target="../media/image1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1.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9.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0.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31.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10.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image" Target="../media/image11.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43.xml"/><Relationship Id="rId3" Type="http://schemas.openxmlformats.org/officeDocument/2006/relationships/image" Target="../media/image3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3" descr="Sunrise-Over-the-Atlantic-Myrtle-Beach-South-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
          <p:cNvSpPr>
            <a:spLocks noGrp="1" noChangeArrowheads="1"/>
          </p:cNvSpPr>
          <p:nvPr>
            <p:ph type="ctrTitle"/>
          </p:nvPr>
        </p:nvSpPr>
        <p:spPr>
          <a:xfrm>
            <a:off x="0" y="2057400"/>
            <a:ext cx="9144000" cy="2209800"/>
          </a:xfrm>
        </p:spPr>
        <p:txBody>
          <a:bodyPr/>
          <a:lstStyle/>
          <a:p>
            <a:pPr eaLnBrk="1" hangingPunct="1">
              <a:defRPr/>
            </a:pPr>
            <a:r>
              <a:rPr lang="en-US" sz="9600" dirty="0" err="1">
                <a:effectLst>
                  <a:outerShdw blurRad="38100" dist="38100" dir="2700000" algn="tl">
                    <a:srgbClr val="000000"/>
                  </a:outerShdw>
                </a:effectLst>
                <a:latin typeface="Arial" charset="0"/>
                <a:ea typeface="ＭＳ Ｐゴシック" charset="0"/>
                <a:cs typeface="ＭＳ Ｐゴシック" charset="0"/>
              </a:rPr>
              <a:t>Sô-phô-ni</a:t>
            </a:r>
            <a:r>
              <a:rPr lang="en-US" sz="9600" dirty="0">
                <a:effectLst>
                  <a:outerShdw blurRad="38100" dist="38100" dir="2700000" algn="tl">
                    <a:srgbClr val="000000"/>
                  </a:outerShdw>
                </a:effectLst>
                <a:latin typeface="Arial" charset="0"/>
                <a:ea typeface="ＭＳ Ｐゴシック" charset="0"/>
                <a:cs typeface="ＭＳ Ｐゴシック" charset="0"/>
              </a:rPr>
              <a:t/>
            </a:r>
            <a:br>
              <a:rPr lang="en-US" sz="9600" dirty="0">
                <a:effectLst>
                  <a:outerShdw blurRad="38100" dist="38100" dir="2700000" algn="tl">
                    <a:srgbClr val="000000"/>
                  </a:outerShdw>
                </a:effectLst>
                <a:latin typeface="Arial" charset="0"/>
                <a:ea typeface="ＭＳ Ｐゴシック" charset="0"/>
                <a:cs typeface="ＭＳ Ｐゴシック" charset="0"/>
              </a:rPr>
            </a:br>
            <a:r>
              <a:rPr lang="en-US" sz="8000" dirty="0" err="1">
                <a:effectLst>
                  <a:outerShdw blurRad="38100" dist="38100" dir="2700000" algn="tl">
                    <a:srgbClr val="000000"/>
                  </a:outerShdw>
                </a:effectLst>
                <a:latin typeface="Arial" charset="0"/>
                <a:ea typeface="ＭＳ Ｐゴシック" charset="0"/>
                <a:cs typeface="ＭＳ Ｐゴシック" charset="0"/>
              </a:rPr>
              <a:t>Ngày</a:t>
            </a:r>
            <a:r>
              <a:rPr lang="en-US" sz="8000" dirty="0">
                <a:effectLst>
                  <a:outerShdw blurRad="38100" dist="38100" dir="2700000" algn="tl">
                    <a:srgbClr val="000000"/>
                  </a:outerShdw>
                </a:effectLst>
                <a:latin typeface="Arial" charset="0"/>
                <a:ea typeface="ＭＳ Ｐゴシック" charset="0"/>
                <a:cs typeface="ＭＳ Ｐゴシック" charset="0"/>
              </a:rPr>
              <a:t> </a:t>
            </a:r>
            <a:r>
              <a:rPr lang="en-US" sz="8000" dirty="0" err="1">
                <a:effectLst>
                  <a:outerShdw blurRad="38100" dist="38100" dir="2700000" algn="tl">
                    <a:srgbClr val="000000"/>
                  </a:outerShdw>
                </a:effectLst>
                <a:latin typeface="Arial" charset="0"/>
                <a:ea typeface="ＭＳ Ｐゴシック" charset="0"/>
                <a:cs typeface="ＭＳ Ｐゴシック" charset="0"/>
              </a:rPr>
              <a:t>của</a:t>
            </a:r>
            <a:r>
              <a:rPr lang="en-US" sz="8000" dirty="0">
                <a:effectLst>
                  <a:outerShdw blurRad="38100" dist="38100" dir="2700000" algn="tl">
                    <a:srgbClr val="000000"/>
                  </a:outerShdw>
                </a:effectLst>
                <a:latin typeface="Arial" charset="0"/>
                <a:ea typeface="ＭＳ Ｐゴシック" charset="0"/>
                <a:cs typeface="ＭＳ Ｐゴシック" charset="0"/>
              </a:rPr>
              <a:t> YHWH</a:t>
            </a:r>
            <a:endParaRPr lang="en-US" sz="6600" dirty="0">
              <a:effectLst>
                <a:outerShdw blurRad="38100" dist="38100" dir="2700000" algn="tl">
                  <a:srgbClr val="000000"/>
                </a:outerShdw>
              </a:effectLst>
              <a:latin typeface="Arial" charset="0"/>
              <a:ea typeface="ＭＳ Ｐゴシック" charset="0"/>
              <a:cs typeface="ＭＳ Ｐゴシック" charset="0"/>
            </a:endParaRPr>
          </a:p>
        </p:txBody>
      </p:sp>
      <p:sp>
        <p:nvSpPr>
          <p:cNvPr id="15364" name="Rectangle 3"/>
          <p:cNvSpPr>
            <a:spLocks noGrp="1" noChangeArrowheads="1"/>
          </p:cNvSpPr>
          <p:nvPr>
            <p:ph type="subTitle" idx="1"/>
          </p:nvPr>
        </p:nvSpPr>
        <p:spPr>
          <a:xfrm>
            <a:off x="3968750" y="6788150"/>
            <a:ext cx="5175250" cy="450850"/>
          </a:xfrm>
        </p:spPr>
        <p:txBody>
          <a:bodyPr/>
          <a:lstStyle/>
          <a:p>
            <a:pPr eaLnBrk="1" hangingPunct="1">
              <a:defRPr/>
            </a:pPr>
            <a:r>
              <a:rPr lang="en-US" sz="1400">
                <a:effectLst>
                  <a:outerShdw blurRad="38100" dist="38100" dir="2700000" algn="tl">
                    <a:srgbClr val="FFFFFF"/>
                  </a:outerShdw>
                </a:effectLst>
                <a:latin typeface="Arial" charset="0"/>
                <a:ea typeface="ＭＳ Ｐゴシック" charset="0"/>
                <a:cs typeface="ＭＳ Ｐゴシック" charset="0"/>
              </a:rPr>
              <a:t>Adapted from the 22 Feb 2002 class presentation by Ong Bee Yong</a:t>
            </a:r>
          </a:p>
        </p:txBody>
      </p:sp>
      <p:sp>
        <p:nvSpPr>
          <p:cNvPr id="5" name="Text Box 5"/>
          <p:cNvSpPr txBox="1">
            <a:spLocks noChangeArrowheads="1"/>
          </p:cNvSpPr>
          <p:nvPr/>
        </p:nvSpPr>
        <p:spPr bwMode="auto">
          <a:xfrm>
            <a:off x="0" y="6165850"/>
            <a:ext cx="9144000" cy="719138"/>
          </a:xfrm>
          <a:prstGeom prst="rect">
            <a:avLst/>
          </a:prstGeom>
          <a:solidFill>
            <a:srgbClr val="050A00"/>
          </a:solidFill>
          <a:ln w="9525">
            <a:noFill/>
            <a:miter lim="800000"/>
            <a:headEnd/>
            <a:tailEnd/>
          </a:ln>
          <a:effectLst/>
        </p:spPr>
        <p:txBody>
          <a:bodyPr anchor="ct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algn="ctr" fontAlgn="auto">
              <a:spcBef>
                <a:spcPts val="0"/>
              </a:spcBef>
              <a:spcAft>
                <a:spcPts val="0"/>
              </a:spcAft>
              <a:defRPr/>
            </a:pPr>
            <a:r>
              <a:rPr lang="en-US" sz="2000" b="1" kern="0" dirty="0" smtClean="0">
                <a:solidFill>
                  <a:srgbClr val="FFFFFF"/>
                </a:solidFill>
                <a:effectLst>
                  <a:outerShdw blurRad="38100" dist="38100" dir="2700000" algn="tl">
                    <a:srgbClr val="000000"/>
                  </a:outerShdw>
                </a:effectLst>
                <a:latin typeface="Arial"/>
                <a:cs typeface="Arial"/>
              </a:rPr>
              <a:t>Dr. Rick Griffith, Singapore Bible College</a:t>
            </a:r>
          </a:p>
          <a:p>
            <a:pPr algn="ctr" fontAlgn="auto">
              <a:spcBef>
                <a:spcPts val="0"/>
              </a:spcBef>
              <a:spcAft>
                <a:spcPts val="0"/>
              </a:spcAft>
              <a:defRPr/>
            </a:pPr>
            <a:r>
              <a:rPr lang="en-US" sz="2000" b="1" kern="0" dirty="0" smtClean="0">
                <a:solidFill>
                  <a:srgbClr val="FFFFFF"/>
                </a:solidFill>
                <a:effectLst>
                  <a:outerShdw blurRad="38100" dist="38100" dir="2700000" algn="tl">
                    <a:srgbClr val="000000"/>
                  </a:outerShdw>
                </a:effectLst>
                <a:latin typeface="Arial"/>
                <a:cs typeface="Arial"/>
              </a:rPr>
              <a:t>www.biblestudydownloads.com</a:t>
            </a:r>
          </a:p>
        </p:txBody>
      </p:sp>
    </p:spTree>
    <p:extLst>
      <p:ext uri="{BB962C8B-B14F-4D97-AF65-F5344CB8AC3E}">
        <p14:creationId xmlns:p14="http://schemas.microsoft.com/office/powerpoint/2010/main" val="74568264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52400" y="609600"/>
            <a:ext cx="7772400" cy="762000"/>
          </a:xfrm>
        </p:spPr>
        <p:txBody>
          <a:bodyPr/>
          <a:lstStyle/>
          <a:p>
            <a:pPr eaLnBrk="1" hangingPunct="1"/>
            <a:r>
              <a:rPr lang="en-US">
                <a:effectLst>
                  <a:outerShdw blurRad="38100" dist="38100" dir="2700000" algn="tl">
                    <a:srgbClr val="000000"/>
                  </a:outerShdw>
                </a:effectLst>
                <a:latin typeface="Arial" charset="0"/>
                <a:ea typeface="ＭＳ Ｐゴシック" charset="0"/>
                <a:cs typeface="Arial" charset="0"/>
              </a:rPr>
              <a:t>Các vua Giu-đa</a:t>
            </a:r>
          </a:p>
        </p:txBody>
      </p:sp>
      <p:graphicFrame>
        <p:nvGraphicFramePr>
          <p:cNvPr id="31795" name="Group 51"/>
          <p:cNvGraphicFramePr>
            <a:graphicFrameLocks noGrp="1"/>
          </p:cNvGraphicFramePr>
          <p:nvPr/>
        </p:nvGraphicFramePr>
        <p:xfrm>
          <a:off x="533400" y="1752600"/>
          <a:ext cx="7162800" cy="4419600"/>
        </p:xfrm>
        <a:graphic>
          <a:graphicData uri="http://schemas.openxmlformats.org/drawingml/2006/table">
            <a:tbl>
              <a:tblPr/>
              <a:tblGrid>
                <a:gridCol w="3330575"/>
                <a:gridCol w="3832225"/>
              </a:tblGrid>
              <a:tr h="2946400">
                <a:tc>
                  <a:txBody>
                    <a:bodyPr/>
                    <a:lstStyle/>
                    <a:p>
                      <a:pPr marL="119063" marR="0" lvl="0" indent="0" algn="l" defTabSz="914400" rtl="0" eaLnBrk="1" fontAlgn="base" latinLnBrk="0" hangingPunct="1">
                        <a:lnSpc>
                          <a:spcPct val="100000"/>
                        </a:lnSpc>
                        <a:spcBef>
                          <a:spcPct val="20000"/>
                        </a:spcBef>
                        <a:spcAft>
                          <a:spcPct val="0"/>
                        </a:spcAft>
                        <a:buClr>
                          <a:schemeClr val="accent2"/>
                        </a:buClr>
                        <a:buSzPct val="110000"/>
                        <a:buFontTx/>
                        <a:buNone/>
                        <a:tabLst>
                          <a:tab pos="461963" algn="l"/>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1. Rô-bô-am</a:t>
                      </a:r>
                    </a:p>
                    <a:p>
                      <a:pPr marL="119063" marR="0" lvl="0" indent="0" algn="l" defTabSz="914400" rtl="0" eaLnBrk="1" fontAlgn="base" latinLnBrk="0" hangingPunct="1">
                        <a:lnSpc>
                          <a:spcPct val="100000"/>
                        </a:lnSpc>
                        <a:spcBef>
                          <a:spcPct val="20000"/>
                        </a:spcBef>
                        <a:spcAft>
                          <a:spcPct val="0"/>
                        </a:spcAft>
                        <a:buClr>
                          <a:schemeClr val="accent2"/>
                        </a:buClr>
                        <a:buSzPct val="110000"/>
                        <a:buFontTx/>
                        <a:buNone/>
                        <a:tabLst>
                          <a:tab pos="461963" algn="l"/>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2. A-bi-giam</a:t>
                      </a:r>
                    </a:p>
                    <a:p>
                      <a:pPr marL="119063" marR="0" lvl="0" indent="0" algn="l" defTabSz="914400" rtl="0" eaLnBrk="1" fontAlgn="base" latinLnBrk="0" hangingPunct="1">
                        <a:lnSpc>
                          <a:spcPct val="100000"/>
                        </a:lnSpc>
                        <a:spcBef>
                          <a:spcPct val="20000"/>
                        </a:spcBef>
                        <a:spcAft>
                          <a:spcPct val="0"/>
                        </a:spcAft>
                        <a:buClr>
                          <a:schemeClr val="accent2"/>
                        </a:buClr>
                        <a:buSzPct val="110000"/>
                        <a:buFontTx/>
                        <a:buNone/>
                        <a:tabLst>
                          <a:tab pos="461963" algn="l"/>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3. A-sa +</a:t>
                      </a:r>
                    </a:p>
                    <a:p>
                      <a:pPr marL="119063" marR="0" lvl="0" indent="0" algn="l" defTabSz="914400" rtl="0" eaLnBrk="1" fontAlgn="base" latinLnBrk="0" hangingPunct="1">
                        <a:lnSpc>
                          <a:spcPct val="100000"/>
                        </a:lnSpc>
                        <a:spcBef>
                          <a:spcPct val="20000"/>
                        </a:spcBef>
                        <a:spcAft>
                          <a:spcPct val="0"/>
                        </a:spcAft>
                        <a:buClr>
                          <a:schemeClr val="accent2"/>
                        </a:buClr>
                        <a:buSzPct val="110000"/>
                        <a:buFontTx/>
                        <a:buNone/>
                        <a:tabLst>
                          <a:tab pos="461963" algn="l"/>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4. Giô-sa-phát+</a:t>
                      </a:r>
                    </a:p>
                    <a:p>
                      <a:pPr marL="119063" marR="0" lvl="0" indent="0" algn="l" defTabSz="914400" rtl="0" eaLnBrk="1" fontAlgn="base" latinLnBrk="0" hangingPunct="1">
                        <a:lnSpc>
                          <a:spcPct val="100000"/>
                        </a:lnSpc>
                        <a:spcBef>
                          <a:spcPct val="20000"/>
                        </a:spcBef>
                        <a:spcAft>
                          <a:spcPct val="0"/>
                        </a:spcAft>
                        <a:buClr>
                          <a:schemeClr val="accent2"/>
                        </a:buClr>
                        <a:buSzPct val="110000"/>
                        <a:buFontTx/>
                        <a:buNone/>
                        <a:tabLst>
                          <a:tab pos="461963" algn="l"/>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5. Giô-ram</a:t>
                      </a:r>
                    </a:p>
                    <a:p>
                      <a:pPr marL="119063" marR="0" lvl="0" indent="0" algn="l" defTabSz="914400" rtl="0" eaLnBrk="1" fontAlgn="base" latinLnBrk="0" hangingPunct="1">
                        <a:lnSpc>
                          <a:spcPct val="100000"/>
                        </a:lnSpc>
                        <a:spcBef>
                          <a:spcPct val="20000"/>
                        </a:spcBef>
                        <a:spcAft>
                          <a:spcPct val="0"/>
                        </a:spcAft>
                        <a:buClr>
                          <a:schemeClr val="accent2"/>
                        </a:buClr>
                        <a:buSzPct val="110000"/>
                        <a:buFontTx/>
                        <a:buNone/>
                        <a:tabLst>
                          <a:tab pos="461963" algn="l"/>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 </a:t>
                      </a:r>
                    </a:p>
                    <a:p>
                      <a:pPr marL="119063" marR="0" lvl="0" indent="0" algn="l" defTabSz="914400" rtl="0" eaLnBrk="1" fontAlgn="base" latinLnBrk="0" hangingPunct="1">
                        <a:lnSpc>
                          <a:spcPct val="100000"/>
                        </a:lnSpc>
                        <a:spcBef>
                          <a:spcPct val="20000"/>
                        </a:spcBef>
                        <a:spcAft>
                          <a:spcPct val="0"/>
                        </a:spcAft>
                        <a:buClr>
                          <a:schemeClr val="accent2"/>
                        </a:buClr>
                        <a:buSzPct val="110000"/>
                        <a:buFontTx/>
                        <a:buNone/>
                        <a:tabLst>
                          <a:tab pos="461963" algn="l"/>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6.  A-cha-xia</a:t>
                      </a:r>
                    </a:p>
                    <a:p>
                      <a:pPr marL="119063" marR="0" lvl="0" indent="0" algn="l" defTabSz="914400" rtl="0" eaLnBrk="1" fontAlgn="base" latinLnBrk="0" hangingPunct="1">
                        <a:lnSpc>
                          <a:spcPct val="100000"/>
                        </a:lnSpc>
                        <a:spcBef>
                          <a:spcPct val="20000"/>
                        </a:spcBef>
                        <a:spcAft>
                          <a:spcPct val="0"/>
                        </a:spcAft>
                        <a:buClr>
                          <a:schemeClr val="accent2"/>
                        </a:buClr>
                        <a:buSzPct val="110000"/>
                        <a:buFontTx/>
                        <a:buNone/>
                        <a:tabLst>
                          <a:tab pos="461963" algn="l"/>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7.  A-tha-li (nữ hoàng)</a:t>
                      </a:r>
                    </a:p>
                    <a:p>
                      <a:pPr marL="119063" marR="0" lvl="0" indent="0" algn="l" defTabSz="914400" rtl="0" eaLnBrk="1" fontAlgn="base" latinLnBrk="0" hangingPunct="1">
                        <a:lnSpc>
                          <a:spcPct val="100000"/>
                        </a:lnSpc>
                        <a:spcBef>
                          <a:spcPct val="20000"/>
                        </a:spcBef>
                        <a:spcAft>
                          <a:spcPct val="0"/>
                        </a:spcAft>
                        <a:buClr>
                          <a:schemeClr val="accent2"/>
                        </a:buClr>
                        <a:buSzPct val="110000"/>
                        <a:buFontTx/>
                        <a:buNone/>
                        <a:tabLst>
                          <a:tab pos="461963" algn="l"/>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8.  Giô-ách+</a:t>
                      </a:r>
                    </a:p>
                    <a:p>
                      <a:pPr marL="119063" marR="0" lvl="0" indent="0" algn="l" defTabSz="914400" rtl="0" eaLnBrk="1" fontAlgn="base" latinLnBrk="0" hangingPunct="1">
                        <a:lnSpc>
                          <a:spcPct val="100000"/>
                        </a:lnSpc>
                        <a:spcBef>
                          <a:spcPct val="20000"/>
                        </a:spcBef>
                        <a:spcAft>
                          <a:spcPct val="0"/>
                        </a:spcAft>
                        <a:buClr>
                          <a:schemeClr val="accent2"/>
                        </a:buClr>
                        <a:buSzPct val="110000"/>
                        <a:buFontTx/>
                        <a:buNone/>
                        <a:tabLst>
                          <a:tab pos="461963" algn="l"/>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9.  A-ma-xia+</a:t>
                      </a:r>
                    </a:p>
                    <a:p>
                      <a:pPr marL="119063" marR="0" lvl="0" indent="0" algn="l" defTabSz="914400" rtl="0" eaLnBrk="1" fontAlgn="base" latinLnBrk="0" hangingPunct="1">
                        <a:lnSpc>
                          <a:spcPct val="100000"/>
                        </a:lnSpc>
                        <a:spcBef>
                          <a:spcPct val="20000"/>
                        </a:spcBef>
                        <a:spcAft>
                          <a:spcPct val="0"/>
                        </a:spcAft>
                        <a:buClr>
                          <a:schemeClr val="accent2"/>
                        </a:buClr>
                        <a:buSzPct val="110000"/>
                        <a:buFontTx/>
                        <a:buNone/>
                        <a:tabLst>
                          <a:tab pos="461963" algn="l"/>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10. Ô-xia/A-xa-ria +</a:t>
                      </a:r>
                      <a:endParaRPr kumimoji="0" lang="en-US" sz="2000" b="0" i="0" u="none" strike="noStrike" cap="none" normalizeH="0" baseline="0">
                        <a:ln>
                          <a:noFill/>
                        </a:ln>
                        <a:solidFill>
                          <a:schemeClr val="tx1"/>
                        </a:solidFill>
                        <a:effectLst/>
                        <a:latin typeface="Arial" charset="0"/>
                        <a:ea typeface="Times New Roman" charset="0"/>
                        <a:cs typeface="Arial" charset="0"/>
                      </a:endParaRPr>
                    </a:p>
                  </a:txBody>
                  <a:tcPr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11.    Giô-tham+</a:t>
                      </a:r>
                    </a:p>
                    <a:p>
                      <a:pPr marL="0" marR="0" lvl="0" indent="0" algn="l" defTabSz="914400" rtl="0" eaLnBrk="1" fontAlgn="base" latinLnBrk="0" hangingPunct="1">
                        <a:lnSpc>
                          <a:spcPct val="100000"/>
                        </a:lnSpc>
                        <a:spcBef>
                          <a:spcPct val="20000"/>
                        </a:spcBef>
                        <a:spcAft>
                          <a:spcPct val="0"/>
                        </a:spcAft>
                        <a:buClr>
                          <a:schemeClr val="accent2"/>
                        </a:buClr>
                        <a:buSzPct val="110000"/>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12.    A-cha</a:t>
                      </a:r>
                    </a:p>
                    <a:p>
                      <a:pPr marL="0" marR="0" lvl="0" indent="0" algn="l" defTabSz="914400" rtl="0" eaLnBrk="1" fontAlgn="base" latinLnBrk="0" hangingPunct="1">
                        <a:lnSpc>
                          <a:spcPct val="100000"/>
                        </a:lnSpc>
                        <a:spcBef>
                          <a:spcPct val="20000"/>
                        </a:spcBef>
                        <a:spcAft>
                          <a:spcPct val="0"/>
                        </a:spcAft>
                        <a:buClr>
                          <a:schemeClr val="accent2"/>
                        </a:buClr>
                        <a:buSzPct val="110000"/>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13.    Ê-xê-chia (vua tốt nhất) +</a:t>
                      </a:r>
                    </a:p>
                    <a:p>
                      <a:pPr marL="0" marR="0" lvl="0" indent="0" algn="l" defTabSz="914400" rtl="0" eaLnBrk="1" fontAlgn="base" latinLnBrk="0" hangingPunct="1">
                        <a:lnSpc>
                          <a:spcPct val="100000"/>
                        </a:lnSpc>
                        <a:spcBef>
                          <a:spcPct val="20000"/>
                        </a:spcBef>
                        <a:spcAft>
                          <a:spcPct val="0"/>
                        </a:spcAft>
                        <a:buClr>
                          <a:schemeClr val="accent2"/>
                        </a:buClr>
                        <a:buSzPct val="110000"/>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14.    Ma-na-se (vua xấu nhất)</a:t>
                      </a:r>
                    </a:p>
                    <a:p>
                      <a:pPr marL="0" marR="0" lvl="0" indent="0" algn="l" defTabSz="914400" rtl="0" eaLnBrk="1" fontAlgn="base" latinLnBrk="0" hangingPunct="1">
                        <a:lnSpc>
                          <a:spcPct val="100000"/>
                        </a:lnSpc>
                        <a:spcBef>
                          <a:spcPct val="20000"/>
                        </a:spcBef>
                        <a:spcAft>
                          <a:spcPct val="0"/>
                        </a:spcAft>
                        <a:buClr>
                          <a:schemeClr val="accent2"/>
                        </a:buClr>
                        <a:buSzPct val="110000"/>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15.    A-môn</a:t>
                      </a:r>
                    </a:p>
                    <a:p>
                      <a:pPr marL="0" marR="0" lvl="0" indent="0" algn="l" defTabSz="914400" rtl="0" eaLnBrk="1" fontAlgn="base" latinLnBrk="0" hangingPunct="1">
                        <a:lnSpc>
                          <a:spcPct val="100000"/>
                        </a:lnSpc>
                        <a:spcBef>
                          <a:spcPct val="20000"/>
                        </a:spcBef>
                        <a:spcAft>
                          <a:spcPct val="0"/>
                        </a:spcAft>
                        <a:buClr>
                          <a:schemeClr val="accent2"/>
                        </a:buClr>
                        <a:buSzPct val="110000"/>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 </a:t>
                      </a:r>
                    </a:p>
                    <a:p>
                      <a:pPr marL="0" marR="0" lvl="0" indent="0" algn="l" defTabSz="914400" rtl="0" eaLnBrk="1" fontAlgn="base" latinLnBrk="0" hangingPunct="1">
                        <a:lnSpc>
                          <a:spcPct val="100000"/>
                        </a:lnSpc>
                        <a:spcBef>
                          <a:spcPct val="20000"/>
                        </a:spcBef>
                        <a:spcAft>
                          <a:spcPct val="0"/>
                        </a:spcAft>
                        <a:buClr>
                          <a:schemeClr val="accent2"/>
                        </a:buClr>
                        <a:buSzPct val="110000"/>
                        <a:buFontTx/>
                        <a:buNone/>
                        <a:tabLst/>
                      </a:pPr>
                      <a:r>
                        <a:rPr kumimoji="0" lang="en-US" sz="2000" b="1" i="0" u="none" strike="noStrike" cap="none" normalizeH="0" baseline="0">
                          <a:ln>
                            <a:noFill/>
                          </a:ln>
                          <a:solidFill>
                            <a:srgbClr val="FFFF00"/>
                          </a:solidFill>
                          <a:effectLst/>
                          <a:latin typeface="Arial" charset="0"/>
                          <a:ea typeface="ＭＳ Ｐゴシック" charset="0"/>
                          <a:cs typeface="Times New Roman" charset="0"/>
                        </a:rPr>
                        <a:t>16.     Giô-si-a+</a:t>
                      </a:r>
                    </a:p>
                    <a:p>
                      <a:pPr marL="0" marR="0" lvl="0" indent="0" algn="l" defTabSz="914400" rtl="0" eaLnBrk="1" fontAlgn="base" latinLnBrk="0" hangingPunct="1">
                        <a:lnSpc>
                          <a:spcPct val="100000"/>
                        </a:lnSpc>
                        <a:spcBef>
                          <a:spcPct val="20000"/>
                        </a:spcBef>
                        <a:spcAft>
                          <a:spcPct val="0"/>
                        </a:spcAft>
                        <a:buClr>
                          <a:schemeClr val="accent2"/>
                        </a:buClr>
                        <a:buSzPct val="110000"/>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17.     Giô-a-cha</a:t>
                      </a:r>
                    </a:p>
                    <a:p>
                      <a:pPr marL="0" marR="0" lvl="0" indent="0" algn="l" defTabSz="914400" rtl="0" eaLnBrk="1" fontAlgn="base" latinLnBrk="0" hangingPunct="1">
                        <a:lnSpc>
                          <a:spcPct val="100000"/>
                        </a:lnSpc>
                        <a:spcBef>
                          <a:spcPct val="20000"/>
                        </a:spcBef>
                        <a:spcAft>
                          <a:spcPct val="0"/>
                        </a:spcAft>
                        <a:buClr>
                          <a:schemeClr val="accent2"/>
                        </a:buClr>
                        <a:buSzPct val="110000"/>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18.     Giê-hô-gia-kim</a:t>
                      </a:r>
                    </a:p>
                    <a:p>
                      <a:pPr marL="0" marR="0" lvl="0" indent="0" algn="l" defTabSz="914400" rtl="0" eaLnBrk="1" fontAlgn="base" latinLnBrk="0" hangingPunct="1">
                        <a:lnSpc>
                          <a:spcPct val="100000"/>
                        </a:lnSpc>
                        <a:spcBef>
                          <a:spcPct val="20000"/>
                        </a:spcBef>
                        <a:spcAft>
                          <a:spcPct val="0"/>
                        </a:spcAft>
                        <a:buClr>
                          <a:schemeClr val="accent2"/>
                        </a:buClr>
                        <a:buSzPct val="110000"/>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19.     Giê-hô-gia-kin</a:t>
                      </a:r>
                    </a:p>
                    <a:p>
                      <a:pPr marL="0" marR="0" lvl="0" indent="0" algn="l" defTabSz="914400" rtl="0" eaLnBrk="1" fontAlgn="base" latinLnBrk="0" hangingPunct="1">
                        <a:lnSpc>
                          <a:spcPct val="100000"/>
                        </a:lnSpc>
                        <a:spcBef>
                          <a:spcPct val="20000"/>
                        </a:spcBef>
                        <a:spcAft>
                          <a:spcPct val="0"/>
                        </a:spcAft>
                        <a:buClr>
                          <a:schemeClr val="accent2"/>
                        </a:buClr>
                        <a:buSzPct val="110000"/>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20.      Sê-đê-kia</a:t>
                      </a:r>
                    </a:p>
                    <a:p>
                      <a:pPr marL="0" marR="0" lvl="0" indent="0" algn="l" defTabSz="914400" rtl="0" eaLnBrk="1" fontAlgn="base" latinLnBrk="0" hangingPunct="1">
                        <a:lnSpc>
                          <a:spcPct val="100000"/>
                        </a:lnSpc>
                        <a:spcBef>
                          <a:spcPct val="20000"/>
                        </a:spcBef>
                        <a:spcAft>
                          <a:spcPct val="0"/>
                        </a:spcAft>
                        <a:buClr>
                          <a:schemeClr val="accent2"/>
                        </a:buClr>
                        <a:buSzPct val="110000"/>
                        <a:buFontTx/>
                        <a:buNone/>
                        <a:tabLst/>
                      </a:pPr>
                      <a:endParaRPr kumimoji="0" lang="en-US" sz="20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r>
            </a:tbl>
          </a:graphicData>
        </a:graphic>
      </p:graphicFrame>
      <p:sp>
        <p:nvSpPr>
          <p:cNvPr id="31794" name="Text Box 50"/>
          <p:cNvSpPr txBox="1">
            <a:spLocks noChangeArrowheads="1"/>
          </p:cNvSpPr>
          <p:nvPr/>
        </p:nvSpPr>
        <p:spPr bwMode="auto">
          <a:xfrm>
            <a:off x="3641725" y="6243638"/>
            <a:ext cx="4892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spcBef>
                <a:spcPct val="50000"/>
              </a:spcBef>
            </a:pPr>
            <a:r>
              <a:rPr lang="en-US" sz="2000">
                <a:latin typeface="Arial" charset="0"/>
                <a:cs typeface="Arial" charset="0"/>
              </a:rPr>
              <a:t>+ vua tốt</a:t>
            </a:r>
          </a:p>
        </p:txBody>
      </p:sp>
      <p:sp>
        <p:nvSpPr>
          <p:cNvPr id="7176" name="Text Box 52"/>
          <p:cNvSpPr txBox="1">
            <a:spLocks noChangeArrowheads="1"/>
          </p:cNvSpPr>
          <p:nvPr/>
        </p:nvSpPr>
        <p:spPr bwMode="auto">
          <a:xfrm>
            <a:off x="6924675" y="4114800"/>
            <a:ext cx="193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sz="2000">
              <a:latin typeface="Arial" charset="0"/>
              <a:cs typeface="Arial" charset="0"/>
            </a:endParaRPr>
          </a:p>
        </p:txBody>
      </p:sp>
      <p:sp>
        <p:nvSpPr>
          <p:cNvPr id="31797" name="Text Box 53"/>
          <p:cNvSpPr txBox="1">
            <a:spLocks noChangeArrowheads="1"/>
          </p:cNvSpPr>
          <p:nvPr/>
        </p:nvSpPr>
        <p:spPr bwMode="auto">
          <a:xfrm>
            <a:off x="6600825" y="4662488"/>
            <a:ext cx="10429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b="1">
                <a:latin typeface="Arial" charset="0"/>
                <a:cs typeface="Arial" charset="0"/>
              </a:rPr>
              <a:t>11 năm</a:t>
            </a:r>
          </a:p>
        </p:txBody>
      </p:sp>
      <p:sp>
        <p:nvSpPr>
          <p:cNvPr id="31798" name="Text Box 54"/>
          <p:cNvSpPr txBox="1">
            <a:spLocks noChangeArrowheads="1"/>
          </p:cNvSpPr>
          <p:nvPr/>
        </p:nvSpPr>
        <p:spPr bwMode="auto">
          <a:xfrm>
            <a:off x="6672263" y="5410200"/>
            <a:ext cx="10429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b="1">
                <a:latin typeface="Arial" charset="0"/>
                <a:cs typeface="Arial" charset="0"/>
              </a:rPr>
              <a:t>11 năm</a:t>
            </a:r>
          </a:p>
        </p:txBody>
      </p:sp>
      <p:sp>
        <p:nvSpPr>
          <p:cNvPr id="31799" name="Text Box 55"/>
          <p:cNvSpPr txBox="1">
            <a:spLocks noChangeArrowheads="1"/>
          </p:cNvSpPr>
          <p:nvPr/>
        </p:nvSpPr>
        <p:spPr bwMode="auto">
          <a:xfrm>
            <a:off x="6629400" y="4343400"/>
            <a:ext cx="152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b="1">
                <a:latin typeface="Arial" charset="0"/>
                <a:cs typeface="Arial" charset="0"/>
              </a:rPr>
              <a:t>3 tháng</a:t>
            </a:r>
          </a:p>
        </p:txBody>
      </p:sp>
      <p:sp>
        <p:nvSpPr>
          <p:cNvPr id="31800" name="Text Box 56"/>
          <p:cNvSpPr txBox="1">
            <a:spLocks noChangeArrowheads="1"/>
          </p:cNvSpPr>
          <p:nvPr/>
        </p:nvSpPr>
        <p:spPr bwMode="auto">
          <a:xfrm>
            <a:off x="6637338" y="5043488"/>
            <a:ext cx="13636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b="1">
                <a:latin typeface="Arial" charset="0"/>
                <a:cs typeface="Arial" charset="0"/>
              </a:rPr>
              <a:t>3 tháng</a:t>
            </a:r>
          </a:p>
        </p:txBody>
      </p:sp>
      <p:sp>
        <p:nvSpPr>
          <p:cNvPr id="7181" name="Text Box 58"/>
          <p:cNvSpPr txBox="1">
            <a:spLocks noChangeArrowheads="1"/>
          </p:cNvSpPr>
          <p:nvPr/>
        </p:nvSpPr>
        <p:spPr bwMode="auto">
          <a:xfrm>
            <a:off x="8332788" y="41275"/>
            <a:ext cx="674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latin typeface="Arial" charset="0"/>
                <a:cs typeface="Arial" charset="0"/>
              </a:rPr>
              <a:t>477</a:t>
            </a:r>
          </a:p>
        </p:txBody>
      </p:sp>
      <p:sp>
        <p:nvSpPr>
          <p:cNvPr id="31803" name="Text Box 59"/>
          <p:cNvSpPr txBox="1">
            <a:spLocks noChangeArrowheads="1"/>
          </p:cNvSpPr>
          <p:nvPr/>
        </p:nvSpPr>
        <p:spPr bwMode="auto">
          <a:xfrm>
            <a:off x="7720013" y="4648200"/>
            <a:ext cx="10429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b="1">
                <a:latin typeface="Arial" charset="0"/>
                <a:cs typeface="Arial" charset="0"/>
              </a:rPr>
              <a:t>Kim</a:t>
            </a:r>
            <a:r>
              <a:rPr lang="ja-JP" altLang="en-US" sz="1600" b="1">
                <a:latin typeface="Arial" charset="0"/>
                <a:cs typeface="Arial" charset="0"/>
              </a:rPr>
              <a:t>’</a:t>
            </a:r>
            <a:r>
              <a:rPr lang="en-US" sz="1600" b="1">
                <a:latin typeface="Arial" charset="0"/>
                <a:cs typeface="Arial" charset="0"/>
              </a:rPr>
              <a:t>s</a:t>
            </a:r>
          </a:p>
        </p:txBody>
      </p:sp>
      <p:sp>
        <p:nvSpPr>
          <p:cNvPr id="31804" name="Text Box 60"/>
          <p:cNvSpPr txBox="1">
            <a:spLocks noChangeArrowheads="1"/>
          </p:cNvSpPr>
          <p:nvPr/>
        </p:nvSpPr>
        <p:spPr bwMode="auto">
          <a:xfrm>
            <a:off x="7696200" y="4343400"/>
            <a:ext cx="152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b="1">
                <a:latin typeface="Arial" charset="0"/>
                <a:cs typeface="Arial" charset="0"/>
              </a:rPr>
              <a:t>has</a:t>
            </a:r>
          </a:p>
        </p:txBody>
      </p:sp>
      <p:sp>
        <p:nvSpPr>
          <p:cNvPr id="31805" name="Text Box 61"/>
          <p:cNvSpPr txBox="1">
            <a:spLocks noChangeArrowheads="1"/>
          </p:cNvSpPr>
          <p:nvPr/>
        </p:nvSpPr>
        <p:spPr bwMode="auto">
          <a:xfrm>
            <a:off x="7704138" y="5029200"/>
            <a:ext cx="13636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b="1">
                <a:latin typeface="Arial" charset="0"/>
                <a:cs typeface="Arial" charset="0"/>
              </a:rPr>
              <a:t>chin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1795"/>
                                        </p:tgtEl>
                                        <p:attrNameLst>
                                          <p:attrName>style.visibility</p:attrName>
                                        </p:attrNameLst>
                                      </p:cBhvr>
                                      <p:to>
                                        <p:strVal val="visible"/>
                                      </p:to>
                                    </p:set>
                                    <p:anim calcmode="lin" valueType="num">
                                      <p:cBhvr additive="base">
                                        <p:cTn id="7" dur="500" fill="hold"/>
                                        <p:tgtEl>
                                          <p:spTgt spid="31795"/>
                                        </p:tgtEl>
                                        <p:attrNameLst>
                                          <p:attrName>ppt_x</p:attrName>
                                        </p:attrNameLst>
                                      </p:cBhvr>
                                      <p:tavLst>
                                        <p:tav tm="0">
                                          <p:val>
                                            <p:strVal val="0-#ppt_w/2"/>
                                          </p:val>
                                        </p:tav>
                                        <p:tav tm="100000">
                                          <p:val>
                                            <p:strVal val="#ppt_x"/>
                                          </p:val>
                                        </p:tav>
                                      </p:tavLst>
                                    </p:anim>
                                    <p:anim calcmode="lin" valueType="num">
                                      <p:cBhvr additive="base">
                                        <p:cTn id="8" dur="500" fill="hold"/>
                                        <p:tgtEl>
                                          <p:spTgt spid="3179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794"/>
                                        </p:tgtEl>
                                        <p:attrNameLst>
                                          <p:attrName>style.visibility</p:attrName>
                                        </p:attrNameLst>
                                      </p:cBhvr>
                                      <p:to>
                                        <p:strVal val="visible"/>
                                      </p:to>
                                    </p:set>
                                    <p:anim calcmode="lin" valueType="num">
                                      <p:cBhvr additive="base">
                                        <p:cTn id="13" dur="500" fill="hold"/>
                                        <p:tgtEl>
                                          <p:spTgt spid="31794"/>
                                        </p:tgtEl>
                                        <p:attrNameLst>
                                          <p:attrName>ppt_x</p:attrName>
                                        </p:attrNameLst>
                                      </p:cBhvr>
                                      <p:tavLst>
                                        <p:tav tm="0">
                                          <p:val>
                                            <p:strVal val="0-#ppt_w/2"/>
                                          </p:val>
                                        </p:tav>
                                        <p:tav tm="100000">
                                          <p:val>
                                            <p:strVal val="#ppt_x"/>
                                          </p:val>
                                        </p:tav>
                                      </p:tavLst>
                                    </p:anim>
                                    <p:anim calcmode="lin" valueType="num">
                                      <p:cBhvr additive="base">
                                        <p:cTn id="14" dur="500" fill="hold"/>
                                        <p:tgtEl>
                                          <p:spTgt spid="3179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9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79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80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79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80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80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8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94" grpId="0" autoUpdateAnimBg="0"/>
      <p:bldP spid="31797" grpId="0"/>
      <p:bldP spid="31798" grpId="0"/>
      <p:bldP spid="31799" grpId="0"/>
      <p:bldP spid="31800" grpId="0"/>
      <p:bldP spid="31803" grpId="0"/>
      <p:bldP spid="31804" grpId="0"/>
      <p:bldP spid="3180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01625" y="609600"/>
            <a:ext cx="8156575" cy="1143000"/>
          </a:xfrm>
        </p:spPr>
        <p:txBody>
          <a:bodyPr/>
          <a:lstStyle/>
          <a:p>
            <a:pPr eaLnBrk="1" hangingPunct="1"/>
            <a:r>
              <a:rPr lang="en-US">
                <a:effectLst>
                  <a:outerShdw blurRad="38100" dist="38100" dir="2700000" algn="tl">
                    <a:srgbClr val="000000"/>
                  </a:outerShdw>
                </a:effectLst>
                <a:latin typeface="Arial" charset="0"/>
                <a:ea typeface="ＭＳ Ｐゴシック" charset="0"/>
                <a:cs typeface="Arial" charset="0"/>
              </a:rPr>
              <a:t>Bối cảnh lịch sử</a:t>
            </a:r>
          </a:p>
        </p:txBody>
      </p:sp>
      <p:sp>
        <p:nvSpPr>
          <p:cNvPr id="32771" name="Rectangle 3"/>
          <p:cNvSpPr>
            <a:spLocks noGrp="1" noChangeArrowheads="1"/>
          </p:cNvSpPr>
          <p:nvPr>
            <p:ph type="body" idx="1"/>
          </p:nvPr>
        </p:nvSpPr>
        <p:spPr>
          <a:xfrm>
            <a:off x="304800" y="1901825"/>
            <a:ext cx="8077200" cy="1603375"/>
          </a:xfrm>
        </p:spPr>
        <p:txBody>
          <a:bodyPr/>
          <a:lstStyle/>
          <a:p>
            <a:pPr eaLnBrk="1" hangingPunct="1">
              <a:lnSpc>
                <a:spcPct val="90000"/>
              </a:lnSpc>
            </a:pPr>
            <a:r>
              <a:rPr lang="en-US">
                <a:effectLst>
                  <a:outerShdw blurRad="38100" dist="38100" dir="2700000" algn="tl">
                    <a:srgbClr val="FFFFFF"/>
                  </a:outerShdw>
                </a:effectLst>
                <a:latin typeface="Arial" charset="0"/>
                <a:ea typeface="ＭＳ Ｐゴシック" charset="0"/>
                <a:cs typeface="Arial" charset="0"/>
              </a:rPr>
              <a:t>Sô-phô-ni nghĩa đen là </a:t>
            </a:r>
            <a:r>
              <a:rPr lang="ja-JP" altLang="en-US">
                <a:effectLst>
                  <a:outerShdw blurRad="38100" dist="38100" dir="2700000" algn="tl">
                    <a:srgbClr val="FFFFFF"/>
                  </a:outerShdw>
                </a:effectLst>
                <a:latin typeface="Arial" charset="0"/>
                <a:ea typeface="ＭＳ Ｐゴシック" charset="0"/>
                <a:cs typeface="Arial" charset="0"/>
              </a:rPr>
              <a:t>“</a:t>
            </a:r>
            <a:r>
              <a:rPr lang="en-US">
                <a:effectLst>
                  <a:outerShdw blurRad="38100" dist="38100" dir="2700000" algn="tl">
                    <a:srgbClr val="FFFFFF"/>
                  </a:outerShdw>
                </a:effectLst>
                <a:latin typeface="Arial" charset="0"/>
                <a:ea typeface="ＭＳ Ｐゴシック" charset="0"/>
                <a:cs typeface="Arial" charset="0"/>
              </a:rPr>
              <a:t>YHWH ẩn nấp</a:t>
            </a:r>
            <a:r>
              <a:rPr lang="ja-JP" altLang="en-US">
                <a:effectLst>
                  <a:outerShdw blurRad="38100" dist="38100" dir="2700000" algn="tl">
                    <a:srgbClr val="FFFFFF"/>
                  </a:outerShdw>
                </a:effectLst>
                <a:latin typeface="Arial" charset="0"/>
                <a:ea typeface="ＭＳ Ｐゴシック" charset="0"/>
                <a:cs typeface="Arial" charset="0"/>
              </a:rPr>
              <a:t>”</a:t>
            </a:r>
            <a:endParaRPr lang="en-US">
              <a:effectLst>
                <a:outerShdw blurRad="38100" dist="38100" dir="2700000" algn="tl">
                  <a:srgbClr val="FFFFFF"/>
                </a:outerShdw>
              </a:effectLst>
              <a:latin typeface="Arial" charset="0"/>
              <a:ea typeface="ＭＳ Ｐゴシック" charset="0"/>
              <a:cs typeface="Arial" charset="0"/>
            </a:endParaRPr>
          </a:p>
          <a:p>
            <a:pPr eaLnBrk="1" hangingPunct="1">
              <a:lnSpc>
                <a:spcPct val="90000"/>
              </a:lnSpc>
            </a:pPr>
            <a:r>
              <a:rPr lang="en-US">
                <a:effectLst>
                  <a:outerShdw blurRad="38100" dist="38100" dir="2700000" algn="tl">
                    <a:srgbClr val="FFFFFF"/>
                  </a:outerShdw>
                </a:effectLst>
                <a:latin typeface="Arial" charset="0"/>
                <a:ea typeface="ＭＳ Ｐゴシック" charset="0"/>
                <a:cs typeface="Arial" charset="0"/>
              </a:rPr>
              <a:t>Thời cơ: Thời trị vì của Giô-si-a, vua Giu-đa </a:t>
            </a:r>
          </a:p>
          <a:p>
            <a:pPr eaLnBrk="1" hangingPunct="1">
              <a:lnSpc>
                <a:spcPct val="90000"/>
              </a:lnSpc>
            </a:pPr>
            <a:r>
              <a:rPr lang="en-US">
                <a:effectLst>
                  <a:outerShdw blurRad="38100" dist="38100" dir="2700000" algn="tl">
                    <a:srgbClr val="FFFFFF"/>
                  </a:outerShdw>
                </a:effectLst>
                <a:latin typeface="Arial" charset="0"/>
                <a:ea typeface="ＭＳ Ｐゴシック" charset="0"/>
                <a:cs typeface="Arial" charset="0"/>
              </a:rPr>
              <a:t>Giô-si-a =&gt; vua thứ 16</a:t>
            </a:r>
            <a:r>
              <a:rPr lang="en-US" baseline="30000">
                <a:effectLst>
                  <a:outerShdw blurRad="38100" dist="38100" dir="2700000" algn="tl">
                    <a:srgbClr val="FFFFFF"/>
                  </a:outerShdw>
                </a:effectLst>
                <a:latin typeface="Arial" charset="0"/>
                <a:ea typeface="ＭＳ Ｐゴシック" charset="0"/>
                <a:cs typeface="Arial" charset="0"/>
              </a:rPr>
              <a:t> </a:t>
            </a:r>
            <a:r>
              <a:rPr lang="en-US">
                <a:effectLst>
                  <a:outerShdw blurRad="38100" dist="38100" dir="2700000" algn="tl">
                    <a:srgbClr val="FFFFFF"/>
                  </a:outerShdw>
                </a:effectLst>
                <a:latin typeface="Arial" charset="0"/>
                <a:ea typeface="ＭＳ Ｐゴシック" charset="0"/>
                <a:cs typeface="Arial" charset="0"/>
              </a:rPr>
              <a:t> (640 – 609 </a:t>
            </a:r>
            <a:r>
              <a:rPr lang="en-US" sz="2000">
                <a:effectLst>
                  <a:outerShdw blurRad="38100" dist="38100" dir="2700000" algn="tl">
                    <a:srgbClr val="FFFFFF"/>
                  </a:outerShdw>
                </a:effectLst>
                <a:latin typeface="Arial" charset="0"/>
                <a:ea typeface="ＭＳ Ｐゴシック" charset="0"/>
                <a:cs typeface="Arial" charset="0"/>
              </a:rPr>
              <a:t>TC</a:t>
            </a:r>
            <a:r>
              <a:rPr lang="en-US">
                <a:effectLst>
                  <a:outerShdw blurRad="38100" dist="38100" dir="2700000" algn="tl">
                    <a:srgbClr val="FFFFFF"/>
                  </a:outerShdw>
                </a:effectLst>
                <a:latin typeface="Arial" charset="0"/>
                <a:ea typeface="ＭＳ Ｐゴシック" charset="0"/>
                <a:cs typeface="Arial" charset="0"/>
              </a:rPr>
              <a:t>)</a:t>
            </a:r>
          </a:p>
        </p:txBody>
      </p:sp>
      <p:sp>
        <p:nvSpPr>
          <p:cNvPr id="32772" name="Line 4"/>
          <p:cNvSpPr>
            <a:spLocks noChangeShapeType="1"/>
          </p:cNvSpPr>
          <p:nvPr/>
        </p:nvSpPr>
        <p:spPr bwMode="auto">
          <a:xfrm>
            <a:off x="2209800" y="3352800"/>
            <a:ext cx="0" cy="685800"/>
          </a:xfrm>
          <a:prstGeom prst="line">
            <a:avLst/>
          </a:prstGeom>
          <a:noFill/>
          <a:ln w="57150" cap="sq">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lstStyle/>
          <a:p>
            <a:endParaRPr lang="en-US"/>
          </a:p>
        </p:txBody>
      </p:sp>
      <p:sp>
        <p:nvSpPr>
          <p:cNvPr id="32773" name="Text Box 5"/>
          <p:cNvSpPr txBox="1">
            <a:spLocks noChangeArrowheads="1"/>
          </p:cNvSpPr>
          <p:nvPr/>
        </p:nvSpPr>
        <p:spPr bwMode="auto">
          <a:xfrm>
            <a:off x="990600" y="3962400"/>
            <a:ext cx="27987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a:solidFill>
                  <a:srgbClr val="FFFF00"/>
                </a:solidFill>
                <a:latin typeface="Arial" charset="0"/>
                <a:cs typeface="Arial" charset="0"/>
              </a:rPr>
              <a:t>Đem lại sự phục hưng để phục hồi sự thờ phượng YHWH</a:t>
            </a:r>
          </a:p>
        </p:txBody>
      </p:sp>
      <p:sp>
        <p:nvSpPr>
          <p:cNvPr id="32774" name="Line 6"/>
          <p:cNvSpPr>
            <a:spLocks noChangeShapeType="1"/>
          </p:cNvSpPr>
          <p:nvPr/>
        </p:nvSpPr>
        <p:spPr bwMode="auto">
          <a:xfrm flipH="1">
            <a:off x="3722688" y="4114800"/>
            <a:ext cx="1839912" cy="457200"/>
          </a:xfrm>
          <a:prstGeom prst="line">
            <a:avLst/>
          </a:prstGeom>
          <a:noFill/>
          <a:ln w="57150" cap="sq">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lstStyle/>
          <a:p>
            <a:endParaRPr lang="en-US"/>
          </a:p>
        </p:txBody>
      </p:sp>
      <p:sp>
        <p:nvSpPr>
          <p:cNvPr id="32775" name="Text Box 7"/>
          <p:cNvSpPr txBox="1">
            <a:spLocks noChangeArrowheads="1"/>
          </p:cNvSpPr>
          <p:nvPr/>
        </p:nvSpPr>
        <p:spPr bwMode="auto">
          <a:xfrm>
            <a:off x="5640388" y="3429000"/>
            <a:ext cx="3503612"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u="sng">
                <a:latin typeface="Arial" charset="0"/>
                <a:cs typeface="Arial" charset="0"/>
              </a:rPr>
              <a:t>Các vua trước</a:t>
            </a:r>
          </a:p>
          <a:p>
            <a:pPr eaLnBrk="1" hangingPunct="1">
              <a:spcBef>
                <a:spcPct val="50000"/>
              </a:spcBef>
            </a:pPr>
            <a:r>
              <a:rPr lang="en-US" sz="2000" b="1">
                <a:latin typeface="Arial" charset="0"/>
                <a:cs typeface="Arial" charset="0"/>
              </a:rPr>
              <a:t>Ma-na-se và con trai         A-môn =&gt; không tin kính &amp; gian ác</a:t>
            </a:r>
          </a:p>
        </p:txBody>
      </p:sp>
      <p:sp>
        <p:nvSpPr>
          <p:cNvPr id="32776" name="Line 8"/>
          <p:cNvSpPr>
            <a:spLocks noChangeShapeType="1"/>
          </p:cNvSpPr>
          <p:nvPr/>
        </p:nvSpPr>
        <p:spPr bwMode="auto">
          <a:xfrm flipH="1" flipV="1">
            <a:off x="2663825" y="5486400"/>
            <a:ext cx="1679575" cy="228600"/>
          </a:xfrm>
          <a:prstGeom prst="line">
            <a:avLst/>
          </a:prstGeom>
          <a:noFill/>
          <a:ln w="57150" cap="sq">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lstStyle/>
          <a:p>
            <a:endParaRPr lang="en-US"/>
          </a:p>
        </p:txBody>
      </p:sp>
      <p:sp>
        <p:nvSpPr>
          <p:cNvPr id="32777" name="Text Box 9"/>
          <p:cNvSpPr txBox="1">
            <a:spLocks noChangeArrowheads="1"/>
          </p:cNvSpPr>
          <p:nvPr/>
        </p:nvSpPr>
        <p:spPr bwMode="auto">
          <a:xfrm>
            <a:off x="4433888" y="5181600"/>
            <a:ext cx="455771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a:latin typeface="Arial" charset="0"/>
                <a:cs typeface="Arial" charset="0"/>
              </a:rPr>
              <a:t>Phục hưng chỉ xảy ra vào năm 622 </a:t>
            </a:r>
            <a:r>
              <a:rPr lang="en-US" sz="1600" b="1">
                <a:latin typeface="Arial" charset="0"/>
                <a:cs typeface="Arial" charset="0"/>
              </a:rPr>
              <a:t>TC</a:t>
            </a:r>
            <a:r>
              <a:rPr lang="en-US" sz="2000" b="1">
                <a:latin typeface="Arial" charset="0"/>
                <a:cs typeface="Arial" charset="0"/>
              </a:rPr>
              <a:t>. 18 năm sau khi Giô-si-a trị vì!  Chỉ dân sót lưu ý tiếng kêu gọi trở về cùng Đức Chúa Trời</a:t>
            </a:r>
          </a:p>
        </p:txBody>
      </p:sp>
      <p:sp>
        <p:nvSpPr>
          <p:cNvPr id="32778" name="Text Box 10"/>
          <p:cNvSpPr txBox="1">
            <a:spLocks noChangeArrowheads="1"/>
          </p:cNvSpPr>
          <p:nvPr/>
        </p:nvSpPr>
        <p:spPr bwMode="auto">
          <a:xfrm>
            <a:off x="285750" y="5867400"/>
            <a:ext cx="3786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000" b="1">
                <a:latin typeface="Arial" charset="0"/>
                <a:cs typeface="Arial" charset="0"/>
              </a:rPr>
              <a:t> Sô-phô-ni phát ngôn!  630 </a:t>
            </a:r>
            <a:r>
              <a:rPr lang="en-US" sz="1600" b="1">
                <a:latin typeface="Arial" charset="0"/>
                <a:cs typeface="Arial" charset="0"/>
              </a:rPr>
              <a:t>TC</a:t>
            </a:r>
          </a:p>
        </p:txBody>
      </p:sp>
      <p:sp>
        <p:nvSpPr>
          <p:cNvPr id="32779" name="Line 11"/>
          <p:cNvSpPr>
            <a:spLocks noChangeShapeType="1"/>
          </p:cNvSpPr>
          <p:nvPr/>
        </p:nvSpPr>
        <p:spPr bwMode="auto">
          <a:xfrm flipV="1">
            <a:off x="2133600" y="4953000"/>
            <a:ext cx="0" cy="838200"/>
          </a:xfrm>
          <a:prstGeom prst="line">
            <a:avLst/>
          </a:prstGeom>
          <a:noFill/>
          <a:ln w="57150" cap="sq">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checkerboard(across)">
                                      <p:cBhvr>
                                        <p:cTn id="7" dur="500"/>
                                        <p:tgtEl>
                                          <p:spTgt spid="327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checkerboard(across)">
                                      <p:cBhvr>
                                        <p:cTn id="12" dur="500"/>
                                        <p:tgtEl>
                                          <p:spTgt spid="327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2771">
                                            <p:txEl>
                                              <p:pRg st="2" end="2"/>
                                            </p:txEl>
                                          </p:spTgt>
                                        </p:tgtEl>
                                        <p:attrNameLst>
                                          <p:attrName>style.visibility</p:attrName>
                                        </p:attrNameLst>
                                      </p:cBhvr>
                                      <p:to>
                                        <p:strVal val="visible"/>
                                      </p:to>
                                    </p:set>
                                    <p:animEffect transition="in" filter="checkerboard(across)">
                                      <p:cBhvr>
                                        <p:cTn id="17" dur="500"/>
                                        <p:tgtEl>
                                          <p:spTgt spid="327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32772"/>
                                        </p:tgtEl>
                                        <p:attrNameLst>
                                          <p:attrName>style.visibility</p:attrName>
                                        </p:attrNameLst>
                                      </p:cBhvr>
                                      <p:to>
                                        <p:strVal val="visible"/>
                                      </p:to>
                                    </p:set>
                                  </p:childTnLst>
                                </p:cTn>
                              </p:par>
                              <p:par>
                                <p:cTn id="22" presetID="5" presetClass="entr" presetSubtype="10" fill="hold" grpId="0" nodeType="withEffect">
                                  <p:stCondLst>
                                    <p:cond delay="0"/>
                                  </p:stCondLst>
                                  <p:childTnLst>
                                    <p:set>
                                      <p:cBhvr>
                                        <p:cTn id="23" dur="1" fill="hold">
                                          <p:stCondLst>
                                            <p:cond delay="0"/>
                                          </p:stCondLst>
                                        </p:cTn>
                                        <p:tgtEl>
                                          <p:spTgt spid="32773"/>
                                        </p:tgtEl>
                                        <p:attrNameLst>
                                          <p:attrName>style.visibility</p:attrName>
                                        </p:attrNameLst>
                                      </p:cBhvr>
                                      <p:to>
                                        <p:strVal val="visible"/>
                                      </p:to>
                                    </p:set>
                                    <p:animEffect transition="in" filter="checkerboard(across)">
                                      <p:cBhvr>
                                        <p:cTn id="24" dur="500"/>
                                        <p:tgtEl>
                                          <p:spTgt spid="3277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32774"/>
                                        </p:tgtEl>
                                        <p:attrNameLst>
                                          <p:attrName>style.visibility</p:attrName>
                                        </p:attrNameLst>
                                      </p:cBhvr>
                                      <p:to>
                                        <p:strVal val="visible"/>
                                      </p:to>
                                    </p:set>
                                    <p:anim calcmode="lin" valueType="num">
                                      <p:cBhvr additive="base">
                                        <p:cTn id="29" dur="500" fill="hold"/>
                                        <p:tgtEl>
                                          <p:spTgt spid="32774"/>
                                        </p:tgtEl>
                                        <p:attrNameLst>
                                          <p:attrName>ppt_x</p:attrName>
                                        </p:attrNameLst>
                                      </p:cBhvr>
                                      <p:tavLst>
                                        <p:tav tm="0">
                                          <p:val>
                                            <p:strVal val="1+#ppt_w/2"/>
                                          </p:val>
                                        </p:tav>
                                        <p:tav tm="100000">
                                          <p:val>
                                            <p:strVal val="#ppt_x"/>
                                          </p:val>
                                        </p:tav>
                                      </p:tavLst>
                                    </p:anim>
                                    <p:anim calcmode="lin" valueType="num">
                                      <p:cBhvr additive="base">
                                        <p:cTn id="30" dur="500" fill="hold"/>
                                        <p:tgtEl>
                                          <p:spTgt spid="32774"/>
                                        </p:tgtEl>
                                        <p:attrNameLst>
                                          <p:attrName>ppt_y</p:attrName>
                                        </p:attrNameLst>
                                      </p:cBhvr>
                                      <p:tavLst>
                                        <p:tav tm="0">
                                          <p:val>
                                            <p:strVal val="#ppt_y"/>
                                          </p:val>
                                        </p:tav>
                                        <p:tav tm="100000">
                                          <p:val>
                                            <p:strVal val="#ppt_y"/>
                                          </p:val>
                                        </p:tav>
                                      </p:tavLst>
                                    </p:anim>
                                  </p:childTnLst>
                                </p:cTn>
                              </p:par>
                              <p:par>
                                <p:cTn id="31" presetID="5" presetClass="entr" presetSubtype="10" fill="hold" grpId="0" nodeType="withEffect">
                                  <p:stCondLst>
                                    <p:cond delay="0"/>
                                  </p:stCondLst>
                                  <p:childTnLst>
                                    <p:set>
                                      <p:cBhvr>
                                        <p:cTn id="32" dur="1" fill="hold">
                                          <p:stCondLst>
                                            <p:cond delay="0"/>
                                          </p:stCondLst>
                                        </p:cTn>
                                        <p:tgtEl>
                                          <p:spTgt spid="32775"/>
                                        </p:tgtEl>
                                        <p:attrNameLst>
                                          <p:attrName>style.visibility</p:attrName>
                                        </p:attrNameLst>
                                      </p:cBhvr>
                                      <p:to>
                                        <p:strVal val="visible"/>
                                      </p:to>
                                    </p:set>
                                    <p:animEffect transition="in" filter="checkerboard(across)">
                                      <p:cBhvr>
                                        <p:cTn id="33" dur="500"/>
                                        <p:tgtEl>
                                          <p:spTgt spid="3277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2776"/>
                                        </p:tgtEl>
                                        <p:attrNameLst>
                                          <p:attrName>style.visibility</p:attrName>
                                        </p:attrNameLst>
                                      </p:cBhvr>
                                      <p:to>
                                        <p:strVal val="visible"/>
                                      </p:to>
                                    </p:set>
                                    <p:anim calcmode="lin" valueType="num">
                                      <p:cBhvr additive="base">
                                        <p:cTn id="38" dur="500" fill="hold"/>
                                        <p:tgtEl>
                                          <p:spTgt spid="32776"/>
                                        </p:tgtEl>
                                        <p:attrNameLst>
                                          <p:attrName>ppt_x</p:attrName>
                                        </p:attrNameLst>
                                      </p:cBhvr>
                                      <p:tavLst>
                                        <p:tav tm="0">
                                          <p:val>
                                            <p:strVal val="#ppt_x"/>
                                          </p:val>
                                        </p:tav>
                                        <p:tav tm="100000">
                                          <p:val>
                                            <p:strVal val="#ppt_x"/>
                                          </p:val>
                                        </p:tav>
                                      </p:tavLst>
                                    </p:anim>
                                    <p:anim calcmode="lin" valueType="num">
                                      <p:cBhvr additive="base">
                                        <p:cTn id="39" dur="500" fill="hold"/>
                                        <p:tgtEl>
                                          <p:spTgt spid="32776"/>
                                        </p:tgtEl>
                                        <p:attrNameLst>
                                          <p:attrName>ppt_y</p:attrName>
                                        </p:attrNameLst>
                                      </p:cBhvr>
                                      <p:tavLst>
                                        <p:tav tm="0">
                                          <p:val>
                                            <p:strVal val="1+#ppt_h/2"/>
                                          </p:val>
                                        </p:tav>
                                        <p:tav tm="100000">
                                          <p:val>
                                            <p:strVal val="#ppt_y"/>
                                          </p:val>
                                        </p:tav>
                                      </p:tavLst>
                                    </p:anim>
                                  </p:childTnLst>
                                </p:cTn>
                              </p:par>
                              <p:par>
                                <p:cTn id="40" presetID="4" presetClass="entr" presetSubtype="16" fill="hold" grpId="0" nodeType="withEffect">
                                  <p:stCondLst>
                                    <p:cond delay="0"/>
                                  </p:stCondLst>
                                  <p:childTnLst>
                                    <p:set>
                                      <p:cBhvr>
                                        <p:cTn id="41" dur="1" fill="hold">
                                          <p:stCondLst>
                                            <p:cond delay="0"/>
                                          </p:stCondLst>
                                        </p:cTn>
                                        <p:tgtEl>
                                          <p:spTgt spid="32777"/>
                                        </p:tgtEl>
                                        <p:attrNameLst>
                                          <p:attrName>style.visibility</p:attrName>
                                        </p:attrNameLst>
                                      </p:cBhvr>
                                      <p:to>
                                        <p:strVal val="visible"/>
                                      </p:to>
                                    </p:set>
                                    <p:animEffect transition="in" filter="box(in)">
                                      <p:cBhvr>
                                        <p:cTn id="42" dur="500"/>
                                        <p:tgtEl>
                                          <p:spTgt spid="3277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32778"/>
                                        </p:tgtEl>
                                        <p:attrNameLst>
                                          <p:attrName>style.visibility</p:attrName>
                                        </p:attrNameLst>
                                      </p:cBhvr>
                                      <p:to>
                                        <p:strVal val="visible"/>
                                      </p:to>
                                    </p:set>
                                    <p:animEffect transition="in" filter="checkerboard(across)">
                                      <p:cBhvr>
                                        <p:cTn id="47" dur="500"/>
                                        <p:tgtEl>
                                          <p:spTgt spid="32778"/>
                                        </p:tgtEl>
                                      </p:cBhvr>
                                    </p:animEffect>
                                  </p:childTnLst>
                                </p:cTn>
                              </p:par>
                              <p:par>
                                <p:cTn id="48" presetID="2" presetClass="entr" presetSubtype="4" fill="hold" grpId="0" nodeType="withEffect">
                                  <p:stCondLst>
                                    <p:cond delay="0"/>
                                  </p:stCondLst>
                                  <p:childTnLst>
                                    <p:set>
                                      <p:cBhvr>
                                        <p:cTn id="49" dur="1" fill="hold">
                                          <p:stCondLst>
                                            <p:cond delay="0"/>
                                          </p:stCondLst>
                                        </p:cTn>
                                        <p:tgtEl>
                                          <p:spTgt spid="32779"/>
                                        </p:tgtEl>
                                        <p:attrNameLst>
                                          <p:attrName>style.visibility</p:attrName>
                                        </p:attrNameLst>
                                      </p:cBhvr>
                                      <p:to>
                                        <p:strVal val="visible"/>
                                      </p:to>
                                    </p:set>
                                    <p:anim calcmode="lin" valueType="num">
                                      <p:cBhvr additive="base">
                                        <p:cTn id="50" dur="500" fill="hold"/>
                                        <p:tgtEl>
                                          <p:spTgt spid="32779"/>
                                        </p:tgtEl>
                                        <p:attrNameLst>
                                          <p:attrName>ppt_x</p:attrName>
                                        </p:attrNameLst>
                                      </p:cBhvr>
                                      <p:tavLst>
                                        <p:tav tm="0">
                                          <p:val>
                                            <p:strVal val="#ppt_x"/>
                                          </p:val>
                                        </p:tav>
                                        <p:tav tm="100000">
                                          <p:val>
                                            <p:strVal val="#ppt_x"/>
                                          </p:val>
                                        </p:tav>
                                      </p:tavLst>
                                    </p:anim>
                                    <p:anim calcmode="lin" valueType="num">
                                      <p:cBhvr additive="base">
                                        <p:cTn id="51" dur="500" fill="hold"/>
                                        <p:tgtEl>
                                          <p:spTgt spid="327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P spid="32772" grpId="0" animBg="1"/>
      <p:bldP spid="32773" grpId="0" autoUpdateAnimBg="0"/>
      <p:bldP spid="32774" grpId="0" animBg="1"/>
      <p:bldP spid="32775" grpId="0" autoUpdateAnimBg="0"/>
      <p:bldP spid="32776" grpId="0" animBg="1"/>
      <p:bldP spid="32777" grpId="0" autoUpdateAnimBg="0"/>
      <p:bldP spid="32778" grpId="0" autoUpdateAnimBg="0"/>
      <p:bldP spid="3277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1569"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9779" name="Text Box 3"/>
          <p:cNvSpPr txBox="1">
            <a:spLocks noChangeArrowheads="1"/>
          </p:cNvSpPr>
          <p:nvPr/>
        </p:nvSpPr>
        <p:spPr bwMode="auto">
          <a:xfrm>
            <a:off x="1600200" y="320675"/>
            <a:ext cx="5119688" cy="457200"/>
          </a:xfrm>
          <a:prstGeom prst="rect">
            <a:avLst/>
          </a:prstGeom>
          <a:noFill/>
          <a:ln w="9525">
            <a:noFill/>
            <a:miter lim="800000"/>
            <a:headEnd/>
            <a:tailEnd/>
          </a:ln>
          <a:effectLst/>
        </p:spPr>
        <p:txBody>
          <a:bodyPr>
            <a:spAutoFit/>
          </a:bodyPr>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eaLnBrk="0" fontAlgn="base" hangingPunct="0">
              <a:spcBef>
                <a:spcPct val="2000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2000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2000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20000"/>
              </a:spcBef>
              <a:spcAft>
                <a:spcPct val="0"/>
              </a:spcAft>
              <a:defRPr sz="2800">
                <a:solidFill>
                  <a:schemeClr val="tx1"/>
                </a:solidFill>
                <a:latin typeface="Times New Roman" charset="0"/>
                <a:ea typeface="ＭＳ Ｐゴシック" charset="0"/>
              </a:defRPr>
            </a:lvl9pPr>
          </a:lstStyle>
          <a:p>
            <a:pPr eaLnBrk="1" hangingPunct="1">
              <a:spcBef>
                <a:spcPct val="50000"/>
              </a:spcBef>
              <a:defRPr/>
            </a:pPr>
            <a:r>
              <a:rPr lang="en-US" sz="2400" b="1" smtClean="0">
                <a:solidFill>
                  <a:srgbClr val="FFFFFF"/>
                </a:solidFill>
                <a:effectLst>
                  <a:outerShdw blurRad="38100" dist="38100" dir="2700000" algn="tl">
                    <a:srgbClr val="000000"/>
                  </a:outerShdw>
                </a:effectLst>
                <a:latin typeface="Arial" charset="0"/>
              </a:rPr>
              <a:t>Sự sáng tạo của ĐCT … ngày</a:t>
            </a:r>
            <a:r>
              <a:rPr lang="en-US" sz="2400" smtClean="0">
                <a:solidFill>
                  <a:srgbClr val="FFFFFF"/>
                </a:solidFill>
                <a:latin typeface="Arial" charset="0"/>
              </a:rPr>
              <a:t> </a:t>
            </a:r>
            <a:r>
              <a:rPr lang="en-US" sz="2000" b="1" smtClean="0">
                <a:solidFill>
                  <a:srgbClr val="FFFFFF"/>
                </a:solidFill>
                <a:effectLst>
                  <a:outerShdw blurRad="38100" dist="38100" dir="2700000" algn="tl">
                    <a:srgbClr val="000000"/>
                  </a:outerShdw>
                </a:effectLst>
                <a:latin typeface="Arial" charset="0"/>
              </a:rPr>
              <a:t>6</a:t>
            </a:r>
          </a:p>
        </p:txBody>
      </p:sp>
      <p:sp>
        <p:nvSpPr>
          <p:cNvPr id="621571" name="AutoShape 5"/>
          <p:cNvSpPr>
            <a:spLocks noChangeArrowheads="1"/>
          </p:cNvSpPr>
          <p:nvPr/>
        </p:nvSpPr>
        <p:spPr bwMode="auto">
          <a:xfrm>
            <a:off x="152400" y="228600"/>
            <a:ext cx="1066800" cy="838200"/>
          </a:xfrm>
          <a:prstGeom prst="cloudCallout">
            <a:avLst>
              <a:gd name="adj1" fmla="val 67111"/>
              <a:gd name="adj2" fmla="val 62310"/>
            </a:avLst>
          </a:prstGeom>
          <a:solidFill>
            <a:schemeClr val="tx2"/>
          </a:solidFill>
          <a:ln w="12700" cap="sq">
            <a:solidFill>
              <a:schemeClr val="tx1"/>
            </a:solidFill>
            <a:round/>
            <a:headEnd type="none" w="sm" len="sm"/>
            <a:tailEnd type="none" w="sm" len="sm"/>
          </a:ln>
        </p:spPr>
        <p:txBody>
          <a:bodyPr/>
          <a:lstStyle/>
          <a:p>
            <a:pPr algn="ctr"/>
            <a:endParaRPr lang="en-US">
              <a:solidFill>
                <a:srgbClr val="FFFFFF"/>
              </a:solidFill>
            </a:endParaRPr>
          </a:p>
        </p:txBody>
      </p:sp>
      <p:sp>
        <p:nvSpPr>
          <p:cNvPr id="621572" name="Text Box 6"/>
          <p:cNvSpPr txBox="1">
            <a:spLocks noChangeArrowheads="1"/>
          </p:cNvSpPr>
          <p:nvPr/>
        </p:nvSpPr>
        <p:spPr bwMode="auto">
          <a:xfrm>
            <a:off x="182563" y="411163"/>
            <a:ext cx="990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eaLnBrk="0" fontAlgn="base" hangingPunct="0">
              <a:spcBef>
                <a:spcPct val="2000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2000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2000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20000"/>
              </a:spcBef>
              <a:spcAft>
                <a:spcPct val="0"/>
              </a:spcAft>
              <a:defRPr sz="2800">
                <a:solidFill>
                  <a:schemeClr val="tx1"/>
                </a:solidFill>
                <a:latin typeface="Times New Roman" charset="0"/>
                <a:ea typeface="ＭＳ Ｐゴシック" charset="0"/>
              </a:defRPr>
            </a:lvl9pPr>
          </a:lstStyle>
          <a:p>
            <a:pPr algn="ctr" eaLnBrk="1" hangingPunct="1">
              <a:spcBef>
                <a:spcPct val="50000"/>
              </a:spcBef>
            </a:pPr>
            <a:r>
              <a:rPr lang="en-US" sz="1400" b="1">
                <a:solidFill>
                  <a:srgbClr val="000000"/>
                </a:solidFill>
              </a:rPr>
              <a:t>Sự Sáng Tạo</a:t>
            </a:r>
          </a:p>
        </p:txBody>
      </p:sp>
      <p:sp>
        <p:nvSpPr>
          <p:cNvPr id="2379783" name="Rectangle 7"/>
          <p:cNvSpPr>
            <a:spLocks noGrp="1" noRot="1" noChangeArrowheads="1"/>
          </p:cNvSpPr>
          <p:nvPr>
            <p:ph type="title" idx="4294967295"/>
          </p:nvPr>
        </p:nvSpPr>
        <p:spPr>
          <a:xfrm>
            <a:off x="6172200" y="0"/>
            <a:ext cx="2895600" cy="609600"/>
          </a:xfrm>
        </p:spPr>
        <p:txBody>
          <a:bodyPr/>
          <a:lstStyle/>
          <a:p>
            <a:pPr algn="r" eaLnBrk="1" hangingPunct="1">
              <a:defRPr/>
            </a:pPr>
            <a:r>
              <a:rPr lang="en-US" sz="2400">
                <a:latin typeface="Tahoma" charset="0"/>
                <a:cs typeface="+mj-cs"/>
              </a:rPr>
              <a:t>Người nữ</a:t>
            </a:r>
          </a:p>
        </p:txBody>
      </p:sp>
      <p:sp>
        <p:nvSpPr>
          <p:cNvPr id="2379785" name="Text Box 9"/>
          <p:cNvSpPr txBox="1">
            <a:spLocks noChangeArrowheads="1"/>
          </p:cNvSpPr>
          <p:nvPr/>
        </p:nvSpPr>
        <p:spPr bwMode="auto">
          <a:xfrm>
            <a:off x="1295400" y="4772025"/>
            <a:ext cx="5410200" cy="822325"/>
          </a:xfrm>
          <a:prstGeom prst="rect">
            <a:avLst/>
          </a:prstGeom>
          <a:noFill/>
          <a:ln w="9525">
            <a:noFill/>
            <a:miter lim="800000"/>
            <a:headEnd/>
            <a:tailEnd/>
          </a:ln>
          <a:effectLst>
            <a:outerShdw dist="35921" dir="2700000" algn="ctr" rotWithShape="0">
              <a:srgbClr val="808080"/>
            </a:outerShdw>
          </a:effectLst>
        </p:spPr>
        <p:txBody>
          <a:bodyPr>
            <a:spAutoFit/>
          </a:bodyPr>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eaLnBrk="0" fontAlgn="base" hangingPunct="0">
              <a:spcBef>
                <a:spcPct val="2000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2000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2000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20000"/>
              </a:spcBef>
              <a:spcAft>
                <a:spcPct val="0"/>
              </a:spcAft>
              <a:defRPr sz="2800">
                <a:solidFill>
                  <a:schemeClr val="tx1"/>
                </a:solidFill>
                <a:latin typeface="Times New Roman" charset="0"/>
                <a:ea typeface="ＭＳ Ｐゴシック" charset="0"/>
              </a:defRPr>
            </a:lvl9pPr>
          </a:lstStyle>
          <a:p>
            <a:pPr eaLnBrk="1" hangingPunct="1">
              <a:spcBef>
                <a:spcPct val="50000"/>
              </a:spcBef>
              <a:defRPr/>
            </a:pPr>
            <a:r>
              <a:rPr lang="en-US" sz="2400" b="1" smtClean="0">
                <a:solidFill>
                  <a:srgbClr val="FFFFFF"/>
                </a:solidFill>
                <a:effectLst>
                  <a:outerShdw blurRad="38100" dist="38100" dir="2700000" algn="tl">
                    <a:srgbClr val="000000"/>
                  </a:outerShdw>
                </a:effectLst>
                <a:latin typeface="Arial" charset="0"/>
              </a:rPr>
              <a:t>Ngài dựng nên loài người giống như hình Đức Chúa Trời</a:t>
            </a:r>
          </a:p>
        </p:txBody>
      </p:sp>
      <p:sp>
        <p:nvSpPr>
          <p:cNvPr id="2379786" name="Text Box 10"/>
          <p:cNvSpPr txBox="1">
            <a:spLocks noChangeArrowheads="1"/>
          </p:cNvSpPr>
          <p:nvPr/>
        </p:nvSpPr>
        <p:spPr bwMode="auto">
          <a:xfrm>
            <a:off x="304800" y="1219200"/>
            <a:ext cx="5410200" cy="822325"/>
          </a:xfrm>
          <a:prstGeom prst="rect">
            <a:avLst/>
          </a:prstGeom>
          <a:noFill/>
          <a:ln w="9525">
            <a:noFill/>
            <a:miter lim="800000"/>
            <a:headEnd/>
            <a:tailEnd/>
          </a:ln>
          <a:effectLst>
            <a:outerShdw dist="35921" dir="2700000" algn="ctr" rotWithShape="0">
              <a:srgbClr val="808080"/>
            </a:outerShdw>
          </a:effectLst>
        </p:spPr>
        <p:txBody>
          <a:bodyPr>
            <a:spAutoFit/>
          </a:bodyPr>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eaLnBrk="0" fontAlgn="base" hangingPunct="0">
              <a:spcBef>
                <a:spcPct val="2000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2000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2000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20000"/>
              </a:spcBef>
              <a:spcAft>
                <a:spcPct val="0"/>
              </a:spcAft>
              <a:defRPr sz="2800">
                <a:solidFill>
                  <a:schemeClr val="tx1"/>
                </a:solidFill>
                <a:latin typeface="Times New Roman" charset="0"/>
                <a:ea typeface="ＭＳ Ｐゴシック" charset="0"/>
              </a:defRPr>
            </a:lvl9pPr>
          </a:lstStyle>
          <a:p>
            <a:pPr eaLnBrk="1" hangingPunct="1">
              <a:spcBef>
                <a:spcPct val="50000"/>
              </a:spcBef>
              <a:defRPr/>
            </a:pPr>
            <a:r>
              <a:rPr lang="en-US" sz="2400" b="1" smtClean="0">
                <a:solidFill>
                  <a:srgbClr val="FFFFFF"/>
                </a:solidFill>
                <a:effectLst>
                  <a:outerShdw blurRad="38100" dist="38100" dir="2700000" algn="tl">
                    <a:srgbClr val="000000"/>
                  </a:outerShdw>
                </a:effectLst>
                <a:latin typeface="Arial" charset="0"/>
              </a:rPr>
              <a:t>Đức Chúa Trời dựng nên loài người như hình Ngài</a:t>
            </a:r>
          </a:p>
        </p:txBody>
      </p:sp>
      <p:sp>
        <p:nvSpPr>
          <p:cNvPr id="2379787" name="Text Box 11"/>
          <p:cNvSpPr txBox="1">
            <a:spLocks noChangeArrowheads="1"/>
          </p:cNvSpPr>
          <p:nvPr/>
        </p:nvSpPr>
        <p:spPr bwMode="auto">
          <a:xfrm>
            <a:off x="3429000" y="5686425"/>
            <a:ext cx="5410200" cy="822325"/>
          </a:xfrm>
          <a:prstGeom prst="rect">
            <a:avLst/>
          </a:prstGeom>
          <a:noFill/>
          <a:ln w="9525">
            <a:noFill/>
            <a:miter lim="800000"/>
            <a:headEnd/>
            <a:tailEnd/>
          </a:ln>
          <a:effectLst>
            <a:outerShdw dist="35921" dir="2700000" algn="ctr" rotWithShape="0">
              <a:srgbClr val="808080"/>
            </a:outerShdw>
          </a:effectLst>
        </p:spPr>
        <p:txBody>
          <a:bodyPr>
            <a:spAutoFit/>
          </a:bodyPr>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eaLnBrk="0" fontAlgn="base" hangingPunct="0">
              <a:spcBef>
                <a:spcPct val="2000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2000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2000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20000"/>
              </a:spcBef>
              <a:spcAft>
                <a:spcPct val="0"/>
              </a:spcAft>
              <a:defRPr sz="2800">
                <a:solidFill>
                  <a:schemeClr val="tx1"/>
                </a:solidFill>
                <a:latin typeface="Times New Roman" charset="0"/>
                <a:ea typeface="ＭＳ Ｐゴシック" charset="0"/>
              </a:defRPr>
            </a:lvl9pPr>
          </a:lstStyle>
          <a:p>
            <a:pPr eaLnBrk="1" hangingPunct="1">
              <a:spcBef>
                <a:spcPct val="50000"/>
              </a:spcBef>
              <a:defRPr/>
            </a:pPr>
            <a:r>
              <a:rPr lang="en-US" sz="2400" b="1" smtClean="0">
                <a:solidFill>
                  <a:srgbClr val="FFFFFF"/>
                </a:solidFill>
                <a:effectLst>
                  <a:outerShdw blurRad="38100" dist="38100" dir="2700000" algn="tl">
                    <a:srgbClr val="000000"/>
                  </a:outerShdw>
                </a:effectLst>
                <a:latin typeface="Arial" charset="0"/>
              </a:rPr>
              <a:t>Ngài dựng nên người nam cùng người nữ (27).</a:t>
            </a:r>
          </a:p>
        </p:txBody>
      </p:sp>
    </p:spTree>
    <p:extLst>
      <p:ext uri="{BB962C8B-B14F-4D97-AF65-F5344CB8AC3E}">
        <p14:creationId xmlns:p14="http://schemas.microsoft.com/office/powerpoint/2010/main" val="2501227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379786"/>
                                        </p:tgtEl>
                                        <p:attrNameLst>
                                          <p:attrName>style.visibility</p:attrName>
                                        </p:attrNameLst>
                                      </p:cBhvr>
                                      <p:to>
                                        <p:strVal val="visible"/>
                                      </p:to>
                                    </p:set>
                                    <p:animEffect transition="in" filter="dissolve">
                                      <p:cBhvr>
                                        <p:cTn id="7" dur="1000"/>
                                        <p:tgtEl>
                                          <p:spTgt spid="2379786"/>
                                        </p:tgtEl>
                                      </p:cBhvr>
                                    </p:animEffect>
                                  </p:childTnLst>
                                </p:cTn>
                              </p:par>
                            </p:childTnLst>
                          </p:cTn>
                        </p:par>
                        <p:par>
                          <p:cTn id="8" fill="hold" nodeType="afterGroup">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2379785"/>
                                        </p:tgtEl>
                                        <p:attrNameLst>
                                          <p:attrName>style.visibility</p:attrName>
                                        </p:attrNameLst>
                                      </p:cBhvr>
                                      <p:to>
                                        <p:strVal val="visible"/>
                                      </p:to>
                                    </p:set>
                                    <p:animEffect transition="in" filter="dissolve">
                                      <p:cBhvr>
                                        <p:cTn id="11" dur="2000"/>
                                        <p:tgtEl>
                                          <p:spTgt spid="2379785"/>
                                        </p:tgtEl>
                                      </p:cBhvr>
                                    </p:animEffect>
                                  </p:childTnLst>
                                </p:cTn>
                              </p:par>
                            </p:childTnLst>
                          </p:cTn>
                        </p:par>
                        <p:par>
                          <p:cTn id="12" fill="hold" nodeType="afterGroup">
                            <p:stCondLst>
                              <p:cond delay="3000"/>
                            </p:stCondLst>
                            <p:childTnLst>
                              <p:par>
                                <p:cTn id="13" presetID="9" presetClass="entr" presetSubtype="0" fill="hold" grpId="0" nodeType="afterEffect">
                                  <p:stCondLst>
                                    <p:cond delay="0"/>
                                  </p:stCondLst>
                                  <p:childTnLst>
                                    <p:set>
                                      <p:cBhvr>
                                        <p:cTn id="14" dur="1" fill="hold">
                                          <p:stCondLst>
                                            <p:cond delay="0"/>
                                          </p:stCondLst>
                                        </p:cTn>
                                        <p:tgtEl>
                                          <p:spTgt spid="2379787"/>
                                        </p:tgtEl>
                                        <p:attrNameLst>
                                          <p:attrName>style.visibility</p:attrName>
                                        </p:attrNameLst>
                                      </p:cBhvr>
                                      <p:to>
                                        <p:strVal val="visible"/>
                                      </p:to>
                                    </p:set>
                                    <p:animEffect transition="in" filter="dissolve">
                                      <p:cBhvr>
                                        <p:cTn id="15" dur="2000"/>
                                        <p:tgtEl>
                                          <p:spTgt spid="2379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9785" grpId="0"/>
      <p:bldP spid="2379786" grpId="0"/>
      <p:bldP spid="237978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4"/>
          <a:stretch>
            <a:fillRect/>
          </a:stretch>
        </p:blipFill>
        <p:spPr>
          <a:xfrm>
            <a:off x="1143000" y="0"/>
            <a:ext cx="6858000" cy="6858000"/>
          </a:xfrm>
          <a:prstGeom prst="rect">
            <a:avLst/>
          </a:prstGeom>
          <a:effectLst>
            <a:outerShdw blurRad="50800" dist="38100" dir="2700000">
              <a:srgbClr val="000000">
                <a:alpha val="43000"/>
              </a:srgbClr>
            </a:outerShdw>
          </a:effectLst>
        </p:spPr>
      </p:pic>
      <p:sp>
        <p:nvSpPr>
          <p:cNvPr id="217090" name="AutoShape 4"/>
          <p:cNvSpPr>
            <a:spLocks noChangeArrowheads="1"/>
          </p:cNvSpPr>
          <p:nvPr/>
        </p:nvSpPr>
        <p:spPr bwMode="auto">
          <a:xfrm>
            <a:off x="152400" y="228600"/>
            <a:ext cx="1066800" cy="838200"/>
          </a:xfrm>
          <a:prstGeom prst="cloudCallout">
            <a:avLst>
              <a:gd name="adj1" fmla="val 67111"/>
              <a:gd name="adj2" fmla="val 62310"/>
            </a:avLst>
          </a:prstGeom>
          <a:solidFill>
            <a:schemeClr val="tx2"/>
          </a:solidFill>
          <a:ln w="12700" cap="sq">
            <a:solidFill>
              <a:schemeClr val="tx1"/>
            </a:solidFill>
            <a:round/>
            <a:headEnd type="none" w="sm" len="sm"/>
            <a:tailEnd type="none" w="sm" len="sm"/>
          </a:ln>
          <a:effectLst>
            <a:outerShdw blurRad="50800" dist="38100" dir="2700000">
              <a:srgbClr val="000000">
                <a:alpha val="43000"/>
              </a:srgbClr>
            </a:outerShdw>
          </a:effectLst>
        </p:spPr>
        <p:txBody>
          <a:bodyPr/>
          <a:lstStyle/>
          <a:p>
            <a:pPr algn="ctr">
              <a:defRPr/>
            </a:pPr>
            <a:endParaRPr lang="en-US">
              <a:solidFill>
                <a:srgbClr val="FFFFFF"/>
              </a:solidFill>
            </a:endParaRPr>
          </a:p>
        </p:txBody>
      </p:sp>
      <p:sp>
        <p:nvSpPr>
          <p:cNvPr id="217091" name="Text Box 5"/>
          <p:cNvSpPr txBox="1">
            <a:spLocks noChangeArrowheads="1"/>
          </p:cNvSpPr>
          <p:nvPr/>
        </p:nvSpPr>
        <p:spPr bwMode="auto">
          <a:xfrm>
            <a:off x="182563" y="411163"/>
            <a:ext cx="990600" cy="523875"/>
          </a:xfrm>
          <a:prstGeom prst="rect">
            <a:avLst/>
          </a:prstGeom>
          <a:noFill/>
          <a:ln>
            <a:noFill/>
          </a:ln>
          <a:effectLst>
            <a:outerShdw blurRad="50800" dist="38100" dir="270000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eaLnBrk="0" fontAlgn="base" hangingPunct="0">
              <a:spcBef>
                <a:spcPct val="2000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2000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2000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20000"/>
              </a:spcBef>
              <a:spcAft>
                <a:spcPct val="0"/>
              </a:spcAft>
              <a:defRPr sz="2800">
                <a:solidFill>
                  <a:schemeClr val="tx1"/>
                </a:solidFill>
                <a:latin typeface="Times New Roman" charset="0"/>
                <a:ea typeface="ＭＳ Ｐゴシック" charset="0"/>
              </a:defRPr>
            </a:lvl9pPr>
          </a:lstStyle>
          <a:p>
            <a:pPr algn="ctr" eaLnBrk="1" hangingPunct="1">
              <a:spcBef>
                <a:spcPct val="50000"/>
              </a:spcBef>
              <a:defRPr/>
            </a:pPr>
            <a:r>
              <a:rPr lang="en-US" sz="1400" b="1" smtClean="0">
                <a:solidFill>
                  <a:srgbClr val="FFFFFF"/>
                </a:solidFill>
              </a:rPr>
              <a:t>Sự Sáng Tạo</a:t>
            </a:r>
          </a:p>
        </p:txBody>
      </p:sp>
      <p:sp>
        <p:nvSpPr>
          <p:cNvPr id="2487302" name="Rectangle 6"/>
          <p:cNvSpPr>
            <a:spLocks noGrp="1" noRot="1" noChangeArrowheads="1"/>
          </p:cNvSpPr>
          <p:nvPr>
            <p:ph type="title" idx="4294967295"/>
          </p:nvPr>
        </p:nvSpPr>
        <p:spPr>
          <a:xfrm>
            <a:off x="6248400" y="0"/>
            <a:ext cx="2895600" cy="609600"/>
          </a:xfrm>
          <a:effectLst>
            <a:outerShdw blurRad="50800" dist="38100" dir="2700000">
              <a:srgbClr val="000000">
                <a:alpha val="43000"/>
              </a:srgbClr>
            </a:outerShdw>
          </a:effectLst>
        </p:spPr>
        <p:txBody>
          <a:bodyPr/>
          <a:lstStyle/>
          <a:p>
            <a:pPr algn="r" eaLnBrk="1" hangingPunct="1">
              <a:defRPr/>
            </a:pPr>
            <a:r>
              <a:rPr lang="en-US" sz="2400" u="sng">
                <a:solidFill>
                  <a:schemeClr val="bg1"/>
                </a:solidFill>
                <a:latin typeface="Tahoma" charset="0"/>
                <a:cs typeface="+mj-cs"/>
              </a:rPr>
              <a:t>Sự ủy quyền</a:t>
            </a:r>
            <a:endParaRPr lang="en-US" sz="2400">
              <a:solidFill>
                <a:schemeClr val="bg1"/>
              </a:solidFill>
              <a:latin typeface="Tahoma" charset="0"/>
              <a:cs typeface="+mj-cs"/>
            </a:endParaRPr>
          </a:p>
        </p:txBody>
      </p:sp>
      <p:sp>
        <p:nvSpPr>
          <p:cNvPr id="2487303" name="Text Box 7"/>
          <p:cNvSpPr txBox="1">
            <a:spLocks noChangeArrowheads="1"/>
          </p:cNvSpPr>
          <p:nvPr/>
        </p:nvSpPr>
        <p:spPr bwMode="auto">
          <a:xfrm>
            <a:off x="228600" y="5638800"/>
            <a:ext cx="8610600" cy="457200"/>
          </a:xfrm>
          <a:prstGeom prst="rect">
            <a:avLst/>
          </a:prstGeom>
          <a:noFill/>
          <a:ln w="9525">
            <a:noFill/>
            <a:miter lim="800000"/>
            <a:headEnd/>
            <a:tailEnd/>
          </a:ln>
          <a:effectLst>
            <a:outerShdw blurRad="50800" dist="38100" dir="2700000" algn="ctr" rotWithShape="0">
              <a:srgbClr val="000000">
                <a:alpha val="43000"/>
              </a:srgbClr>
            </a:outerShdw>
          </a:effectLst>
        </p:spPr>
        <p:txBody>
          <a:bodyPr>
            <a:spAutoFit/>
          </a:bodyPr>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eaLnBrk="0" fontAlgn="base" hangingPunct="0">
              <a:spcBef>
                <a:spcPct val="2000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2000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2000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20000"/>
              </a:spcBef>
              <a:spcAft>
                <a:spcPct val="0"/>
              </a:spcAft>
              <a:defRPr sz="2800">
                <a:solidFill>
                  <a:schemeClr val="tx1"/>
                </a:solidFill>
                <a:latin typeface="Times New Roman" charset="0"/>
                <a:ea typeface="ＭＳ Ｐゴシック" charset="0"/>
              </a:defRPr>
            </a:lvl9pPr>
          </a:lstStyle>
          <a:p>
            <a:pPr eaLnBrk="1" hangingPunct="1">
              <a:spcBef>
                <a:spcPct val="50000"/>
              </a:spcBef>
              <a:defRPr/>
            </a:pPr>
            <a:r>
              <a:rPr lang="en-US" sz="2400" b="1" smtClean="0">
                <a:solidFill>
                  <a:srgbClr val="FFFFFF"/>
                </a:solidFill>
                <a:effectLst>
                  <a:outerShdw blurRad="38100" dist="38100" dir="2700000" algn="tl">
                    <a:srgbClr val="000000"/>
                  </a:outerShdw>
                </a:effectLst>
                <a:latin typeface="Arial" charset="0"/>
              </a:rPr>
              <a:t>cùng </a:t>
            </a:r>
            <a:r>
              <a:rPr lang="en-US" sz="2400" b="1" u="sng" smtClean="0">
                <a:solidFill>
                  <a:srgbClr val="FFFFFF"/>
                </a:solidFill>
                <a:effectLst>
                  <a:outerShdw blurRad="38100" dist="38100" dir="2700000" algn="tl">
                    <a:srgbClr val="000000"/>
                  </a:outerShdw>
                </a:effectLst>
                <a:latin typeface="Arial" charset="0"/>
              </a:rPr>
              <a:t>các</a:t>
            </a:r>
            <a:r>
              <a:rPr lang="en-US" sz="2400" b="1" smtClean="0">
                <a:solidFill>
                  <a:srgbClr val="FFFFFF"/>
                </a:solidFill>
                <a:effectLst>
                  <a:outerShdw blurRad="38100" dist="38100" dir="2700000" algn="tl">
                    <a:srgbClr val="000000"/>
                  </a:outerShdw>
                </a:effectLst>
                <a:latin typeface="Arial" charset="0"/>
              </a:rPr>
              <a:t> vật sống và hành động trên </a:t>
            </a:r>
            <a:r>
              <a:rPr lang="en-US" sz="2400" b="1" u="sng" smtClean="0">
                <a:solidFill>
                  <a:srgbClr val="FFFFFF"/>
                </a:solidFill>
                <a:effectLst>
                  <a:outerShdw blurRad="38100" dist="38100" dir="2700000" algn="tl">
                    <a:srgbClr val="000000"/>
                  </a:outerShdw>
                </a:effectLst>
                <a:latin typeface="Arial" charset="0"/>
              </a:rPr>
              <a:t>mặt đất</a:t>
            </a:r>
            <a:r>
              <a:rPr lang="ja-JP" altLang="en-US" sz="2400" b="1" smtClean="0">
                <a:solidFill>
                  <a:srgbClr val="FFFFFF"/>
                </a:solidFill>
                <a:effectLst>
                  <a:outerShdw blurRad="38100" dist="38100" dir="2700000" algn="tl">
                    <a:srgbClr val="000000"/>
                  </a:outerShdw>
                </a:effectLst>
                <a:latin typeface="Arial" charset="0"/>
              </a:rPr>
              <a:t>”</a:t>
            </a:r>
            <a:r>
              <a:rPr lang="en-US" sz="2400" b="1" smtClean="0">
                <a:solidFill>
                  <a:srgbClr val="FFFFFF"/>
                </a:solidFill>
                <a:effectLst>
                  <a:outerShdw blurRad="38100" dist="38100" dir="2700000" algn="tl">
                    <a:srgbClr val="000000"/>
                  </a:outerShdw>
                </a:effectLst>
                <a:latin typeface="Arial" charset="0"/>
              </a:rPr>
              <a:t> (28).</a:t>
            </a:r>
          </a:p>
        </p:txBody>
      </p:sp>
      <p:sp>
        <p:nvSpPr>
          <p:cNvPr id="2487304" name="Text Box 8"/>
          <p:cNvSpPr txBox="1">
            <a:spLocks noChangeArrowheads="1"/>
          </p:cNvSpPr>
          <p:nvPr/>
        </p:nvSpPr>
        <p:spPr bwMode="auto">
          <a:xfrm>
            <a:off x="1295400" y="428625"/>
            <a:ext cx="4191000" cy="457200"/>
          </a:xfrm>
          <a:prstGeom prst="rect">
            <a:avLst/>
          </a:prstGeom>
          <a:noFill/>
          <a:ln w="9525">
            <a:noFill/>
            <a:miter lim="800000"/>
            <a:headEnd/>
            <a:tailEnd/>
          </a:ln>
          <a:effectLst>
            <a:outerShdw blurRad="50800" dist="38100" dir="2700000" algn="ctr" rotWithShape="0">
              <a:srgbClr val="000000">
                <a:alpha val="43000"/>
              </a:srgbClr>
            </a:outerShdw>
          </a:effectLst>
        </p:spPr>
        <p:txBody>
          <a:bodyPr>
            <a:spAutoFit/>
          </a:bodyPr>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eaLnBrk="0" fontAlgn="base" hangingPunct="0">
              <a:spcBef>
                <a:spcPct val="2000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2000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2000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20000"/>
              </a:spcBef>
              <a:spcAft>
                <a:spcPct val="0"/>
              </a:spcAft>
              <a:defRPr sz="2800">
                <a:solidFill>
                  <a:schemeClr val="tx1"/>
                </a:solidFill>
                <a:latin typeface="Times New Roman" charset="0"/>
                <a:ea typeface="ＭＳ Ｐゴシック" charset="0"/>
              </a:defRPr>
            </a:lvl9pPr>
          </a:lstStyle>
          <a:p>
            <a:pPr eaLnBrk="1" hangingPunct="1">
              <a:spcBef>
                <a:spcPct val="50000"/>
              </a:spcBef>
              <a:defRPr/>
            </a:pPr>
            <a:r>
              <a:rPr lang="en-US" sz="2400" b="1" smtClean="0">
                <a:solidFill>
                  <a:srgbClr val="FFFFFF"/>
                </a:solidFill>
                <a:effectLst>
                  <a:outerShdw blurRad="38100" dist="38100" dir="2700000" algn="tl">
                    <a:srgbClr val="000000"/>
                  </a:outerShdw>
                </a:effectLst>
                <a:latin typeface="Arial" charset="0"/>
              </a:rPr>
              <a:t>và loài chim trên trời</a:t>
            </a:r>
          </a:p>
        </p:txBody>
      </p:sp>
      <p:sp>
        <p:nvSpPr>
          <p:cNvPr id="2487305" name="Text Box 9"/>
          <p:cNvSpPr txBox="1">
            <a:spLocks noChangeArrowheads="1"/>
          </p:cNvSpPr>
          <p:nvPr/>
        </p:nvSpPr>
        <p:spPr bwMode="auto">
          <a:xfrm>
            <a:off x="609600" y="3705225"/>
            <a:ext cx="6096000" cy="457200"/>
          </a:xfrm>
          <a:prstGeom prst="rect">
            <a:avLst/>
          </a:prstGeom>
          <a:noFill/>
          <a:ln w="9525">
            <a:noFill/>
            <a:miter lim="800000"/>
            <a:headEnd/>
            <a:tailEnd/>
          </a:ln>
          <a:effectLst>
            <a:outerShdw blurRad="50800" dist="38100" dir="2700000" algn="ctr" rotWithShape="0">
              <a:srgbClr val="000000">
                <a:alpha val="43000"/>
              </a:srgbClr>
            </a:outerShdw>
          </a:effectLst>
        </p:spPr>
        <p:txBody>
          <a:bodyPr>
            <a:spAutoFit/>
          </a:bodyPr>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eaLnBrk="0" fontAlgn="base" hangingPunct="0">
              <a:spcBef>
                <a:spcPct val="2000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2000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2000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20000"/>
              </a:spcBef>
              <a:spcAft>
                <a:spcPct val="0"/>
              </a:spcAft>
              <a:defRPr sz="2800">
                <a:solidFill>
                  <a:schemeClr val="tx1"/>
                </a:solidFill>
                <a:latin typeface="Times New Roman" charset="0"/>
                <a:ea typeface="ＭＳ Ｐゴシック" charset="0"/>
              </a:defRPr>
            </a:lvl9pPr>
          </a:lstStyle>
          <a:p>
            <a:pPr eaLnBrk="1" hangingPunct="1">
              <a:spcBef>
                <a:spcPct val="50000"/>
              </a:spcBef>
              <a:defRPr/>
            </a:pPr>
            <a:r>
              <a:rPr lang="en-US" sz="2400" b="1" smtClean="0">
                <a:solidFill>
                  <a:srgbClr val="FFFFFF"/>
                </a:solidFill>
                <a:effectLst>
                  <a:outerShdw blurRad="38100" dist="38100" dir="2700000" algn="tl">
                    <a:srgbClr val="000000"/>
                  </a:outerShdw>
                </a:effectLst>
                <a:latin typeface="Arial" charset="0"/>
              </a:rPr>
              <a:t>Hãy quản trị loài cá dưới biển</a:t>
            </a:r>
          </a:p>
        </p:txBody>
      </p:sp>
      <p:sp>
        <p:nvSpPr>
          <p:cNvPr id="2487306" name="Text Box 10"/>
          <p:cNvSpPr txBox="1">
            <a:spLocks noChangeArrowheads="1"/>
          </p:cNvSpPr>
          <p:nvPr/>
        </p:nvSpPr>
        <p:spPr bwMode="auto">
          <a:xfrm>
            <a:off x="5943600" y="685800"/>
            <a:ext cx="3124200" cy="3046413"/>
          </a:xfrm>
          <a:prstGeom prst="rect">
            <a:avLst/>
          </a:prstGeom>
          <a:noFill/>
          <a:ln w="9525">
            <a:noFill/>
            <a:miter lim="800000"/>
            <a:headEnd/>
            <a:tailEnd/>
          </a:ln>
          <a:effectLst>
            <a:outerShdw blurRad="50800" dist="38100" dir="2700000" algn="ctr" rotWithShape="0">
              <a:srgbClr val="000000">
                <a:alpha val="43000"/>
              </a:srgbClr>
            </a:outerShdw>
          </a:effectLst>
        </p:spPr>
        <p:txBody>
          <a:bodyPr>
            <a:spAutoFit/>
          </a:bodyPr>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eaLnBrk="0" fontAlgn="base" hangingPunct="0">
              <a:spcBef>
                <a:spcPct val="2000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2000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2000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20000"/>
              </a:spcBef>
              <a:spcAft>
                <a:spcPct val="0"/>
              </a:spcAft>
              <a:defRPr sz="2800">
                <a:solidFill>
                  <a:schemeClr val="tx1"/>
                </a:solidFill>
                <a:latin typeface="Times New Roman" charset="0"/>
                <a:ea typeface="ＭＳ Ｐゴシック" charset="0"/>
              </a:defRPr>
            </a:lvl9pPr>
          </a:lstStyle>
          <a:p>
            <a:pPr algn="r" eaLnBrk="1" hangingPunct="1">
              <a:spcBef>
                <a:spcPct val="50000"/>
              </a:spcBef>
              <a:defRPr/>
            </a:pPr>
            <a:r>
              <a:rPr lang="en-US" sz="2400" b="1" smtClean="0">
                <a:solidFill>
                  <a:srgbClr val="FFFFFF"/>
                </a:solidFill>
                <a:effectLst>
                  <a:outerShdw blurRad="38100" dist="38100" dir="2700000" algn="tl">
                    <a:srgbClr val="000000"/>
                  </a:outerShdw>
                </a:effectLst>
                <a:latin typeface="Arial" charset="0"/>
              </a:rPr>
              <a:t>Đức Chúa Trời ban phước cho loài người và phán rằng, </a:t>
            </a:r>
            <a:r>
              <a:rPr lang="ja-JP" altLang="en-US" sz="2400" b="1" smtClean="0">
                <a:solidFill>
                  <a:srgbClr val="FFFFFF"/>
                </a:solidFill>
                <a:effectLst>
                  <a:outerShdw blurRad="38100" dist="38100" dir="2700000" algn="tl">
                    <a:srgbClr val="000000"/>
                  </a:outerShdw>
                </a:effectLst>
                <a:latin typeface="Arial" charset="0"/>
              </a:rPr>
              <a:t>“</a:t>
            </a:r>
            <a:r>
              <a:rPr lang="en-US" sz="2400" b="1" smtClean="0">
                <a:solidFill>
                  <a:srgbClr val="FFFFFF"/>
                </a:solidFill>
                <a:effectLst>
                  <a:outerShdw blurRad="38100" dist="38100" dir="2700000" algn="tl">
                    <a:srgbClr val="000000"/>
                  </a:outerShdw>
                </a:effectLst>
                <a:latin typeface="Arial" charset="0"/>
              </a:rPr>
              <a:t>Hãy sanh sản thêm nhiều, làm cho đầy dẫy, hãy làm cho đất phục tùng; </a:t>
            </a:r>
          </a:p>
        </p:txBody>
      </p:sp>
    </p:spTree>
    <p:extLst>
      <p:ext uri="{BB962C8B-B14F-4D97-AF65-F5344CB8AC3E}">
        <p14:creationId xmlns:p14="http://schemas.microsoft.com/office/powerpoint/2010/main" val="4034240348"/>
      </p:ext>
    </p:extLst>
  </p:cSld>
  <p:clrMapOvr>
    <a:overrideClrMapping bg1="lt1" tx1="dk1" bg2="lt2" tx2="dk2" accent1="accent1" accent2="accent2" accent3="accent3" accent4="accent4" accent5="accent5" accent6="accent6" hlink="hlink" folHlink="folHlink"/>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87305"/>
                                        </p:tgtEl>
                                        <p:attrNameLst>
                                          <p:attrName>style.visibility</p:attrName>
                                        </p:attrNameLst>
                                      </p:cBhvr>
                                      <p:to>
                                        <p:strVal val="visible"/>
                                      </p:to>
                                    </p:set>
                                    <p:animEffect transition="in" filter="dissolve">
                                      <p:cBhvr>
                                        <p:cTn id="7" dur="500"/>
                                        <p:tgtEl>
                                          <p:spTgt spid="24873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87304"/>
                                        </p:tgtEl>
                                        <p:attrNameLst>
                                          <p:attrName>style.visibility</p:attrName>
                                        </p:attrNameLst>
                                      </p:cBhvr>
                                      <p:to>
                                        <p:strVal val="visible"/>
                                      </p:to>
                                    </p:set>
                                    <p:animEffect transition="in" filter="dissolve">
                                      <p:cBhvr>
                                        <p:cTn id="12" dur="500"/>
                                        <p:tgtEl>
                                          <p:spTgt spid="24873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87303"/>
                                        </p:tgtEl>
                                        <p:attrNameLst>
                                          <p:attrName>style.visibility</p:attrName>
                                        </p:attrNameLst>
                                      </p:cBhvr>
                                      <p:to>
                                        <p:strVal val="visible"/>
                                      </p:to>
                                    </p:set>
                                    <p:animEffect transition="in" filter="dissolve">
                                      <p:cBhvr>
                                        <p:cTn id="17" dur="500"/>
                                        <p:tgtEl>
                                          <p:spTgt spid="2487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7303" grpId="0"/>
      <p:bldP spid="2487304" grpId="0"/>
      <p:bldP spid="2487305"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191490"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36950" y="3500438"/>
            <a:ext cx="5607050"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9783" name="Rectangle 7"/>
          <p:cNvSpPr>
            <a:spLocks noGrp="1" noRot="1" noChangeArrowheads="1"/>
          </p:cNvSpPr>
          <p:nvPr>
            <p:ph type="title" idx="4294967295"/>
          </p:nvPr>
        </p:nvSpPr>
        <p:spPr>
          <a:xfrm>
            <a:off x="6248400" y="0"/>
            <a:ext cx="2895600" cy="609600"/>
          </a:xfrm>
        </p:spPr>
        <p:txBody>
          <a:bodyPr/>
          <a:lstStyle/>
          <a:p>
            <a:pPr algn="r" eaLnBrk="1" hangingPunct="1">
              <a:defRPr/>
            </a:pPr>
            <a:r>
              <a:rPr lang="en-US" sz="3600" dirty="0" smtClean="0">
                <a:effectLst>
                  <a:glow rad="152400">
                    <a:srgbClr val="000000"/>
                  </a:glow>
                </a:effectLst>
                <a:latin typeface="Arial" charset="0"/>
                <a:ea typeface="ＭＳ Ｐゴシック" charset="0"/>
                <a:cs typeface="Arial" charset="0"/>
              </a:rPr>
              <a:t>Judgment</a:t>
            </a:r>
            <a:endParaRPr lang="en-US" sz="3600" dirty="0">
              <a:effectLst>
                <a:glow rad="152400">
                  <a:srgbClr val="000000"/>
                </a:glow>
              </a:effectLst>
              <a:latin typeface="Arial" charset="0"/>
              <a:ea typeface="ＭＳ Ｐゴシック" charset="0"/>
              <a:cs typeface="Arial" charset="0"/>
            </a:endParaRPr>
          </a:p>
        </p:txBody>
      </p:sp>
      <p:pic>
        <p:nvPicPr>
          <p:cNvPr id="191492"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40200" y="0"/>
            <a:ext cx="50038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493"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97563" y="2276475"/>
            <a:ext cx="3246437" cy="21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9787" name="Text Box 11"/>
          <p:cNvSpPr txBox="1">
            <a:spLocks noChangeArrowheads="1"/>
          </p:cNvSpPr>
          <p:nvPr/>
        </p:nvSpPr>
        <p:spPr bwMode="auto">
          <a:xfrm>
            <a:off x="179512" y="28363"/>
            <a:ext cx="6192688" cy="6494085"/>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defRPr/>
            </a:pPr>
            <a:r>
              <a:rPr lang="en-US" sz="3200" b="1" dirty="0" smtClean="0">
                <a:solidFill>
                  <a:srgbClr val="FFFFFF"/>
                </a:solidFill>
                <a:effectLst>
                  <a:glow rad="152400">
                    <a:srgbClr val="000000"/>
                  </a:glow>
                </a:effectLst>
                <a:latin typeface="Arial" charset="0"/>
                <a:cs typeface="Arial" charset="0"/>
              </a:rPr>
              <a:t>"</a:t>
            </a:r>
            <a:r>
              <a:rPr lang="fr-FR" sz="3200" b="1" dirty="0" smtClean="0">
                <a:solidFill>
                  <a:srgbClr val="FFFFFF"/>
                </a:solidFill>
                <a:effectLst>
                  <a:glow rad="152400">
                    <a:srgbClr val="000000"/>
                  </a:glow>
                </a:effectLst>
                <a:latin typeface="Arial" charset="0"/>
                <a:cs typeface="Arial" charset="0"/>
              </a:rPr>
              <a:t>'</a:t>
            </a:r>
            <a:r>
              <a:rPr lang="en-SG" sz="3200" b="1" dirty="0" smtClean="0">
                <a:solidFill>
                  <a:srgbClr val="FFFFFF"/>
                </a:solidFill>
                <a:effectLst>
                  <a:glow rad="152400">
                    <a:srgbClr val="000000"/>
                  </a:glow>
                </a:effectLst>
                <a:latin typeface="Arial" charset="0"/>
                <a:cs typeface="Arial" charset="0"/>
              </a:rPr>
              <a:t>I </a:t>
            </a:r>
            <a:r>
              <a:rPr lang="en-SG" sz="3200" b="1" dirty="0">
                <a:solidFill>
                  <a:srgbClr val="FFFFFF"/>
                </a:solidFill>
                <a:effectLst>
                  <a:glow rad="152400">
                    <a:srgbClr val="000000"/>
                  </a:glow>
                </a:effectLst>
                <a:latin typeface="Arial" charset="0"/>
                <a:cs typeface="Arial" charset="0"/>
              </a:rPr>
              <a:t>will sweep away everything </a:t>
            </a:r>
            <a:r>
              <a:rPr lang="en-SG" sz="3200" b="1" dirty="0" smtClean="0">
                <a:solidFill>
                  <a:srgbClr val="FFFFFF"/>
                </a:solidFill>
                <a:effectLst>
                  <a:glow rad="152400">
                    <a:srgbClr val="000000"/>
                  </a:glow>
                </a:effectLst>
                <a:latin typeface="Arial" charset="0"/>
                <a:cs typeface="Arial" charset="0"/>
              </a:rPr>
              <a:t>from </a:t>
            </a:r>
            <a:r>
              <a:rPr lang="en-SG" sz="3200" b="1" dirty="0">
                <a:solidFill>
                  <a:srgbClr val="FFFFFF"/>
                </a:solidFill>
                <a:effectLst>
                  <a:glow rad="152400">
                    <a:srgbClr val="000000"/>
                  </a:glow>
                </a:effectLst>
                <a:latin typeface="Arial" charset="0"/>
                <a:cs typeface="Arial" charset="0"/>
              </a:rPr>
              <a:t>the face of the earth</a:t>
            </a:r>
            <a:r>
              <a:rPr lang="en-SG" sz="3200" b="1" dirty="0" smtClean="0">
                <a:solidFill>
                  <a:srgbClr val="FFFFFF"/>
                </a:solidFill>
                <a:effectLst>
                  <a:glow rad="152400">
                    <a:srgbClr val="000000"/>
                  </a:glow>
                </a:effectLst>
                <a:latin typeface="Arial" charset="0"/>
                <a:cs typeface="Arial" charset="0"/>
              </a:rPr>
              <a:t>," </a:t>
            </a:r>
            <a:r>
              <a:rPr lang="en-SG" sz="3200" b="1" dirty="0">
                <a:solidFill>
                  <a:srgbClr val="FFFFFF"/>
                </a:solidFill>
                <a:effectLst>
                  <a:glow rad="152400">
                    <a:srgbClr val="000000"/>
                  </a:glow>
                </a:effectLst>
                <a:latin typeface="Arial" charset="0"/>
                <a:cs typeface="Arial" charset="0"/>
              </a:rPr>
              <a:t>says the L</a:t>
            </a:r>
            <a:r>
              <a:rPr lang="en-SG" sz="2800" b="1" dirty="0">
                <a:solidFill>
                  <a:srgbClr val="FFFFFF"/>
                </a:solidFill>
                <a:effectLst>
                  <a:glow rad="152400">
                    <a:srgbClr val="000000"/>
                  </a:glow>
                </a:effectLst>
                <a:latin typeface="Arial" charset="0"/>
                <a:cs typeface="Arial" charset="0"/>
              </a:rPr>
              <a:t>ORD</a:t>
            </a:r>
            <a:r>
              <a:rPr lang="en-SG" sz="3200" b="1" dirty="0">
                <a:solidFill>
                  <a:srgbClr val="FFFFFF"/>
                </a:solidFill>
                <a:effectLst>
                  <a:glow rad="152400">
                    <a:srgbClr val="000000"/>
                  </a:glow>
                </a:effectLst>
                <a:latin typeface="Arial" charset="0"/>
                <a:cs typeface="Arial" charset="0"/>
              </a:rPr>
              <a:t>. </a:t>
            </a:r>
          </a:p>
          <a:p>
            <a:pPr>
              <a:defRPr/>
            </a:pPr>
            <a:r>
              <a:rPr lang="en-SG" sz="3200" b="1" baseline="30000" dirty="0" smtClean="0">
                <a:solidFill>
                  <a:srgbClr val="FFFFFF"/>
                </a:solidFill>
                <a:effectLst>
                  <a:glow rad="152400">
                    <a:srgbClr val="000000"/>
                  </a:glow>
                </a:effectLst>
                <a:latin typeface="Arial" charset="0"/>
                <a:cs typeface="Arial" charset="0"/>
              </a:rPr>
              <a:t>	3</a:t>
            </a:r>
            <a:r>
              <a:rPr lang="en-SG" sz="3200" b="1" dirty="0" smtClean="0">
                <a:solidFill>
                  <a:srgbClr val="FFFFFF"/>
                </a:solidFill>
                <a:effectLst>
                  <a:glow rad="152400">
                    <a:srgbClr val="000000"/>
                  </a:glow>
                </a:effectLst>
                <a:latin typeface="Arial" charset="0"/>
                <a:cs typeface="Arial" charset="0"/>
              </a:rPr>
              <a:t>"I </a:t>
            </a:r>
            <a:r>
              <a:rPr lang="en-SG" sz="3200" b="1" dirty="0">
                <a:solidFill>
                  <a:srgbClr val="FFFFFF"/>
                </a:solidFill>
                <a:effectLst>
                  <a:glow rad="152400">
                    <a:srgbClr val="000000"/>
                  </a:glow>
                </a:effectLst>
                <a:latin typeface="Arial" charset="0"/>
                <a:cs typeface="Arial" charset="0"/>
              </a:rPr>
              <a:t>will sweep away </a:t>
            </a:r>
            <a:r>
              <a:rPr lang="en-SG" sz="3200" b="1" dirty="0" smtClean="0">
                <a:solidFill>
                  <a:srgbClr val="FFFFFF"/>
                </a:solidFill>
                <a:effectLst>
                  <a:glow rad="152400">
                    <a:srgbClr val="000000"/>
                  </a:glow>
                </a:effectLst>
                <a:latin typeface="Arial" charset="0"/>
                <a:cs typeface="Arial" charset="0"/>
              </a:rPr>
              <a:t/>
            </a:r>
            <a:br>
              <a:rPr lang="en-SG" sz="3200" b="1" dirty="0" smtClean="0">
                <a:solidFill>
                  <a:srgbClr val="FFFFFF"/>
                </a:solidFill>
                <a:effectLst>
                  <a:glow rad="152400">
                    <a:srgbClr val="000000"/>
                  </a:glow>
                </a:effectLst>
                <a:latin typeface="Arial" charset="0"/>
                <a:cs typeface="Arial" charset="0"/>
              </a:rPr>
            </a:br>
            <a:r>
              <a:rPr lang="en-SG" sz="3200" b="1" dirty="0" smtClean="0">
                <a:solidFill>
                  <a:srgbClr val="FFFF00"/>
                </a:solidFill>
                <a:effectLst>
                  <a:glow rad="152400">
                    <a:srgbClr val="000000"/>
                  </a:glow>
                </a:effectLst>
                <a:latin typeface="Arial" charset="0"/>
                <a:cs typeface="Arial" charset="0"/>
              </a:rPr>
              <a:t>people </a:t>
            </a:r>
            <a:r>
              <a:rPr lang="en-SG" sz="3200" b="1" dirty="0">
                <a:solidFill>
                  <a:srgbClr val="FFFF00"/>
                </a:solidFill>
                <a:effectLst>
                  <a:glow rad="152400">
                    <a:srgbClr val="000000"/>
                  </a:glow>
                </a:effectLst>
                <a:latin typeface="Arial" charset="0"/>
                <a:cs typeface="Arial" charset="0"/>
              </a:rPr>
              <a:t>and animals</a:t>
            </a:r>
            <a:r>
              <a:rPr lang="en-SG" sz="3200" b="1" dirty="0">
                <a:solidFill>
                  <a:srgbClr val="FFFFFF"/>
                </a:solidFill>
                <a:effectLst>
                  <a:glow rad="152400">
                    <a:srgbClr val="000000"/>
                  </a:glow>
                </a:effectLst>
                <a:latin typeface="Arial" charset="0"/>
                <a:cs typeface="Arial" charset="0"/>
              </a:rPr>
              <a:t> alike. </a:t>
            </a:r>
            <a:r>
              <a:rPr lang="en-SG" sz="3200" b="1" dirty="0" smtClean="0">
                <a:solidFill>
                  <a:srgbClr val="FFFFFF"/>
                </a:solidFill>
                <a:effectLst>
                  <a:glow rad="152400">
                    <a:srgbClr val="000000"/>
                  </a:glow>
                </a:effectLst>
                <a:latin typeface="Arial" charset="0"/>
                <a:cs typeface="Arial" charset="0"/>
              </a:rPr>
              <a:t/>
            </a:r>
            <a:br>
              <a:rPr lang="en-SG" sz="3200" b="1" dirty="0" smtClean="0">
                <a:solidFill>
                  <a:srgbClr val="FFFFFF"/>
                </a:solidFill>
                <a:effectLst>
                  <a:glow rad="152400">
                    <a:srgbClr val="000000"/>
                  </a:glow>
                </a:effectLst>
                <a:latin typeface="Arial" charset="0"/>
                <a:cs typeface="Arial" charset="0"/>
              </a:rPr>
            </a:br>
            <a:r>
              <a:rPr lang="en-SG" sz="3200" b="1" dirty="0" smtClean="0">
                <a:solidFill>
                  <a:srgbClr val="FFFFFF"/>
                </a:solidFill>
                <a:effectLst>
                  <a:glow rad="152400">
                    <a:srgbClr val="000000"/>
                  </a:glow>
                </a:effectLst>
                <a:latin typeface="Arial" charset="0"/>
                <a:cs typeface="Arial" charset="0"/>
              </a:rPr>
              <a:t>I </a:t>
            </a:r>
            <a:r>
              <a:rPr lang="en-SG" sz="3200" b="1" dirty="0">
                <a:solidFill>
                  <a:srgbClr val="FFFFFF"/>
                </a:solidFill>
                <a:effectLst>
                  <a:glow rad="152400">
                    <a:srgbClr val="000000"/>
                  </a:glow>
                </a:effectLst>
                <a:latin typeface="Arial" charset="0"/>
                <a:cs typeface="Arial" charset="0"/>
              </a:rPr>
              <a:t>will sweep away the </a:t>
            </a:r>
            <a:r>
              <a:rPr lang="en-SG" sz="3200" b="1" dirty="0" smtClean="0">
                <a:solidFill>
                  <a:srgbClr val="FFFFFF"/>
                </a:solidFill>
                <a:effectLst>
                  <a:glow rad="152400">
                    <a:srgbClr val="000000"/>
                  </a:glow>
                </a:effectLst>
                <a:latin typeface="Arial" charset="0"/>
                <a:cs typeface="Arial" charset="0"/>
              </a:rPr>
              <a:t/>
            </a:r>
            <a:br>
              <a:rPr lang="en-SG" sz="3200" b="1" dirty="0" smtClean="0">
                <a:solidFill>
                  <a:srgbClr val="FFFFFF"/>
                </a:solidFill>
                <a:effectLst>
                  <a:glow rad="152400">
                    <a:srgbClr val="000000"/>
                  </a:glow>
                </a:effectLst>
                <a:latin typeface="Arial" charset="0"/>
                <a:cs typeface="Arial" charset="0"/>
              </a:rPr>
            </a:br>
            <a:r>
              <a:rPr lang="en-SG" sz="3200" b="1" dirty="0" smtClean="0">
                <a:solidFill>
                  <a:srgbClr val="FFFF00"/>
                </a:solidFill>
                <a:effectLst>
                  <a:glow rad="152400">
                    <a:srgbClr val="000000"/>
                  </a:glow>
                </a:effectLst>
                <a:latin typeface="Arial" charset="0"/>
                <a:cs typeface="Arial" charset="0"/>
              </a:rPr>
              <a:t>birds </a:t>
            </a:r>
            <a:r>
              <a:rPr lang="en-SG" sz="3200" b="1" dirty="0">
                <a:solidFill>
                  <a:srgbClr val="FFFF00"/>
                </a:solidFill>
                <a:effectLst>
                  <a:glow rad="152400">
                    <a:srgbClr val="000000"/>
                  </a:glow>
                </a:effectLst>
                <a:latin typeface="Arial" charset="0"/>
                <a:cs typeface="Arial" charset="0"/>
              </a:rPr>
              <a:t>of the sky</a:t>
            </a:r>
            <a:r>
              <a:rPr lang="en-SG" sz="3200" b="1" dirty="0">
                <a:solidFill>
                  <a:srgbClr val="FFFFFF"/>
                </a:solidFill>
                <a:effectLst>
                  <a:glow rad="152400">
                    <a:srgbClr val="000000"/>
                  </a:glow>
                </a:effectLst>
                <a:latin typeface="Arial" charset="0"/>
                <a:cs typeface="Arial" charset="0"/>
              </a:rPr>
              <a:t> and the </a:t>
            </a:r>
            <a:r>
              <a:rPr lang="en-SG" sz="3200" b="1" dirty="0" smtClean="0">
                <a:solidFill>
                  <a:srgbClr val="FFFFFF"/>
                </a:solidFill>
                <a:effectLst>
                  <a:glow rad="152400">
                    <a:srgbClr val="000000"/>
                  </a:glow>
                </a:effectLst>
                <a:latin typeface="Arial" charset="0"/>
                <a:cs typeface="Arial" charset="0"/>
              </a:rPr>
              <a:t/>
            </a:r>
            <a:br>
              <a:rPr lang="en-SG" sz="3200" b="1" dirty="0" smtClean="0">
                <a:solidFill>
                  <a:srgbClr val="FFFFFF"/>
                </a:solidFill>
                <a:effectLst>
                  <a:glow rad="152400">
                    <a:srgbClr val="000000"/>
                  </a:glow>
                </a:effectLst>
                <a:latin typeface="Arial" charset="0"/>
                <a:cs typeface="Arial" charset="0"/>
              </a:rPr>
            </a:br>
            <a:r>
              <a:rPr lang="en-SG" sz="3200" b="1" dirty="0" smtClean="0">
                <a:solidFill>
                  <a:srgbClr val="FFFF00"/>
                </a:solidFill>
                <a:effectLst>
                  <a:glow rad="152400">
                    <a:srgbClr val="000000"/>
                  </a:glow>
                </a:effectLst>
                <a:latin typeface="Arial" charset="0"/>
                <a:cs typeface="Arial" charset="0"/>
              </a:rPr>
              <a:t>fish </a:t>
            </a:r>
            <a:r>
              <a:rPr lang="en-SG" sz="3200" b="1" dirty="0">
                <a:solidFill>
                  <a:srgbClr val="FFFF00"/>
                </a:solidFill>
                <a:effectLst>
                  <a:glow rad="152400">
                    <a:srgbClr val="000000"/>
                  </a:glow>
                </a:effectLst>
                <a:latin typeface="Arial" charset="0"/>
                <a:cs typeface="Arial" charset="0"/>
              </a:rPr>
              <a:t>in the sea</a:t>
            </a:r>
            <a:r>
              <a:rPr lang="en-SG" sz="3200" b="1" dirty="0">
                <a:solidFill>
                  <a:srgbClr val="FFFFFF"/>
                </a:solidFill>
                <a:effectLst>
                  <a:glow rad="152400">
                    <a:srgbClr val="000000"/>
                  </a:glow>
                </a:effectLst>
                <a:latin typeface="Arial" charset="0"/>
                <a:cs typeface="Arial" charset="0"/>
              </a:rPr>
              <a:t>. </a:t>
            </a:r>
          </a:p>
          <a:p>
            <a:pPr>
              <a:defRPr/>
            </a:pPr>
            <a:r>
              <a:rPr lang="en-SG" sz="3200" b="1" dirty="0">
                <a:solidFill>
                  <a:srgbClr val="FFFFFF"/>
                </a:solidFill>
                <a:effectLst>
                  <a:glow rad="152400">
                    <a:srgbClr val="000000"/>
                  </a:glow>
                </a:effectLst>
                <a:latin typeface="Arial" charset="0"/>
                <a:cs typeface="Arial" charset="0"/>
              </a:rPr>
              <a:t>	 I will reduce the wicked to heaps of rubble, </a:t>
            </a:r>
            <a:r>
              <a:rPr lang="en-SG" sz="3200" b="1" dirty="0" smtClean="0">
                <a:solidFill>
                  <a:srgbClr val="FFFFFF"/>
                </a:solidFill>
                <a:effectLst>
                  <a:glow rad="152400">
                    <a:srgbClr val="000000"/>
                  </a:glow>
                </a:effectLst>
                <a:latin typeface="Arial" charset="0"/>
                <a:cs typeface="Arial" charset="0"/>
              </a:rPr>
              <a:t>and </a:t>
            </a:r>
            <a:r>
              <a:rPr lang="en-SG" sz="3200" b="1" dirty="0">
                <a:solidFill>
                  <a:srgbClr val="FFFFFF"/>
                </a:solidFill>
                <a:effectLst>
                  <a:glow rad="152400">
                    <a:srgbClr val="000000"/>
                  </a:glow>
                </a:effectLst>
                <a:latin typeface="Arial" charset="0"/>
                <a:cs typeface="Arial" charset="0"/>
              </a:rPr>
              <a:t>I will wipe humanity from the face of the earth</a:t>
            </a:r>
            <a:r>
              <a:rPr lang="en-SG" sz="3200" b="1" dirty="0" smtClean="0">
                <a:solidFill>
                  <a:srgbClr val="FFFFFF"/>
                </a:solidFill>
                <a:effectLst>
                  <a:glow rad="152400">
                    <a:srgbClr val="000000"/>
                  </a:glow>
                </a:effectLst>
                <a:latin typeface="Arial" charset="0"/>
                <a:cs typeface="Arial" charset="0"/>
              </a:rPr>
              <a:t>,</a:t>
            </a:r>
            <a:r>
              <a:rPr lang="fr-FR" sz="3200" b="1" dirty="0" smtClean="0">
                <a:solidFill>
                  <a:srgbClr val="FFFFFF"/>
                </a:solidFill>
                <a:effectLst>
                  <a:glow rad="152400">
                    <a:srgbClr val="000000"/>
                  </a:glow>
                </a:effectLst>
                <a:latin typeface="Arial" charset="0"/>
                <a:cs typeface="Arial" charset="0"/>
              </a:rPr>
              <a:t>'</a:t>
            </a:r>
            <a:r>
              <a:rPr lang="en-SG" sz="3200" b="1" dirty="0" smtClean="0">
                <a:solidFill>
                  <a:srgbClr val="FFFFFF"/>
                </a:solidFill>
                <a:effectLst>
                  <a:glow rad="152400">
                    <a:srgbClr val="000000"/>
                  </a:glow>
                </a:effectLst>
                <a:latin typeface="Arial" charset="0"/>
                <a:cs typeface="Arial" charset="0"/>
              </a:rPr>
              <a:t> </a:t>
            </a:r>
            <a:r>
              <a:rPr lang="en-SG" sz="3200" b="1" dirty="0">
                <a:solidFill>
                  <a:srgbClr val="FFFFFF"/>
                </a:solidFill>
                <a:effectLst>
                  <a:glow rad="152400">
                    <a:srgbClr val="000000"/>
                  </a:glow>
                </a:effectLst>
                <a:latin typeface="Arial" charset="0"/>
                <a:cs typeface="Arial" charset="0"/>
              </a:rPr>
              <a:t>says the </a:t>
            </a:r>
            <a:r>
              <a:rPr lang="en-SG" sz="3200" b="1" dirty="0" smtClean="0">
                <a:solidFill>
                  <a:srgbClr val="FFFFFF"/>
                </a:solidFill>
                <a:effectLst>
                  <a:glow rad="152400">
                    <a:srgbClr val="000000"/>
                  </a:glow>
                </a:effectLst>
                <a:latin typeface="Arial" charset="0"/>
                <a:cs typeface="Arial" charset="0"/>
              </a:rPr>
              <a:t>L</a:t>
            </a:r>
            <a:r>
              <a:rPr lang="en-SG" sz="2800" b="1" dirty="0" smtClean="0">
                <a:solidFill>
                  <a:srgbClr val="FFFFFF"/>
                </a:solidFill>
                <a:effectLst>
                  <a:glow rad="152400">
                    <a:srgbClr val="000000"/>
                  </a:glow>
                </a:effectLst>
                <a:latin typeface="Arial" charset="0"/>
                <a:cs typeface="Arial" charset="0"/>
              </a:rPr>
              <a:t>ORD</a:t>
            </a:r>
            <a:r>
              <a:rPr lang="en-SG" sz="3200" b="1" dirty="0" smtClean="0">
                <a:solidFill>
                  <a:srgbClr val="FFFFFF"/>
                </a:solidFill>
                <a:effectLst>
                  <a:glow rad="152400">
                    <a:srgbClr val="000000"/>
                  </a:glow>
                </a:effectLst>
                <a:latin typeface="Arial" charset="0"/>
                <a:cs typeface="Arial" charset="0"/>
              </a:rPr>
              <a:t>"</a:t>
            </a:r>
            <a:r>
              <a:rPr lang="en-US" sz="3200" b="1" dirty="0" smtClean="0">
                <a:solidFill>
                  <a:srgbClr val="FFFFFF"/>
                </a:solidFill>
                <a:effectLst>
                  <a:glow rad="152400">
                    <a:srgbClr val="000000"/>
                  </a:glow>
                </a:effectLst>
                <a:latin typeface="Arial" charset="0"/>
                <a:cs typeface="Arial" charset="0"/>
              </a:rPr>
              <a:t> (Zeph. 1:2-3).</a:t>
            </a:r>
          </a:p>
        </p:txBody>
      </p:sp>
    </p:spTree>
    <p:extLst>
      <p:ext uri="{BB962C8B-B14F-4D97-AF65-F5344CB8AC3E}">
        <p14:creationId xmlns:p14="http://schemas.microsoft.com/office/powerpoint/2010/main" val="3472866181"/>
      </p:ext>
    </p:extLst>
  </p:cSld>
  <p:clrMapOvr>
    <a:overrideClrMapping bg1="dk2" tx1="lt1" bg2="dk1" tx2="lt2" accent1="accent1" accent2="accent2" accent3="accent3" accent4="accent4" accent5="accent5" accent6="accent6" hlink="hlink" folHlink="folHlink"/>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379787"/>
                                        </p:tgtEl>
                                        <p:attrNameLst>
                                          <p:attrName>style.visibility</p:attrName>
                                        </p:attrNameLst>
                                      </p:cBhvr>
                                      <p:to>
                                        <p:strVal val="visible"/>
                                      </p:to>
                                    </p:set>
                                    <p:animEffect transition="in" filter="dissolve">
                                      <p:cBhvr>
                                        <p:cTn id="7" dur="2000"/>
                                        <p:tgtEl>
                                          <p:spTgt spid="2379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sodom"/>
          <p:cNvPicPr>
            <a:picLocks noChangeAspect="1" noChangeArrowheads="1"/>
          </p:cNvPicPr>
          <p:nvPr/>
        </p:nvPicPr>
        <p:blipFill>
          <a:blip r:embed="rId3">
            <a:lum bright="-44000"/>
            <a:extLst>
              <a:ext uri="{28A0092B-C50C-407E-A947-70E740481C1C}">
                <a14:useLocalDpi xmlns:a14="http://schemas.microsoft.com/office/drawing/2010/main" val="0"/>
              </a:ext>
            </a:extLst>
          </a:blip>
          <a:srcRect l="10527" r="44080" b="11185"/>
          <a:stretch>
            <a:fillRect/>
          </a:stretch>
        </p:blipFill>
        <p:spPr bwMode="auto">
          <a:xfrm>
            <a:off x="0" y="0"/>
            <a:ext cx="5257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4" name="Picture 2" descr="pasture"/>
          <p:cNvPicPr>
            <a:picLocks noChangeAspect="1" noChangeArrowheads="1"/>
          </p:cNvPicPr>
          <p:nvPr/>
        </p:nvPicPr>
        <p:blipFill>
          <a:blip r:embed="rId4">
            <a:lum bright="-18000"/>
            <a:extLst>
              <a:ext uri="{28A0092B-C50C-407E-A947-70E740481C1C}">
                <a14:useLocalDpi xmlns:a14="http://schemas.microsoft.com/office/drawing/2010/main" val="0"/>
              </a:ext>
            </a:extLst>
          </a:blip>
          <a:srcRect l="60643"/>
          <a:stretch>
            <a:fillRect/>
          </a:stretch>
        </p:blipFill>
        <p:spPr bwMode="auto">
          <a:xfrm>
            <a:off x="5257800" y="533400"/>
            <a:ext cx="38862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875109927"/>
              </p:ext>
            </p:extLst>
          </p:nvPr>
        </p:nvGraphicFramePr>
        <p:xfrm>
          <a:off x="0" y="609600"/>
          <a:ext cx="9144000" cy="4343400"/>
        </p:xfrm>
        <a:graphic>
          <a:graphicData uri="http://schemas.openxmlformats.org/drawingml/2006/table">
            <a:tbl>
              <a:tblPr/>
              <a:tblGrid>
                <a:gridCol w="5257800"/>
                <a:gridCol w="3886200"/>
              </a:tblGrid>
              <a:tr h="5334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charset="0"/>
                          <a:cs typeface="Arial" charset="0"/>
                        </a:rPr>
                        <a:t>Đoán phạt</a:t>
                      </a:r>
                      <a:endParaRPr kumimoji="0" lang="en-US" sz="2400" b="1"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charset="0"/>
                          <a:cs typeface="Arial" charset="0"/>
                        </a:rPr>
                        <a:t>Cứu rỗi</a:t>
                      </a:r>
                      <a:endParaRPr kumimoji="0" lang="en-US" sz="2400" b="1"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r>
              <a:tr h="5334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charset="0"/>
                          <a:cs typeface="Arial" charset="0"/>
                        </a:rPr>
                        <a:t>1:1–3:8 </a:t>
                      </a:r>
                      <a:endParaRPr kumimoji="0" lang="en-US" sz="2400" b="1"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charset="0"/>
                          <a:cs typeface="Arial" charset="0"/>
                        </a:rPr>
                        <a:t>3:9-20 </a:t>
                      </a:r>
                      <a:endParaRPr kumimoji="0" lang="en-US" sz="2400" b="1"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r>
              <a:tr h="5334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charset="0"/>
                          <a:cs typeface="Arial" charset="0"/>
                        </a:rPr>
                        <a:t>Ngày của hình phạt</a:t>
                      </a:r>
                      <a:endParaRPr kumimoji="0" lang="en-US" sz="2400" b="1"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charset="0"/>
                          <a:cs typeface="Arial" charset="0"/>
                        </a:rPr>
                        <a:t>Ngày của sự ngợi khen</a:t>
                      </a:r>
                      <a:endParaRPr kumimoji="0" lang="en-US" sz="2400" b="1"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r>
              <a:tr h="5334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Arial" charset="0"/>
                          <a:ea typeface="ＭＳ Ｐゴシック" charset="0"/>
                          <a:cs typeface="Arial" charset="0"/>
                        </a:rPr>
                        <a:t>Ngày</a:t>
                      </a: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ＭＳ Ｐゴシック" charset="0"/>
                          <a:cs typeface="Arial" charset="0"/>
                        </a:rPr>
                        <a:t> </a:t>
                      </a:r>
                      <a:r>
                        <a:rPr kumimoji="0" lang="en-US" sz="2000"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Arial" charset="0"/>
                          <a:ea typeface="ＭＳ Ｐゴシック" charset="0"/>
                          <a:cs typeface="Arial" charset="0"/>
                        </a:rPr>
                        <a:t>tệ</a:t>
                      </a: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ＭＳ Ｐゴシック" charset="0"/>
                          <a:cs typeface="Arial" charset="0"/>
                        </a:rPr>
                        <a:t> </a:t>
                      </a:r>
                      <a:r>
                        <a:rPr kumimoji="0" lang="en-US" sz="2000"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Arial" charset="0"/>
                          <a:ea typeface="ＭＳ Ｐゴシック" charset="0"/>
                          <a:cs typeface="Arial" charset="0"/>
                        </a:rPr>
                        <a:t>hại</a:t>
                      </a:r>
                      <a:endPar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ea typeface="ＭＳ Ｐゴシック" charset="0"/>
                        <a:cs typeface="Arial"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FFFFFF"/>
                          </a:solidFill>
                          <a:effectLst>
                            <a:outerShdw blurRad="38100" dist="38100" dir="2700000" algn="tl">
                              <a:srgbClr val="000000">
                                <a:alpha val="43137"/>
                              </a:srgbClr>
                            </a:outerShdw>
                          </a:effectLst>
                          <a:latin typeface="Arial" charset="0"/>
                          <a:ea typeface="ＭＳ Ｐゴシック" charset="0"/>
                          <a:cs typeface="Times New Roman" charset="0"/>
                        </a:rPr>
                        <a:t>Ngày</a:t>
                      </a:r>
                      <a:r>
                        <a:rPr kumimoji="0" lang="en-US" sz="2000" b="1" i="0" u="none" strike="noStrike" cap="none" normalizeH="0" baseline="0" dirty="0" smtClean="0">
                          <a:ln>
                            <a:noFill/>
                          </a:ln>
                          <a:solidFill>
                            <a:srgbClr val="FFFFFF"/>
                          </a:solidFill>
                          <a:effectLst>
                            <a:outerShdw blurRad="38100" dist="38100" dir="2700000" algn="tl">
                              <a:srgbClr val="000000">
                                <a:alpha val="43137"/>
                              </a:srgbClr>
                            </a:outerShdw>
                          </a:effectLst>
                          <a:latin typeface="Arial" charset="0"/>
                          <a:ea typeface="ＭＳ Ｐゴシック" charset="0"/>
                          <a:cs typeface="Times New Roman" charset="0"/>
                        </a:rPr>
                        <a:t> </a:t>
                      </a:r>
                      <a:r>
                        <a:rPr kumimoji="0" lang="en-US" sz="2000" b="1" i="0" u="none" strike="noStrike" cap="none" normalizeH="0" baseline="0" dirty="0" err="1" smtClean="0">
                          <a:ln>
                            <a:noFill/>
                          </a:ln>
                          <a:solidFill>
                            <a:srgbClr val="FFFFFF"/>
                          </a:solidFill>
                          <a:effectLst>
                            <a:outerShdw blurRad="38100" dist="38100" dir="2700000" algn="tl">
                              <a:srgbClr val="000000">
                                <a:alpha val="43137"/>
                              </a:srgbClr>
                            </a:outerShdw>
                          </a:effectLst>
                          <a:latin typeface="Arial" charset="0"/>
                          <a:ea typeface="ＭＳ Ｐゴシック" charset="0"/>
                          <a:cs typeface="Times New Roman" charset="0"/>
                        </a:rPr>
                        <a:t>tốt</a:t>
                      </a:r>
                      <a:r>
                        <a:rPr kumimoji="0" lang="en-US" sz="2000" b="1" i="0" u="none" strike="noStrike" cap="none" normalizeH="0" baseline="0" dirty="0" smtClean="0">
                          <a:ln>
                            <a:noFill/>
                          </a:ln>
                          <a:solidFill>
                            <a:srgbClr val="FFFFFF"/>
                          </a:solidFill>
                          <a:effectLst>
                            <a:outerShdw blurRad="38100" dist="38100" dir="2700000" algn="tl">
                              <a:srgbClr val="000000">
                                <a:alpha val="43137"/>
                              </a:srgbClr>
                            </a:outerShdw>
                          </a:effectLst>
                          <a:latin typeface="Arial" charset="0"/>
                          <a:ea typeface="ＭＳ Ｐゴシック" charset="0"/>
                          <a:cs typeface="Times New Roman" charset="0"/>
                        </a:rPr>
                        <a:t> </a:t>
                      </a:r>
                      <a:r>
                        <a:rPr kumimoji="0" lang="en-US" sz="2000" b="1" i="0" u="none" strike="noStrike" cap="none" normalizeH="0" baseline="0" dirty="0" err="1" smtClean="0">
                          <a:ln>
                            <a:noFill/>
                          </a:ln>
                          <a:solidFill>
                            <a:srgbClr val="FFFFFF"/>
                          </a:solidFill>
                          <a:effectLst>
                            <a:outerShdw blurRad="38100" dist="38100" dir="2700000" algn="tl">
                              <a:srgbClr val="000000">
                                <a:alpha val="43137"/>
                              </a:srgbClr>
                            </a:outerShdw>
                          </a:effectLst>
                          <a:latin typeface="Arial" charset="0"/>
                          <a:ea typeface="ＭＳ Ｐゴシック" charset="0"/>
                          <a:cs typeface="Times New Roman" charset="0"/>
                        </a:rPr>
                        <a:t>lành</a:t>
                      </a:r>
                      <a:endParaRPr kumimoji="0" lang="en-US" sz="2000" b="1" i="0" u="none" strike="noStrike" cap="none" normalizeH="0" baseline="0" dirty="0">
                        <a:ln>
                          <a:noFill/>
                        </a:ln>
                        <a:solidFill>
                          <a:srgbClr val="FFFFFF"/>
                        </a:solidFill>
                        <a:effectLst>
                          <a:outerShdw blurRad="38100" dist="38100" dir="2700000" algn="tl">
                            <a:srgbClr val="000000">
                              <a:alpha val="43137"/>
                            </a:srgbClr>
                          </a:outerShdw>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r>
              <a:tr h="5334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charset="0"/>
                          <a:cs typeface="Arial" charset="0"/>
                        </a:rPr>
                        <a:t>Hủy phá</a:t>
                      </a:r>
                      <a:endParaRPr kumimoji="0" lang="en-US" sz="2400" b="1"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charset="0"/>
                          <a:cs typeface="Arial" charset="0"/>
                        </a:rPr>
                        <a:t>Giải cứu</a:t>
                      </a:r>
                      <a:endParaRPr kumimoji="0" lang="en-US" sz="2400" b="1"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r>
              <a:tr h="5334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charset="0"/>
                          <a:cs typeface="Arial" charset="0"/>
                        </a:rPr>
                        <a:t>Đổ nát</a:t>
                      </a:r>
                      <a:endParaRPr kumimoji="0" lang="en-US" sz="2400" b="1"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charset="0"/>
                          <a:cs typeface="Arial" charset="0"/>
                        </a:rPr>
                        <a:t>Phục hồi</a:t>
                      </a:r>
                      <a:endParaRPr kumimoji="0" lang="en-US" sz="2400" b="1"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r>
              <a:tr h="5334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charset="0"/>
                          <a:cs typeface="Arial" charset="0"/>
                        </a:rPr>
                        <a:t>Sự công chính của Đức Chúa Trời</a:t>
                      </a:r>
                      <a:endParaRPr kumimoji="0" lang="en-US" sz="2400" b="1"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charset="0"/>
                          <a:cs typeface="Arial" charset="0"/>
                        </a:rPr>
                        <a:t>Sự thành tín của Đức Chúa Trời</a:t>
                      </a:r>
                      <a:endParaRPr kumimoji="0" lang="en-US" sz="2400" b="1"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r>
              <a:tr h="5334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charset="0"/>
                          <a:cs typeface="Times New Roman" charset="0"/>
                        </a:rPr>
                        <a:t>Cảnh báo</a:t>
                      </a: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chemeClr val="tx1"/>
                          </a:solidFill>
                          <a:effectLst>
                            <a:outerShdw blurRad="38100" dist="38100" dir="2700000" algn="tl">
                              <a:srgbClr val="000000">
                                <a:alpha val="43137"/>
                              </a:srgbClr>
                            </a:outerShdw>
                          </a:effectLst>
                          <a:latin typeface="Arial" charset="0"/>
                          <a:ea typeface="ＭＳ Ｐゴシック" charset="0"/>
                          <a:cs typeface="Times New Roman" charset="0"/>
                        </a:rPr>
                        <a:t>Khích</a:t>
                      </a:r>
                      <a:r>
                        <a:rPr kumimoji="0" lang="en-US" sz="20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ea typeface="ＭＳ Ｐゴシック" charset="0"/>
                          <a:cs typeface="Times New Roman" charset="0"/>
                        </a:rPr>
                        <a:t> </a:t>
                      </a:r>
                      <a:r>
                        <a:rPr kumimoji="0" lang="en-US" sz="2000" b="1" i="0" u="none" strike="noStrike" cap="none" normalizeH="0" baseline="0" dirty="0" err="1">
                          <a:ln>
                            <a:noFill/>
                          </a:ln>
                          <a:solidFill>
                            <a:schemeClr val="tx1"/>
                          </a:solidFill>
                          <a:effectLst>
                            <a:outerShdw blurRad="38100" dist="38100" dir="2700000" algn="tl">
                              <a:srgbClr val="000000">
                                <a:alpha val="43137"/>
                              </a:srgbClr>
                            </a:outerShdw>
                          </a:effectLst>
                          <a:latin typeface="Arial" charset="0"/>
                          <a:ea typeface="ＭＳ Ｐゴシック" charset="0"/>
                          <a:cs typeface="Times New Roman" charset="0"/>
                        </a:rPr>
                        <a:t>lệ</a:t>
                      </a:r>
                      <a:endParaRPr kumimoji="0" lang="en-US" sz="20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r>
            </a:tbl>
          </a:graphicData>
        </a:graphic>
      </p:graphicFrame>
      <p:graphicFrame>
        <p:nvGraphicFramePr>
          <p:cNvPr id="6" name="Table 5"/>
          <p:cNvGraphicFramePr>
            <a:graphicFrameLocks noGrp="1"/>
          </p:cNvGraphicFramePr>
          <p:nvPr/>
        </p:nvGraphicFramePr>
        <p:xfrm>
          <a:off x="0" y="5181600"/>
          <a:ext cx="9144000" cy="1219200"/>
        </p:xfrm>
        <a:graphic>
          <a:graphicData uri="http://schemas.openxmlformats.org/drawingml/2006/table">
            <a:tbl>
              <a:tblPr/>
              <a:tblGrid>
                <a:gridCol w="990600"/>
                <a:gridCol w="1066800"/>
                <a:gridCol w="1066800"/>
                <a:gridCol w="1162050"/>
                <a:gridCol w="971550"/>
                <a:gridCol w="152400"/>
                <a:gridCol w="2057400"/>
                <a:gridCol w="1676400"/>
              </a:tblGrid>
              <a:tr h="5334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Trái đất</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1:1-3</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Giu-đa</a:t>
                      </a:r>
                      <a:br>
                        <a:rPr kumimoji="0" lang="en-US" sz="2000" b="0" i="0" u="none" strike="noStrike" cap="none" normalizeH="0" baseline="0">
                          <a:ln>
                            <a:noFill/>
                          </a:ln>
                          <a:solidFill>
                            <a:schemeClr val="tx1"/>
                          </a:solidFill>
                          <a:effectLst/>
                          <a:latin typeface="Arial" charset="0"/>
                          <a:ea typeface="ＭＳ Ｐゴシック" charset="0"/>
                          <a:cs typeface="Times New Roman" charset="0"/>
                        </a:rPr>
                      </a:br>
                      <a:r>
                        <a:rPr kumimoji="0" lang="en-US" sz="2000" b="0" i="0" u="none" strike="noStrike" cap="none" normalizeH="0" baseline="0">
                          <a:ln>
                            <a:noFill/>
                          </a:ln>
                          <a:solidFill>
                            <a:schemeClr val="tx1"/>
                          </a:solidFill>
                          <a:effectLst/>
                          <a:latin typeface="Arial" charset="0"/>
                          <a:ea typeface="ＭＳ Ｐゴシック" charset="0"/>
                          <a:cs typeface="Times New Roman" charset="0"/>
                        </a:rPr>
                        <a:t>1:4–2:3</a:t>
                      </a: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Các dân</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2:4-15</a:t>
                      </a: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GRSL</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3:1-7</a:t>
                      </a: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Trái đất</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3:8</a:t>
                      </a: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Dân sót hội hiệp</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3:9-10</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Cứu chuộc&amp; phục hồi</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3:11-20</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r>
            </a:tbl>
          </a:graphicData>
        </a:graphic>
      </p:graphicFrame>
      <p:sp>
        <p:nvSpPr>
          <p:cNvPr id="27678" name="Title 8"/>
          <p:cNvSpPr>
            <a:spLocks noGrp="1"/>
          </p:cNvSpPr>
          <p:nvPr>
            <p:ph type="title" idx="4294967295"/>
          </p:nvPr>
        </p:nvSpPr>
        <p:spPr>
          <a:xfrm>
            <a:off x="0" y="0"/>
            <a:ext cx="9144000" cy="609600"/>
          </a:xfrm>
          <a:solidFill>
            <a:schemeClr val="bg2"/>
          </a:solidFill>
        </p:spPr>
        <p:txBody>
          <a:bodyPr/>
          <a:lstStyle/>
          <a:p>
            <a:r>
              <a:rPr lang="en-US" sz="3600">
                <a:effectLst>
                  <a:outerShdw blurRad="38100" dist="38100" dir="2700000" algn="tl">
                    <a:srgbClr val="000000"/>
                  </a:outerShdw>
                </a:effectLst>
                <a:latin typeface="Arial" charset="0"/>
                <a:ea typeface="ＭＳ Ｐゴシック" charset="0"/>
                <a:cs typeface="Arial" charset="0"/>
              </a:rPr>
              <a:t>Sô-phô-ni: Ngày của Đức Giê-hô-va</a:t>
            </a:r>
          </a:p>
        </p:txBody>
      </p:sp>
      <p:sp>
        <p:nvSpPr>
          <p:cNvPr id="10" name="Title 8"/>
          <p:cNvSpPr txBox="1">
            <a:spLocks/>
          </p:cNvSpPr>
          <p:nvPr/>
        </p:nvSpPr>
        <p:spPr bwMode="auto">
          <a:xfrm>
            <a:off x="0" y="6400800"/>
            <a:ext cx="9144000" cy="457200"/>
          </a:xfrm>
          <a:prstGeom prst="rect">
            <a:avLst/>
          </a:prstGeom>
          <a:solidFill>
            <a:schemeClr val="bg2"/>
          </a:solidFill>
          <a:ln w="9525">
            <a:noFill/>
            <a:miter lim="800000"/>
            <a:headEnd/>
            <a:tailEnd/>
          </a:ln>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a:solidFill>
                  <a:schemeClr val="tx2"/>
                </a:solidFill>
                <a:latin typeface="Arial" charset="0"/>
                <a:cs typeface="Arial" charset="0"/>
              </a:rPr>
              <a:t>Giu-đa, các dân tộc, &amp; toàn trái đất (kh. 630 TC)</a:t>
            </a:r>
          </a:p>
        </p:txBody>
      </p:sp>
      <p:sp>
        <p:nvSpPr>
          <p:cNvPr id="27680" name="Text Box 311"/>
          <p:cNvSpPr txBox="1">
            <a:spLocks noChangeArrowheads="1"/>
          </p:cNvSpPr>
          <p:nvPr/>
        </p:nvSpPr>
        <p:spPr bwMode="auto">
          <a:xfrm>
            <a:off x="8445500" y="0"/>
            <a:ext cx="698500"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effectLst>
                  <a:outerShdw blurRad="38100" dist="38100" dir="2700000" algn="tl">
                    <a:srgbClr val="FFFFFF"/>
                  </a:outerShdw>
                </a:effectLst>
                <a:latin typeface="Arial" charset="0"/>
                <a:cs typeface="Arial" charset="0"/>
              </a:rPr>
              <a:t>634</a:t>
            </a:r>
          </a:p>
        </p:txBody>
      </p:sp>
      <p:cxnSp>
        <p:nvCxnSpPr>
          <p:cNvPr id="16" name="Straight Connector 15"/>
          <p:cNvCxnSpPr>
            <a:cxnSpLocks noChangeShapeType="1"/>
          </p:cNvCxnSpPr>
          <p:nvPr/>
        </p:nvCxnSpPr>
        <p:spPr bwMode="auto">
          <a:xfrm>
            <a:off x="457200" y="4953000"/>
            <a:ext cx="2133600" cy="762000"/>
          </a:xfrm>
          <a:prstGeom prst="line">
            <a:avLst/>
          </a:prstGeom>
          <a:noFill/>
          <a:ln w="57150" cap="sq">
            <a:solidFill>
              <a:srgbClr val="FFFF00"/>
            </a:solidFill>
            <a:round/>
            <a:headEnd type="none" w="sm" len="sm"/>
            <a:tailEnd type="none" w="sm" len="sm"/>
          </a:ln>
          <a:extLst>
            <a:ext uri="{909E8E84-426E-40dd-AFC4-6F175D3DCCD1}">
              <a14:hiddenFill xmlns:a14="http://schemas.microsoft.com/office/drawing/2010/main">
                <a:noFill/>
              </a14:hiddenFill>
            </a:ext>
          </a:extLst>
        </p:spPr>
      </p:cxnSp>
      <p:cxnSp>
        <p:nvCxnSpPr>
          <p:cNvPr id="17" name="Straight Connector 16"/>
          <p:cNvCxnSpPr>
            <a:cxnSpLocks noChangeShapeType="1"/>
          </p:cNvCxnSpPr>
          <p:nvPr/>
        </p:nvCxnSpPr>
        <p:spPr bwMode="auto">
          <a:xfrm rot="10800000" flipH="1">
            <a:off x="2590800" y="4953000"/>
            <a:ext cx="2133600" cy="762000"/>
          </a:xfrm>
          <a:prstGeom prst="line">
            <a:avLst/>
          </a:prstGeom>
          <a:noFill/>
          <a:ln w="57150" cap="sq">
            <a:solidFill>
              <a:srgbClr val="FFFF00"/>
            </a:solidFill>
            <a:round/>
            <a:headEnd type="none" w="sm" len="sm"/>
            <a:tailEnd type="none" w="sm" len="sm"/>
          </a:ln>
          <a:extLst>
            <a:ext uri="{909E8E84-426E-40dd-AFC4-6F175D3DCCD1}">
              <a14:hiddenFill xmlns:a14="http://schemas.microsoft.com/office/drawing/2010/main">
                <a:noFill/>
              </a14:hiddenFill>
            </a:ext>
          </a:extLst>
        </p:spPr>
      </p:cxnSp>
      <p:sp>
        <p:nvSpPr>
          <p:cNvPr id="18" name="Oval 17"/>
          <p:cNvSpPr>
            <a:spLocks noChangeArrowheads="1"/>
          </p:cNvSpPr>
          <p:nvPr/>
        </p:nvSpPr>
        <p:spPr bwMode="auto">
          <a:xfrm>
            <a:off x="1981200" y="5715000"/>
            <a:ext cx="1143000" cy="762000"/>
          </a:xfrm>
          <a:prstGeom prst="ellipse">
            <a:avLst/>
          </a:prstGeom>
          <a:noFill/>
          <a:ln w="57150" cap="sq">
            <a:solidFill>
              <a:srgbClr val="FFFF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987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0" y="0"/>
            <a:ext cx="9144000" cy="6858000"/>
          </a:xfrm>
          <a:prstGeom prst="rect">
            <a:avLst/>
          </a:prstGeom>
          <a:solidFill>
            <a:srgbClr val="000000"/>
          </a:solidFill>
          <a:ln w="12700" cap="sq">
            <a:solidFill>
              <a:schemeClr val="tx1"/>
            </a:solidFill>
            <a:round/>
            <a:headEnd type="none" w="sm" len="sm"/>
            <a:tailEnd type="none" w="sm" len="sm"/>
          </a:ln>
        </p:spPr>
        <p:txBody>
          <a:bodyPr wrap="none"/>
          <a:lstStyle/>
          <a:p>
            <a:endParaRPr lang="en-US"/>
          </a:p>
        </p:txBody>
      </p:sp>
      <p:sp>
        <p:nvSpPr>
          <p:cNvPr id="12291" name="TextBox 2"/>
          <p:cNvSpPr txBox="1">
            <a:spLocks noChangeArrowheads="1"/>
          </p:cNvSpPr>
          <p:nvPr/>
        </p:nvSpPr>
        <p:spPr bwMode="auto">
          <a:xfrm>
            <a:off x="228600" y="0"/>
            <a:ext cx="8763000" cy="664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u="sng">
                <a:latin typeface="Arial" charset="0"/>
                <a:cs typeface="Arial" charset="0"/>
              </a:rPr>
              <a:t>Từ khóa</a:t>
            </a:r>
            <a:r>
              <a:rPr lang="en-US" b="1">
                <a:latin typeface="Arial" charset="0"/>
                <a:cs typeface="Arial" charset="0"/>
              </a:rPr>
              <a:t>:	</a:t>
            </a:r>
            <a:r>
              <a:rPr lang="en-US" b="1">
                <a:solidFill>
                  <a:srgbClr val="FFFF00"/>
                </a:solidFill>
                <a:latin typeface="Arial" charset="0"/>
                <a:cs typeface="Arial" charset="0"/>
              </a:rPr>
              <a:t>Ngày</a:t>
            </a:r>
            <a:endParaRPr lang="en-US">
              <a:solidFill>
                <a:srgbClr val="FFFF00"/>
              </a:solidFill>
              <a:latin typeface="Arial" charset="0"/>
              <a:cs typeface="Arial" charset="0"/>
            </a:endParaRPr>
          </a:p>
          <a:p>
            <a:pPr eaLnBrk="1" hangingPunct="1"/>
            <a:r>
              <a:rPr lang="en-US" b="1">
                <a:latin typeface="Arial" charset="0"/>
                <a:cs typeface="Arial" charset="0"/>
              </a:rPr>
              <a:t> </a:t>
            </a:r>
            <a:endParaRPr lang="en-US">
              <a:latin typeface="Arial" charset="0"/>
              <a:cs typeface="Arial" charset="0"/>
            </a:endParaRPr>
          </a:p>
          <a:p>
            <a:pPr eaLnBrk="1" hangingPunct="1"/>
            <a:r>
              <a:rPr lang="en-US" sz="2200" b="1" u="sng">
                <a:latin typeface="Arial" charset="0"/>
                <a:cs typeface="Arial" charset="0"/>
              </a:rPr>
              <a:t>Câu căn bản</a:t>
            </a:r>
            <a:r>
              <a:rPr lang="en-US" sz="2200" b="1">
                <a:latin typeface="Arial" charset="0"/>
                <a:cs typeface="Arial" charset="0"/>
              </a:rPr>
              <a:t>: </a:t>
            </a:r>
            <a:r>
              <a:rPr lang="ja-JP" altLang="en-US" sz="2200" b="1">
                <a:latin typeface="Arial" charset="0"/>
                <a:cs typeface="Arial" charset="0"/>
              </a:rPr>
              <a:t>“</a:t>
            </a:r>
            <a:r>
              <a:rPr lang="vi-VN" sz="2200">
                <a:latin typeface="Arial" charset="0"/>
                <a:cs typeface="Arial" charset="0"/>
              </a:rPr>
              <a:t>hãy nhóm hiệp lại, </a:t>
            </a:r>
            <a:r>
              <a:rPr lang="en-US" sz="2200">
                <a:latin typeface="Arial" charset="0"/>
                <a:cs typeface="Arial" charset="0"/>
              </a:rPr>
              <a:t>…</a:t>
            </a:r>
            <a:r>
              <a:rPr lang="vi-VN" sz="2200">
                <a:latin typeface="Arial" charset="0"/>
                <a:cs typeface="Arial" charset="0"/>
              </a:rPr>
              <a:t>, trước khi </a:t>
            </a:r>
            <a:r>
              <a:rPr lang="vi-VN" sz="2200">
                <a:solidFill>
                  <a:srgbClr val="FFFF00"/>
                </a:solidFill>
                <a:latin typeface="Arial" charset="0"/>
                <a:cs typeface="Arial" charset="0"/>
              </a:rPr>
              <a:t>ngày thạnh nộ của Đức Giê-hô-va</a:t>
            </a:r>
            <a:r>
              <a:rPr lang="vi-VN" sz="2200">
                <a:latin typeface="Arial" charset="0"/>
                <a:cs typeface="Arial" charset="0"/>
              </a:rPr>
              <a:t> chưa đến trên các ngươi.</a:t>
            </a:r>
            <a:r>
              <a:rPr lang="en-US" sz="2200">
                <a:latin typeface="Arial" charset="0"/>
                <a:cs typeface="Arial" charset="0"/>
              </a:rPr>
              <a:t> </a:t>
            </a:r>
            <a:r>
              <a:rPr lang="vi-VN" sz="2200">
                <a:latin typeface="Arial" charset="0"/>
                <a:cs typeface="Arial" charset="0"/>
              </a:rPr>
              <a:t>Hỡi các ngươi là mọi kẻ nhu mì của đất, làm theo mạng lịnh của Chúa, hãy tìm kiếm Đức Giê-hô-va, tìm kiếm sự công bình, tìm kiếm sự nhu mì, hoặc giả các ngươi sẽ được giấu kín trong ngày thạnh nộ của Đức Giê-hô-va.</a:t>
            </a:r>
          </a:p>
          <a:p>
            <a:pPr eaLnBrk="1" hangingPunct="1"/>
            <a:r>
              <a:rPr lang="ja-JP" altLang="en-US" sz="2200" b="1">
                <a:latin typeface="Arial" charset="0"/>
                <a:cs typeface="Arial" charset="0"/>
              </a:rPr>
              <a:t>”</a:t>
            </a:r>
            <a:r>
              <a:rPr lang="en-US" sz="2200" b="1">
                <a:latin typeface="Arial" charset="0"/>
                <a:cs typeface="Arial" charset="0"/>
              </a:rPr>
              <a:t> (Zeph. 2:1-3).</a:t>
            </a:r>
            <a:endParaRPr lang="en-US" sz="2200">
              <a:latin typeface="Arial" charset="0"/>
              <a:cs typeface="Arial" charset="0"/>
            </a:endParaRPr>
          </a:p>
          <a:p>
            <a:pPr eaLnBrk="1" hangingPunct="1"/>
            <a:r>
              <a:rPr lang="en-US" sz="2200" b="1">
                <a:latin typeface="Arial" charset="0"/>
                <a:cs typeface="Arial" charset="0"/>
              </a:rPr>
              <a:t> </a:t>
            </a:r>
            <a:endParaRPr lang="en-US" sz="2200">
              <a:latin typeface="Arial" charset="0"/>
              <a:cs typeface="Arial" charset="0"/>
            </a:endParaRPr>
          </a:p>
          <a:p>
            <a:pPr eaLnBrk="1" hangingPunct="1"/>
            <a:r>
              <a:rPr lang="en-US" sz="2200" b="1" u="sng">
                <a:latin typeface="Arial" charset="0"/>
                <a:cs typeface="Arial" charset="0"/>
              </a:rPr>
              <a:t>Câu tóm tắt</a:t>
            </a:r>
            <a:r>
              <a:rPr lang="en-US" sz="2200" b="1">
                <a:latin typeface="Arial" charset="0"/>
                <a:cs typeface="Arial" charset="0"/>
              </a:rPr>
              <a:t>:</a:t>
            </a:r>
            <a:endParaRPr lang="en-US" sz="2200">
              <a:latin typeface="Arial" charset="0"/>
              <a:cs typeface="Arial" charset="0"/>
            </a:endParaRPr>
          </a:p>
          <a:p>
            <a:pPr eaLnBrk="1" hangingPunct="1"/>
            <a:r>
              <a:rPr lang="en-US" sz="2200" b="1">
                <a:latin typeface="Arial" charset="0"/>
                <a:cs typeface="Arial" charset="0"/>
              </a:rPr>
              <a:t>Sô-phô-ni nói tiên tri về </a:t>
            </a:r>
            <a:r>
              <a:rPr lang="en-US" sz="2200" b="1">
                <a:solidFill>
                  <a:srgbClr val="FFFF00"/>
                </a:solidFill>
                <a:latin typeface="Arial" charset="0"/>
                <a:cs typeface="Arial" charset="0"/>
              </a:rPr>
              <a:t>ngày của Đức Giê-hô-va </a:t>
            </a:r>
            <a:r>
              <a:rPr lang="en-US" sz="2200" b="1">
                <a:latin typeface="Arial" charset="0"/>
                <a:cs typeface="Arial" charset="0"/>
              </a:rPr>
              <a:t>đoán phạt Giu-đa, các nước lân bang, và toàn trái đất để thúc giục Giu-đa ăn năn vì bản tánh công bình của Đức Chúa Trời và lời hứa của Ngài về dân sót được phục hồi.</a:t>
            </a:r>
            <a:endParaRPr lang="en-US" sz="2200">
              <a:latin typeface="Arial" charset="0"/>
              <a:cs typeface="Arial" charset="0"/>
            </a:endParaRPr>
          </a:p>
          <a:p>
            <a:pPr eaLnBrk="1" hangingPunct="1"/>
            <a:r>
              <a:rPr lang="en-US" b="1">
                <a:latin typeface="Arial" charset="0"/>
                <a:cs typeface="Arial" charset="0"/>
              </a:rPr>
              <a:t> </a:t>
            </a:r>
            <a:endParaRPr lang="en-US">
              <a:latin typeface="Arial" charset="0"/>
              <a:cs typeface="Arial" charset="0"/>
            </a:endParaRPr>
          </a:p>
          <a:p>
            <a:pPr eaLnBrk="1" hangingPunct="1"/>
            <a:r>
              <a:rPr lang="en-US" sz="2200" b="1" u="sng">
                <a:latin typeface="Arial" charset="0"/>
                <a:cs typeface="Arial" charset="0"/>
              </a:rPr>
              <a:t>Áp dụng</a:t>
            </a:r>
            <a:r>
              <a:rPr lang="en-US" sz="2200" b="1">
                <a:latin typeface="Arial" charset="0"/>
                <a:cs typeface="Arial" charset="0"/>
              </a:rPr>
              <a:t>:</a:t>
            </a:r>
            <a:endParaRPr lang="en-US" sz="2200">
              <a:latin typeface="Arial" charset="0"/>
              <a:cs typeface="Arial" charset="0"/>
            </a:endParaRPr>
          </a:p>
          <a:p>
            <a:pPr eaLnBrk="1" hangingPunct="1"/>
            <a:r>
              <a:rPr lang="en-US" sz="2200" b="1">
                <a:latin typeface="Arial" charset="0"/>
                <a:cs typeface="Arial" charset="0"/>
              </a:rPr>
              <a:t> Nếu bạn tiếp tục </a:t>
            </a:r>
            <a:r>
              <a:rPr lang="en-US" sz="2200" b="1" i="1">
                <a:latin typeface="Arial" charset="0"/>
                <a:cs typeface="Arial" charset="0"/>
              </a:rPr>
              <a:t>sống </a:t>
            </a:r>
            <a:r>
              <a:rPr lang="en-US" sz="2200" b="1">
                <a:latin typeface="Arial" charset="0"/>
                <a:cs typeface="Arial" charset="0"/>
              </a:rPr>
              <a:t>như người ngoại, bạn sẽ </a:t>
            </a:r>
            <a:r>
              <a:rPr lang="en-US" sz="2200" b="1" i="1">
                <a:latin typeface="Arial" charset="0"/>
                <a:cs typeface="Arial" charset="0"/>
              </a:rPr>
              <a:t>chết </a:t>
            </a:r>
            <a:r>
              <a:rPr lang="en-US" sz="2200" b="1">
                <a:latin typeface="Arial" charset="0"/>
                <a:cs typeface="Arial" charset="0"/>
              </a:rPr>
              <a:t>như người ngoại (Huang Sabin)</a:t>
            </a:r>
            <a:endParaRPr lang="en-US" sz="2200">
              <a:latin typeface="Arial" charset="0"/>
              <a:cs typeface="Arial" charset="0"/>
            </a:endParaRPr>
          </a:p>
          <a:p>
            <a:pPr eaLnBrk="1" hangingPunct="1"/>
            <a:endParaRPr lang="en-US">
              <a:latin typeface="Arial" charset="0"/>
              <a:cs typeface="Arial" charset="0"/>
            </a:endParaRPr>
          </a:p>
        </p:txBody>
      </p:sp>
      <p:sp>
        <p:nvSpPr>
          <p:cNvPr id="12292" name="Text Box 311"/>
          <p:cNvSpPr txBox="1">
            <a:spLocks noChangeArrowheads="1"/>
          </p:cNvSpPr>
          <p:nvPr/>
        </p:nvSpPr>
        <p:spPr bwMode="auto">
          <a:xfrm>
            <a:off x="8445500" y="0"/>
            <a:ext cx="69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latin typeface="Arial" charset="0"/>
                <a:cs typeface="Arial" charset="0"/>
              </a:rPr>
              <a:t>634</a:t>
            </a:r>
          </a:p>
        </p:txBody>
      </p:sp>
      <p:sp>
        <p:nvSpPr>
          <p:cNvPr id="5" name="Title 4"/>
          <p:cNvSpPr>
            <a:spLocks noGrp="1"/>
          </p:cNvSpPr>
          <p:nvPr>
            <p:ph type="title" idx="4294967295"/>
          </p:nvPr>
        </p:nvSpPr>
        <p:spPr>
          <a:xfrm>
            <a:off x="3810000" y="76200"/>
            <a:ext cx="2819400" cy="609600"/>
          </a:xfrm>
          <a:solidFill>
            <a:schemeClr val="tx2"/>
          </a:solidFill>
        </p:spPr>
        <p:txBody>
          <a:bodyPr/>
          <a:lstStyle/>
          <a:p>
            <a:r>
              <a:rPr lang="en-US">
                <a:solidFill>
                  <a:schemeClr val="bg2"/>
                </a:solidFill>
                <a:effectLst>
                  <a:outerShdw blurRad="38100" dist="38100" dir="2700000" algn="tl">
                    <a:srgbClr val="DDDDDD"/>
                  </a:outerShdw>
                </a:effectLst>
                <a:latin typeface="Arial" charset="0"/>
                <a:ea typeface="ＭＳ Ｐゴシック" charset="0"/>
                <a:cs typeface="Arial" charset="0"/>
              </a:rPr>
              <a:t>Chìa khóa</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1" name="Group 11"/>
          <p:cNvGrpSpPr>
            <a:grpSpLocks/>
          </p:cNvGrpSpPr>
          <p:nvPr/>
        </p:nvGrpSpPr>
        <p:grpSpPr bwMode="auto">
          <a:xfrm>
            <a:off x="0" y="0"/>
            <a:ext cx="9144000" cy="6881813"/>
            <a:chOff x="0" y="0"/>
            <a:chExt cx="9144000" cy="6881813"/>
          </a:xfrm>
        </p:grpSpPr>
        <p:pic>
          <p:nvPicPr>
            <p:cNvPr id="81924" name="Picture 3" descr="Zeph 1.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25" name="Group 8"/>
            <p:cNvGrpSpPr>
              <a:grpSpLocks/>
            </p:cNvGrpSpPr>
            <p:nvPr/>
          </p:nvGrpSpPr>
          <p:grpSpPr bwMode="auto">
            <a:xfrm>
              <a:off x="1547664" y="1412776"/>
              <a:ext cx="5904656" cy="3816424"/>
              <a:chOff x="1547664" y="1412776"/>
              <a:chExt cx="5904656" cy="3816424"/>
            </a:xfrm>
          </p:grpSpPr>
          <p:sp>
            <p:nvSpPr>
              <p:cNvPr id="81926" name="Rectangle 2"/>
              <p:cNvSpPr>
                <a:spLocks noChangeArrowheads="1"/>
              </p:cNvSpPr>
              <p:nvPr/>
            </p:nvSpPr>
            <p:spPr bwMode="auto">
              <a:xfrm>
                <a:off x="1547664" y="1628800"/>
                <a:ext cx="5544616" cy="1296144"/>
              </a:xfrm>
              <a:prstGeom prst="rect">
                <a:avLst/>
              </a:prstGeom>
              <a:solidFill>
                <a:schemeClr val="tx2"/>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lstStyle/>
              <a:p>
                <a:endParaRPr lang="en-US">
                  <a:solidFill>
                    <a:srgbClr val="EAEAEA"/>
                  </a:solidFill>
                </a:endParaRPr>
              </a:p>
            </p:txBody>
          </p:sp>
          <p:sp>
            <p:nvSpPr>
              <p:cNvPr id="81927" name="Rectangle 6"/>
              <p:cNvSpPr>
                <a:spLocks noChangeArrowheads="1"/>
              </p:cNvSpPr>
              <p:nvPr/>
            </p:nvSpPr>
            <p:spPr bwMode="auto">
              <a:xfrm>
                <a:off x="2123728" y="2852936"/>
                <a:ext cx="4896544" cy="1944216"/>
              </a:xfrm>
              <a:prstGeom prst="rect">
                <a:avLst/>
              </a:prstGeom>
              <a:solidFill>
                <a:schemeClr val="tx2"/>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lstStyle/>
              <a:p>
                <a:endParaRPr lang="en-US">
                  <a:solidFill>
                    <a:srgbClr val="EAEAEA"/>
                  </a:solidFill>
                </a:endParaRPr>
              </a:p>
            </p:txBody>
          </p:sp>
          <p:sp>
            <p:nvSpPr>
              <p:cNvPr id="81928" name="Rectangle 7"/>
              <p:cNvSpPr>
                <a:spLocks noChangeArrowheads="1"/>
              </p:cNvSpPr>
              <p:nvPr/>
            </p:nvSpPr>
            <p:spPr bwMode="auto">
              <a:xfrm>
                <a:off x="3635896" y="3284984"/>
                <a:ext cx="3024336" cy="1944216"/>
              </a:xfrm>
              <a:prstGeom prst="rect">
                <a:avLst/>
              </a:prstGeom>
              <a:solidFill>
                <a:schemeClr val="tx2"/>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lstStyle/>
              <a:p>
                <a:endParaRPr lang="en-US">
                  <a:solidFill>
                    <a:srgbClr val="EAEAEA"/>
                  </a:solidFill>
                </a:endParaRPr>
              </a:p>
            </p:txBody>
          </p:sp>
          <p:sp>
            <p:nvSpPr>
              <p:cNvPr id="81929" name="Rectangle 9"/>
              <p:cNvSpPr>
                <a:spLocks noChangeArrowheads="1"/>
              </p:cNvSpPr>
              <p:nvPr/>
            </p:nvSpPr>
            <p:spPr bwMode="auto">
              <a:xfrm>
                <a:off x="1547664" y="1484784"/>
                <a:ext cx="2448272" cy="1296144"/>
              </a:xfrm>
              <a:prstGeom prst="rect">
                <a:avLst/>
              </a:prstGeom>
              <a:solidFill>
                <a:schemeClr val="tx2"/>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lstStyle/>
              <a:p>
                <a:endParaRPr lang="en-US">
                  <a:solidFill>
                    <a:srgbClr val="EAEAEA"/>
                  </a:solidFill>
                </a:endParaRPr>
              </a:p>
            </p:txBody>
          </p:sp>
          <p:sp>
            <p:nvSpPr>
              <p:cNvPr id="81930" name="Rectangle 10"/>
              <p:cNvSpPr>
                <a:spLocks noChangeArrowheads="1"/>
              </p:cNvSpPr>
              <p:nvPr/>
            </p:nvSpPr>
            <p:spPr bwMode="auto">
              <a:xfrm>
                <a:off x="4788024" y="1412776"/>
                <a:ext cx="2664296" cy="1224136"/>
              </a:xfrm>
              <a:prstGeom prst="rect">
                <a:avLst/>
              </a:prstGeom>
              <a:solidFill>
                <a:schemeClr val="tx2"/>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lstStyle/>
              <a:p>
                <a:endParaRPr lang="en-US">
                  <a:solidFill>
                    <a:srgbClr val="EAEAEA"/>
                  </a:solidFill>
                </a:endParaRPr>
              </a:p>
            </p:txBody>
          </p:sp>
        </p:grpSp>
      </p:grpSp>
      <p:sp>
        <p:nvSpPr>
          <p:cNvPr id="81922" name="Title 1"/>
          <p:cNvSpPr>
            <a:spLocks noGrp="1"/>
          </p:cNvSpPr>
          <p:nvPr>
            <p:ph type="title"/>
          </p:nvPr>
        </p:nvSpPr>
        <p:spPr>
          <a:xfrm>
            <a:off x="755650" y="3006725"/>
            <a:ext cx="7772400" cy="1143000"/>
          </a:xfrm>
        </p:spPr>
        <p:txBody>
          <a:bodyPr/>
          <a:lstStyle/>
          <a:p>
            <a:r>
              <a:rPr lang="en-US">
                <a:solidFill>
                  <a:schemeClr val="bg2"/>
                </a:solidFill>
                <a:effectLst/>
                <a:latin typeface="Arial" charset="0"/>
                <a:ea typeface="ＭＳ Ｐゴシック" charset="0"/>
              </a:rPr>
              <a:t>Zephaniah 1:8</a:t>
            </a:r>
            <a:r>
              <a:rPr lang="en-US" sz="3600">
                <a:solidFill>
                  <a:schemeClr val="bg2"/>
                </a:solidFill>
                <a:effectLst/>
                <a:latin typeface="Arial" charset="0"/>
                <a:ea typeface="ＭＳ Ｐゴシック" charset="0"/>
              </a:rPr>
              <a:t> (NLT)</a:t>
            </a:r>
            <a:endParaRPr lang="en-US">
              <a:solidFill>
                <a:schemeClr val="bg2"/>
              </a:solidFill>
              <a:effectLst/>
              <a:latin typeface="Arial" charset="0"/>
              <a:ea typeface="ＭＳ Ｐゴシック" charset="0"/>
            </a:endParaRPr>
          </a:p>
        </p:txBody>
      </p:sp>
      <p:sp>
        <p:nvSpPr>
          <p:cNvPr id="81923" name="Title 1"/>
          <p:cNvSpPr txBox="1">
            <a:spLocks/>
          </p:cNvSpPr>
          <p:nvPr/>
        </p:nvSpPr>
        <p:spPr bwMode="auto">
          <a:xfrm>
            <a:off x="760413" y="1628775"/>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4000" b="1">
                <a:solidFill>
                  <a:srgbClr val="000000"/>
                </a:solidFill>
                <a:latin typeface="Arial" charset="0"/>
                <a:cs typeface="Arial" charset="0"/>
              </a:rPr>
              <a:t>“I will punish…all those following pagan customs”</a:t>
            </a:r>
          </a:p>
        </p:txBody>
      </p:sp>
    </p:spTree>
    <p:extLst>
      <p:ext uri="{BB962C8B-B14F-4D97-AF65-F5344CB8AC3E}">
        <p14:creationId xmlns:p14="http://schemas.microsoft.com/office/powerpoint/2010/main" val="154565427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a:effectLst>
                  <a:outerShdw blurRad="38100" dist="38100" dir="2700000" algn="tl">
                    <a:srgbClr val="000000"/>
                  </a:outerShdw>
                </a:effectLst>
                <a:latin typeface="Arial" charset="0"/>
                <a:ea typeface="ＭＳ Ｐゴシック" charset="0"/>
                <a:cs typeface="Arial" charset="0"/>
              </a:rPr>
              <a:t>Zephaniah 3:17</a:t>
            </a:r>
          </a:p>
        </p:txBody>
      </p:sp>
      <p:pic>
        <p:nvPicPr>
          <p:cNvPr id="11267" name="Picture 2" descr="Zeph 3.1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5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92162"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966788"/>
            <a:ext cx="5945187"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9783" name="Rectangle 7"/>
          <p:cNvSpPr>
            <a:spLocks noGrp="1" noRot="1" noChangeArrowheads="1"/>
          </p:cNvSpPr>
          <p:nvPr>
            <p:ph type="title" idx="4294967295"/>
          </p:nvPr>
        </p:nvSpPr>
        <p:spPr>
          <a:xfrm>
            <a:off x="-13577" y="5805264"/>
            <a:ext cx="9157577" cy="1018920"/>
          </a:xfrm>
        </p:spPr>
        <p:txBody>
          <a:bodyPr/>
          <a:lstStyle/>
          <a:p>
            <a:pPr eaLnBrk="1" hangingPunct="1">
              <a:defRPr/>
            </a:pPr>
            <a:r>
              <a:rPr lang="en-US" sz="3200" b="1" dirty="0" smtClean="0">
                <a:effectLst>
                  <a:glow rad="152400">
                    <a:srgbClr val="000000"/>
                  </a:glow>
                </a:effectLst>
                <a:latin typeface="Arial" charset="0"/>
                <a:ea typeface="ＭＳ Ｐゴシック" charset="0"/>
                <a:cs typeface="Arial" charset="0"/>
              </a:rPr>
              <a:t>Should we follow the festivals </a:t>
            </a:r>
            <a:br>
              <a:rPr lang="en-US" sz="3200" b="1" dirty="0" smtClean="0">
                <a:effectLst>
                  <a:glow rad="152400">
                    <a:srgbClr val="000000"/>
                  </a:glow>
                </a:effectLst>
                <a:latin typeface="Arial" charset="0"/>
                <a:ea typeface="ＭＳ Ｐゴシック" charset="0"/>
                <a:cs typeface="Arial" charset="0"/>
              </a:rPr>
            </a:br>
            <a:r>
              <a:rPr lang="en-US" sz="3200" b="1" dirty="0" smtClean="0">
                <a:effectLst>
                  <a:glow rad="152400">
                    <a:srgbClr val="000000"/>
                  </a:glow>
                </a:effectLst>
                <a:latin typeface="Arial" charset="0"/>
                <a:ea typeface="ＭＳ Ｐゴシック" charset="0"/>
                <a:cs typeface="Arial" charset="0"/>
              </a:rPr>
              <a:t>or Colossians 2:16-17?</a:t>
            </a:r>
            <a:endParaRPr lang="en-US" sz="3200" b="1" dirty="0">
              <a:effectLst>
                <a:glow rad="152400">
                  <a:srgbClr val="000000"/>
                </a:glow>
              </a:effectLst>
              <a:latin typeface="Arial" charset="0"/>
              <a:ea typeface="ＭＳ Ｐゴシック" charset="0"/>
              <a:cs typeface="Arial" charset="0"/>
            </a:endParaRPr>
          </a:p>
        </p:txBody>
      </p:sp>
      <p:sp>
        <p:nvSpPr>
          <p:cNvPr id="2379787" name="Text Box 11"/>
          <p:cNvSpPr txBox="1">
            <a:spLocks noChangeArrowheads="1"/>
          </p:cNvSpPr>
          <p:nvPr/>
        </p:nvSpPr>
        <p:spPr bwMode="auto">
          <a:xfrm>
            <a:off x="0" y="0"/>
            <a:ext cx="9144000" cy="1384995"/>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r">
              <a:defRPr/>
            </a:pPr>
            <a:r>
              <a:rPr lang="en-US" sz="2800" b="1" dirty="0">
                <a:solidFill>
                  <a:srgbClr val="FFFFFF"/>
                </a:solidFill>
                <a:effectLst>
                  <a:glow rad="152400">
                    <a:srgbClr val="000000"/>
                  </a:glow>
                </a:effectLst>
                <a:latin typeface="Arial" charset="0"/>
                <a:cs typeface="Arial" charset="0"/>
              </a:rPr>
              <a:t>"I will gather you who </a:t>
            </a:r>
            <a:r>
              <a:rPr lang="en-US" sz="2800" b="1" dirty="0" smtClean="0">
                <a:solidFill>
                  <a:srgbClr val="FFFFFF"/>
                </a:solidFill>
                <a:effectLst>
                  <a:glow rad="152400">
                    <a:srgbClr val="000000"/>
                  </a:glow>
                </a:effectLst>
                <a:latin typeface="Arial" charset="0"/>
                <a:cs typeface="Arial" charset="0"/>
              </a:rPr>
              <a:t>mourn for </a:t>
            </a:r>
            <a:r>
              <a:rPr lang="en-US" sz="2800" b="1" dirty="0">
                <a:solidFill>
                  <a:srgbClr val="FFFFFF"/>
                </a:solidFill>
                <a:effectLst>
                  <a:glow rad="152400">
                    <a:srgbClr val="000000"/>
                  </a:glow>
                </a:effectLst>
                <a:latin typeface="Arial" charset="0"/>
                <a:cs typeface="Arial" charset="0"/>
              </a:rPr>
              <a:t>the appointed festivals; </a:t>
            </a:r>
            <a:r>
              <a:rPr lang="en-US" sz="2800" b="1" dirty="0" smtClean="0">
                <a:solidFill>
                  <a:srgbClr val="FFFFFF"/>
                </a:solidFill>
                <a:effectLst>
                  <a:glow rad="152400">
                    <a:srgbClr val="000000"/>
                  </a:glow>
                </a:effectLst>
                <a:latin typeface="Arial" charset="0"/>
                <a:cs typeface="Arial" charset="0"/>
              </a:rPr>
              <a:t>you </a:t>
            </a:r>
            <a:r>
              <a:rPr lang="en-US" sz="2800" b="1" dirty="0">
                <a:solidFill>
                  <a:srgbClr val="FFFFFF"/>
                </a:solidFill>
                <a:effectLst>
                  <a:glow rad="152400">
                    <a:srgbClr val="000000"/>
                  </a:glow>
                </a:effectLst>
                <a:latin typeface="Arial" charset="0"/>
                <a:cs typeface="Arial" charset="0"/>
              </a:rPr>
              <a:t>will be disgraced no </a:t>
            </a:r>
            <a:r>
              <a:rPr lang="en-US" sz="2800" b="1" dirty="0" smtClean="0">
                <a:solidFill>
                  <a:srgbClr val="FFFFFF"/>
                </a:solidFill>
                <a:effectLst>
                  <a:glow rad="152400">
                    <a:srgbClr val="000000"/>
                  </a:glow>
                </a:effectLst>
                <a:latin typeface="Arial" charset="0"/>
                <a:cs typeface="Arial" charset="0"/>
              </a:rPr>
              <a:t>more</a:t>
            </a:r>
            <a:r>
              <a:rPr lang="en-SG" sz="2800" b="1" dirty="0" smtClean="0">
                <a:solidFill>
                  <a:srgbClr val="FFFFFF"/>
                </a:solidFill>
                <a:effectLst>
                  <a:glow rad="152400">
                    <a:srgbClr val="000000"/>
                  </a:glow>
                </a:effectLst>
                <a:latin typeface="Arial" charset="0"/>
                <a:cs typeface="Arial" charset="0"/>
              </a:rPr>
              <a:t>”</a:t>
            </a:r>
            <a:r>
              <a:rPr lang="en-US" sz="2800" b="1" dirty="0" smtClean="0">
                <a:solidFill>
                  <a:srgbClr val="FFFFFF"/>
                </a:solidFill>
                <a:effectLst>
                  <a:glow rad="152400">
                    <a:srgbClr val="000000"/>
                  </a:glow>
                </a:effectLst>
                <a:latin typeface="Arial" charset="0"/>
                <a:cs typeface="Arial" charset="0"/>
              </a:rPr>
              <a:t> </a:t>
            </a:r>
            <a:br>
              <a:rPr lang="en-US" sz="2800" b="1" dirty="0" smtClean="0">
                <a:solidFill>
                  <a:srgbClr val="FFFFFF"/>
                </a:solidFill>
                <a:effectLst>
                  <a:glow rad="152400">
                    <a:srgbClr val="000000"/>
                  </a:glow>
                </a:effectLst>
                <a:latin typeface="Arial" charset="0"/>
                <a:cs typeface="Arial" charset="0"/>
              </a:rPr>
            </a:br>
            <a:r>
              <a:rPr lang="en-US" sz="2800" b="1" dirty="0" smtClean="0">
                <a:solidFill>
                  <a:srgbClr val="FFFFFF"/>
                </a:solidFill>
                <a:effectLst>
                  <a:glow rad="152400">
                    <a:srgbClr val="000000"/>
                  </a:glow>
                </a:effectLst>
                <a:latin typeface="Arial" charset="0"/>
                <a:cs typeface="Arial" charset="0"/>
              </a:rPr>
              <a:t>(Zeph. 3:18 </a:t>
            </a:r>
            <a:r>
              <a:rPr lang="en-US" b="1" dirty="0" smtClean="0">
                <a:solidFill>
                  <a:srgbClr val="FFFFFF"/>
                </a:solidFill>
                <a:effectLst>
                  <a:glow rad="152400">
                    <a:srgbClr val="000000"/>
                  </a:glow>
                </a:effectLst>
                <a:latin typeface="Arial" charset="0"/>
                <a:cs typeface="Arial" charset="0"/>
              </a:rPr>
              <a:t>NLT</a:t>
            </a:r>
            <a:r>
              <a:rPr lang="en-US" sz="2800" b="1" dirty="0" smtClean="0">
                <a:solidFill>
                  <a:srgbClr val="FFFFFF"/>
                </a:solidFill>
                <a:effectLst>
                  <a:glow rad="152400">
                    <a:srgbClr val="000000"/>
                  </a:glow>
                </a:effectLst>
                <a:latin typeface="Arial" charset="0"/>
                <a:cs typeface="Arial" charset="0"/>
              </a:rPr>
              <a:t>).</a:t>
            </a:r>
          </a:p>
        </p:txBody>
      </p:sp>
      <p:sp>
        <p:nvSpPr>
          <p:cNvPr id="92165" name="Title 1"/>
          <p:cNvSpPr txBox="1">
            <a:spLocks/>
          </p:cNvSpPr>
          <p:nvPr/>
        </p:nvSpPr>
        <p:spPr bwMode="auto">
          <a:xfrm>
            <a:off x="179388" y="1052513"/>
            <a:ext cx="5905500" cy="720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3200" b="1">
                <a:solidFill>
                  <a:srgbClr val="000000"/>
                </a:solidFill>
                <a:latin typeface="Arial" charset="0"/>
              </a:rPr>
              <a:t>Jewish Festivals</a:t>
            </a:r>
          </a:p>
        </p:txBody>
      </p:sp>
      <p:pic>
        <p:nvPicPr>
          <p:cNvPr id="92166"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03800" y="1628775"/>
            <a:ext cx="405130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7041202"/>
      </p:ext>
    </p:extLst>
  </p:cSld>
  <p:clrMapOvr>
    <a:overrideClrMapping bg1="dk2" tx1="lt1" bg2="dk1" tx2="lt2" accent1="accent1" accent2="accent2" accent3="accent3" accent4="accent4" accent5="accent5" accent6="accent6" hlink="hlink" folHlink="folHlink"/>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379787"/>
                                        </p:tgtEl>
                                        <p:attrNameLst>
                                          <p:attrName>style.visibility</p:attrName>
                                        </p:attrNameLst>
                                      </p:cBhvr>
                                      <p:to>
                                        <p:strVal val="visible"/>
                                      </p:to>
                                    </p:set>
                                    <p:animEffect transition="in" filter="dissolve">
                                      <p:cBhvr>
                                        <p:cTn id="7" dur="2000"/>
                                        <p:tgtEl>
                                          <p:spTgt spid="2379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00000"/>
            </a:gs>
            <a:gs pos="100000">
              <a:schemeClr val="tx1"/>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endParaRPr lang="en-US">
              <a:solidFill>
                <a:srgbClr val="000000"/>
              </a:solidFill>
            </a:endParaRPr>
          </a:p>
        </p:txBody>
      </p:sp>
      <p:sp>
        <p:nvSpPr>
          <p:cNvPr id="900098" name="Rectangle 2"/>
          <p:cNvSpPr>
            <a:spLocks noGrp="1" noChangeArrowheads="1"/>
          </p:cNvSpPr>
          <p:nvPr>
            <p:ph type="ctrTitle"/>
          </p:nvPr>
        </p:nvSpPr>
        <p:spPr>
          <a:xfrm>
            <a:off x="0" y="21563"/>
            <a:ext cx="9144000" cy="909772"/>
          </a:xfrm>
          <a:effectLst>
            <a:outerShdw blurRad="63500" dist="35921" dir="2700000" algn="ctr" rotWithShape="0">
              <a:schemeClr val="tx2">
                <a:alpha val="74998"/>
              </a:schemeClr>
            </a:outerShdw>
          </a:effectLst>
          <a:extLst/>
        </p:spPr>
        <p:txBody>
          <a:bodyPr anchor="ctr"/>
          <a:lstStyle/>
          <a:p>
            <a:pPr>
              <a:defRPr/>
            </a:pPr>
            <a:r>
              <a:rPr lang="en-US" sz="4800" b="1" dirty="0" err="1">
                <a:effectLst>
                  <a:glow rad="127000">
                    <a:schemeClr val="tx1"/>
                  </a:glow>
                </a:effectLst>
                <a:latin typeface="Arial" charset="0"/>
                <a:ea typeface="ＭＳ Ｐゴシック" charset="0"/>
                <a:cs typeface="ＭＳ Ｐゴシック" charset="0"/>
              </a:rPr>
              <a:t>Từ</a:t>
            </a:r>
            <a:r>
              <a:rPr lang="en-US" sz="4800" b="1" dirty="0">
                <a:effectLst>
                  <a:glow rad="127000">
                    <a:schemeClr val="tx1"/>
                  </a:glow>
                </a:effectLst>
                <a:latin typeface="Arial" charset="0"/>
                <a:ea typeface="ＭＳ Ｐゴシック" charset="0"/>
                <a:cs typeface="ＭＳ Ｐゴシック" charset="0"/>
              </a:rPr>
              <a:t> </a:t>
            </a:r>
            <a:r>
              <a:rPr lang="en-US" sz="4800" b="1" dirty="0" err="1">
                <a:effectLst>
                  <a:glow rad="127000">
                    <a:schemeClr val="tx1"/>
                  </a:glow>
                </a:effectLst>
                <a:latin typeface="Arial" charset="0"/>
                <a:ea typeface="ＭＳ Ｐゴシック" charset="0"/>
                <a:cs typeface="ＭＳ Ｐゴシック" charset="0"/>
              </a:rPr>
              <a:t>Khóa</a:t>
            </a:r>
            <a:endParaRPr lang="en-US" sz="4800" b="1" dirty="0">
              <a:effectLst>
                <a:glow rad="127000">
                  <a:schemeClr val="tx1"/>
                </a:glow>
              </a:effectLst>
              <a:latin typeface="Arial" charset="0"/>
              <a:ea typeface="ＭＳ Ｐゴシック" charset="0"/>
              <a:cs typeface="ＭＳ Ｐゴシック" charset="0"/>
            </a:endParaRPr>
          </a:p>
        </p:txBody>
      </p:sp>
      <p:sp>
        <p:nvSpPr>
          <p:cNvPr id="5" name="Rectangle 2"/>
          <p:cNvSpPr txBox="1">
            <a:spLocks noChangeArrowheads="1"/>
          </p:cNvSpPr>
          <p:nvPr/>
        </p:nvSpPr>
        <p:spPr bwMode="auto">
          <a:xfrm>
            <a:off x="0" y="2134544"/>
            <a:ext cx="9144000" cy="198914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457200">
              <a:defRPr/>
            </a:pPr>
            <a:r>
              <a:rPr lang="en-US" sz="7200" b="1" dirty="0" err="1">
                <a:solidFill>
                  <a:srgbClr val="FFFFFF"/>
                </a:solidFill>
                <a:effectLst>
                  <a:glow rad="127000">
                    <a:srgbClr val="000000"/>
                  </a:glow>
                </a:effectLst>
                <a:latin typeface="Arial" charset="0"/>
                <a:ea typeface="ＭＳ Ｐゴシック" charset="0"/>
                <a:cs typeface="ＭＳ Ｐゴシック" charset="0"/>
              </a:rPr>
              <a:t>Ngày</a:t>
            </a:r>
            <a:endParaRPr lang="en-US" sz="4000" b="1" dirty="0">
              <a:solidFill>
                <a:srgbClr val="FFFFFF"/>
              </a:solidFill>
              <a:effectLst>
                <a:glow rad="127000">
                  <a:srgbClr val="000000"/>
                </a:glow>
              </a:effectLst>
              <a:latin typeface="Arial" charset="0"/>
              <a:ea typeface="ＭＳ Ｐゴシック" charset="0"/>
              <a:cs typeface="ＭＳ Ｐゴシック" charset="0"/>
            </a:endParaRPr>
          </a:p>
        </p:txBody>
      </p:sp>
      <p:sp>
        <p:nvSpPr>
          <p:cNvPr id="6" name="Rectangle 2"/>
          <p:cNvSpPr txBox="1">
            <a:spLocks noChangeArrowheads="1"/>
          </p:cNvSpPr>
          <p:nvPr/>
        </p:nvSpPr>
        <p:spPr bwMode="auto">
          <a:xfrm>
            <a:off x="0" y="5920006"/>
            <a:ext cx="8791222" cy="90977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r" defTabSz="457200">
              <a:defRPr/>
            </a:pPr>
            <a:r>
              <a:rPr lang="en-US" sz="4800" b="1" dirty="0" err="1">
                <a:solidFill>
                  <a:srgbClr val="FFFFFF"/>
                </a:solidFill>
                <a:effectLst>
                  <a:glow rad="127000">
                    <a:srgbClr val="000000"/>
                  </a:glow>
                </a:effectLst>
                <a:latin typeface="Arial" charset="0"/>
                <a:ea typeface="ＭＳ Ｐゴシック" charset="0"/>
                <a:cs typeface="ＭＳ Ｐゴシック" charset="0"/>
              </a:rPr>
              <a:t>Sô-phô-ni</a:t>
            </a:r>
            <a:endParaRPr lang="en-US" sz="4800" b="1" dirty="0">
              <a:solidFill>
                <a:srgbClr val="FFFFFF"/>
              </a:solidFill>
              <a:effectLst>
                <a:glow rad="127000">
                  <a:srgbClr val="000000"/>
                </a:glow>
              </a:effectLst>
              <a:latin typeface="Arial" charset="0"/>
              <a:ea typeface="ＭＳ Ｐゴシック" charset="0"/>
              <a:cs typeface="ＭＳ Ｐゴシック" charset="0"/>
            </a:endParaRPr>
          </a:p>
        </p:txBody>
      </p:sp>
      <p:sp>
        <p:nvSpPr>
          <p:cNvPr id="7" name="Text Box 24"/>
          <p:cNvSpPr txBox="1">
            <a:spLocks noChangeArrowheads="1"/>
          </p:cNvSpPr>
          <p:nvPr/>
        </p:nvSpPr>
        <p:spPr bwMode="auto">
          <a:xfrm>
            <a:off x="8363170" y="65344"/>
            <a:ext cx="6981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fontAlgn="auto">
              <a:spcBef>
                <a:spcPts val="0"/>
              </a:spcBef>
              <a:spcAft>
                <a:spcPts val="0"/>
              </a:spcAft>
            </a:pPr>
            <a:r>
              <a:rPr lang="en-US" altLang="zh-CN" b="1" dirty="0" smtClean="0">
                <a:solidFill>
                  <a:prstClr val="white"/>
                </a:solidFill>
                <a:effectLst>
                  <a:outerShdw blurRad="50800" dist="38100" dir="2700000" algn="tl" rotWithShape="0">
                    <a:srgbClr val="000000">
                      <a:alpha val="96000"/>
                    </a:srgbClr>
                  </a:outerShdw>
                </a:effectLst>
                <a:latin typeface="Arial"/>
                <a:cs typeface="Arial"/>
              </a:rPr>
              <a:t>634</a:t>
            </a:r>
          </a:p>
          <a:p>
            <a:pPr algn="ctr" defTabSz="457200" fontAlgn="auto">
              <a:spcBef>
                <a:spcPts val="0"/>
              </a:spcBef>
              <a:spcAft>
                <a:spcPts val="0"/>
              </a:spcAft>
            </a:pPr>
            <a:r>
              <a:rPr lang="en-US" altLang="zh-CN" b="1" dirty="0">
                <a:solidFill>
                  <a:prstClr val="white"/>
                </a:solidFill>
                <a:effectLst>
                  <a:outerShdw blurRad="50800" dist="38100" dir="2700000" algn="tl" rotWithShape="0">
                    <a:srgbClr val="000000">
                      <a:alpha val="96000"/>
                    </a:srgbClr>
                  </a:outerShdw>
                </a:effectLst>
                <a:latin typeface="Arial"/>
                <a:cs typeface="Arial"/>
              </a:rPr>
              <a:t>343</a:t>
            </a:r>
          </a:p>
        </p:txBody>
      </p:sp>
    </p:spTree>
    <p:extLst>
      <p:ext uri="{BB962C8B-B14F-4D97-AF65-F5344CB8AC3E}">
        <p14:creationId xmlns:p14="http://schemas.microsoft.com/office/powerpoint/2010/main" val="18948947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pic>
        <p:nvPicPr>
          <p:cNvPr id="94210" name="Picture 2"/>
          <p:cNvPicPr>
            <a:picLocks noChangeAspect="1"/>
          </p:cNvPicPr>
          <p:nvPr/>
        </p:nvPicPr>
        <p:blipFill>
          <a:blip r:embed="rId2">
            <a:extLst>
              <a:ext uri="{28A0092B-C50C-407E-A947-70E740481C1C}">
                <a14:useLocalDpi xmlns:a14="http://schemas.microsoft.com/office/drawing/2010/main" val="0"/>
              </a:ext>
            </a:extLst>
          </a:blip>
          <a:srcRect l="2213" r="2625"/>
          <a:stretch>
            <a:fillRect/>
          </a:stretch>
        </p:blipFill>
        <p:spPr bwMode="auto">
          <a:xfrm>
            <a:off x="-36513" y="0"/>
            <a:ext cx="9180513"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0" y="35834"/>
            <a:ext cx="9144000" cy="1143000"/>
          </a:xfrm>
          <a:extLst/>
        </p:spPr>
        <p:txBody>
          <a:bodyPr/>
          <a:lstStyle/>
          <a:p>
            <a:pPr>
              <a:defRPr/>
            </a:pPr>
            <a:r>
              <a:rPr lang="en-US" sz="4800" b="1" dirty="0" smtClean="0">
                <a:solidFill>
                  <a:srgbClr val="FFFFFF"/>
                </a:solidFill>
                <a:effectLst>
                  <a:glow rad="660400">
                    <a:schemeClr val="tx1"/>
                  </a:glow>
                </a:effectLst>
              </a:rPr>
              <a:t>Jewish: The Law is Good</a:t>
            </a:r>
            <a:endParaRPr lang="en-US" sz="4800" b="1" dirty="0">
              <a:solidFill>
                <a:srgbClr val="FFFFFF"/>
              </a:solidFill>
              <a:effectLst>
                <a:glow rad="660400">
                  <a:schemeClr val="tx1"/>
                </a:glow>
              </a:effectLst>
            </a:endParaRPr>
          </a:p>
        </p:txBody>
      </p:sp>
      <p:sp>
        <p:nvSpPr>
          <p:cNvPr id="5" name="Title 1"/>
          <p:cNvSpPr txBox="1">
            <a:spLocks/>
          </p:cNvSpPr>
          <p:nvPr/>
        </p:nvSpPr>
        <p:spPr bwMode="auto">
          <a:xfrm>
            <a:off x="5220072" y="5715000"/>
            <a:ext cx="392392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algn="r">
              <a:defRPr/>
            </a:pPr>
            <a:r>
              <a:rPr lang="en-US" sz="4800" b="1" dirty="0" smtClean="0">
                <a:solidFill>
                  <a:srgbClr val="FFFFFF"/>
                </a:solidFill>
                <a:effectLst>
                  <a:glow rad="660400">
                    <a:srgbClr val="000000"/>
                  </a:glow>
                </a:effectLst>
                <a:latin typeface="Arial"/>
              </a:rPr>
              <a:t>but…</a:t>
            </a:r>
            <a:endParaRPr lang="en-US" sz="4800" b="1" dirty="0">
              <a:solidFill>
                <a:srgbClr val="FFFFFF"/>
              </a:solidFill>
              <a:effectLst>
                <a:glow rad="660400">
                  <a:srgbClr val="000000"/>
                </a:glow>
              </a:effectLst>
              <a:latin typeface="Arial"/>
            </a:endParaRPr>
          </a:p>
        </p:txBody>
      </p:sp>
    </p:spTree>
    <p:extLst>
      <p:ext uri="{BB962C8B-B14F-4D97-AF65-F5344CB8AC3E}">
        <p14:creationId xmlns:p14="http://schemas.microsoft.com/office/powerpoint/2010/main" val="28420723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pic>
        <p:nvPicPr>
          <p:cNvPr id="95234" name="Picture 2"/>
          <p:cNvPicPr>
            <a:picLocks noChangeAspect="1"/>
          </p:cNvPicPr>
          <p:nvPr/>
        </p:nvPicPr>
        <p:blipFill>
          <a:blip r:embed="rId2">
            <a:extLst>
              <a:ext uri="{28A0092B-C50C-407E-A947-70E740481C1C}">
                <a14:useLocalDpi xmlns:a14="http://schemas.microsoft.com/office/drawing/2010/main" val="0"/>
              </a:ext>
            </a:extLst>
          </a:blip>
          <a:srcRect l="2213" r="2625"/>
          <a:stretch>
            <a:fillRect/>
          </a:stretch>
        </p:blipFill>
        <p:spPr bwMode="auto">
          <a:xfrm>
            <a:off x="-36513" y="0"/>
            <a:ext cx="9180513"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340068">
            <a:off x="-298450" y="1779588"/>
            <a:ext cx="35052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3491880" y="-99392"/>
            <a:ext cx="5688632" cy="684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a:defRPr/>
            </a:pPr>
            <a:r>
              <a:rPr lang="en-US" sz="3600" b="1" dirty="0" smtClean="0">
                <a:solidFill>
                  <a:srgbClr val="FFFFFF"/>
                </a:solidFill>
                <a:effectLst>
                  <a:glow rad="660400">
                    <a:srgbClr val="000000"/>
                  </a:glow>
                </a:effectLst>
                <a:latin typeface="Arial"/>
              </a:rPr>
              <a:t>"So don</a:t>
            </a:r>
            <a:r>
              <a:rPr lang="fr-FR" sz="3600" b="1" dirty="0" smtClean="0">
                <a:solidFill>
                  <a:srgbClr val="FFFFFF"/>
                </a:solidFill>
                <a:effectLst>
                  <a:glow rad="660400">
                    <a:srgbClr val="000000"/>
                  </a:glow>
                </a:effectLst>
                <a:latin typeface="Arial"/>
              </a:rPr>
              <a:t>'</a:t>
            </a:r>
            <a:r>
              <a:rPr lang="en-US" sz="3600" b="1" dirty="0" smtClean="0">
                <a:solidFill>
                  <a:srgbClr val="FFFFFF"/>
                </a:solidFill>
                <a:effectLst>
                  <a:glow rad="660400">
                    <a:srgbClr val="000000"/>
                  </a:glow>
                </a:effectLst>
                <a:latin typeface="Arial"/>
              </a:rPr>
              <a:t>t let anyone condemn you for what you eat or drink, or for not celebrating certain holy days or new moon ceremonies or Sabbaths.  </a:t>
            </a:r>
            <a:r>
              <a:rPr lang="en-US" sz="3600" b="1" baseline="30000" dirty="0" smtClean="0">
                <a:solidFill>
                  <a:srgbClr val="FFFFFF"/>
                </a:solidFill>
                <a:effectLst>
                  <a:glow rad="660400">
                    <a:srgbClr val="000000"/>
                  </a:glow>
                </a:effectLst>
                <a:latin typeface="Arial"/>
              </a:rPr>
              <a:t>17</a:t>
            </a:r>
            <a:r>
              <a:rPr lang="en-US" sz="3600" b="1" dirty="0" smtClean="0">
                <a:solidFill>
                  <a:srgbClr val="FFFFFF"/>
                </a:solidFill>
                <a:effectLst>
                  <a:glow rad="660400">
                    <a:srgbClr val="000000"/>
                  </a:glow>
                </a:effectLst>
                <a:latin typeface="Arial"/>
              </a:rPr>
              <a:t>For these rules are only shadows of the reality yet to come. And Christ himself is that reality" (Col. 2:16-17 </a:t>
            </a:r>
            <a:r>
              <a:rPr lang="en-US" sz="2800" b="1" dirty="0" smtClean="0">
                <a:solidFill>
                  <a:srgbClr val="FFFFFF"/>
                </a:solidFill>
                <a:effectLst>
                  <a:glow rad="660400">
                    <a:srgbClr val="000000"/>
                  </a:glow>
                </a:effectLst>
                <a:latin typeface="Arial"/>
              </a:rPr>
              <a:t>NLT</a:t>
            </a:r>
            <a:r>
              <a:rPr lang="en-US" sz="3600" b="1" dirty="0" smtClean="0">
                <a:solidFill>
                  <a:srgbClr val="FFFFFF"/>
                </a:solidFill>
                <a:effectLst>
                  <a:glow rad="660400">
                    <a:srgbClr val="000000"/>
                  </a:glow>
                </a:effectLst>
                <a:latin typeface="Arial"/>
              </a:rPr>
              <a:t>) </a:t>
            </a:r>
            <a:endParaRPr lang="en-US" sz="3600" b="1" dirty="0">
              <a:solidFill>
                <a:srgbClr val="FFFFFF"/>
              </a:solidFill>
              <a:effectLst>
                <a:glow rad="660400">
                  <a:srgbClr val="000000"/>
                </a:glow>
              </a:effectLst>
              <a:latin typeface="Arial"/>
            </a:endParaRPr>
          </a:p>
        </p:txBody>
      </p:sp>
      <p:sp>
        <p:nvSpPr>
          <p:cNvPr id="2" name="Title 1"/>
          <p:cNvSpPr>
            <a:spLocks noGrp="1"/>
          </p:cNvSpPr>
          <p:nvPr>
            <p:ph type="title" idx="4294967295"/>
          </p:nvPr>
        </p:nvSpPr>
        <p:spPr>
          <a:xfrm>
            <a:off x="216024" y="35834"/>
            <a:ext cx="3635896" cy="1953006"/>
          </a:xfrm>
          <a:extLst/>
        </p:spPr>
        <p:txBody>
          <a:bodyPr/>
          <a:lstStyle/>
          <a:p>
            <a:pPr algn="l">
              <a:defRPr/>
            </a:pPr>
            <a:r>
              <a:rPr lang="en-US" sz="4800" b="1" dirty="0" smtClean="0">
                <a:solidFill>
                  <a:srgbClr val="FFFFFF"/>
                </a:solidFill>
                <a:effectLst>
                  <a:glow rad="660400">
                    <a:schemeClr val="tx1"/>
                  </a:glow>
                </a:effectLst>
              </a:rPr>
              <a:t>No Legalism!</a:t>
            </a:r>
            <a:endParaRPr lang="en-US" sz="4800" b="1" dirty="0">
              <a:solidFill>
                <a:srgbClr val="FFFFFF"/>
              </a:solidFill>
              <a:effectLst>
                <a:glow rad="660400">
                  <a:schemeClr val="tx1"/>
                </a:glow>
              </a:effectLst>
            </a:endParaRPr>
          </a:p>
        </p:txBody>
      </p:sp>
    </p:spTree>
    <p:extLst>
      <p:ext uri="{BB962C8B-B14F-4D97-AF65-F5344CB8AC3E}">
        <p14:creationId xmlns:p14="http://schemas.microsoft.com/office/powerpoint/2010/main" val="4261801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0306" name="Rectangle 2"/>
          <p:cNvSpPr>
            <a:spLocks noChangeArrowheads="1"/>
          </p:cNvSpPr>
          <p:nvPr/>
        </p:nvSpPr>
        <p:spPr bwMode="auto">
          <a:xfrm>
            <a:off x="0" y="0"/>
            <a:ext cx="9144000" cy="6858000"/>
          </a:xfrm>
          <a:prstGeom prst="rect">
            <a:avLst/>
          </a:prstGeom>
          <a:gradFill rotWithShape="1">
            <a:gsLst>
              <a:gs pos="0">
                <a:srgbClr val="663300"/>
              </a:gs>
              <a:gs pos="100000">
                <a:srgbClr val="003300"/>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20000"/>
              </a:spcBef>
              <a:buFontTx/>
              <a:buChar char="•"/>
              <a:defRPr/>
            </a:pPr>
            <a:endParaRPr lang="en-US">
              <a:solidFill>
                <a:srgbClr val="000000"/>
              </a:solidFill>
            </a:endParaRPr>
          </a:p>
        </p:txBody>
      </p:sp>
      <p:pic>
        <p:nvPicPr>
          <p:cNvPr id="610313" name="Picture 9" descr="whirlpool"/>
          <p:cNvPicPr>
            <a:picLocks noChangeAspect="1" noChangeArrowheads="1"/>
          </p:cNvPicPr>
          <p:nvPr/>
        </p:nvPicPr>
        <p:blipFill>
          <a:blip r:embed="rId2">
            <a:lum bright="-12000"/>
            <a:extLst>
              <a:ext uri="{28A0092B-C50C-407E-A947-70E740481C1C}">
                <a14:useLocalDpi xmlns:a14="http://schemas.microsoft.com/office/drawing/2010/main" val="0"/>
              </a:ext>
            </a:extLst>
          </a:blip>
          <a:srcRect b="33983"/>
          <a:stretch>
            <a:fillRect/>
          </a:stretch>
        </p:blipFill>
        <p:spPr bwMode="auto">
          <a:xfrm>
            <a:off x="0" y="0"/>
            <a:ext cx="547211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10314" name="Picture 10" descr="whirlpool"/>
          <p:cNvPicPr>
            <a:picLocks noChangeAspect="1" noChangeArrowheads="1"/>
          </p:cNvPicPr>
          <p:nvPr/>
        </p:nvPicPr>
        <p:blipFill>
          <a:blip r:embed="rId2">
            <a:extLst>
              <a:ext uri="{28A0092B-C50C-407E-A947-70E740481C1C}">
                <a14:useLocalDpi xmlns:a14="http://schemas.microsoft.com/office/drawing/2010/main" val="0"/>
              </a:ext>
            </a:extLst>
          </a:blip>
          <a:srcRect b="33983"/>
          <a:stretch>
            <a:fillRect/>
          </a:stretch>
        </p:blipFill>
        <p:spPr bwMode="auto">
          <a:xfrm>
            <a:off x="0" y="0"/>
            <a:ext cx="547211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10310" name="Text Box 6"/>
          <p:cNvSpPr txBox="1">
            <a:spLocks noChangeArrowheads="1"/>
          </p:cNvSpPr>
          <p:nvPr/>
        </p:nvSpPr>
        <p:spPr bwMode="auto">
          <a:xfrm>
            <a:off x="1066800" y="76200"/>
            <a:ext cx="8001000" cy="67976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defRPr/>
            </a:pPr>
            <a:r>
              <a:rPr lang="en-US" sz="4000" b="1" i="1" dirty="0">
                <a:solidFill>
                  <a:srgbClr val="FFFFFF"/>
                </a:solidFill>
              </a:rPr>
              <a:t>The L</a:t>
            </a:r>
            <a:r>
              <a:rPr lang="en-US" sz="3600" b="1" i="1" dirty="0">
                <a:solidFill>
                  <a:srgbClr val="FFFFFF"/>
                </a:solidFill>
              </a:rPr>
              <a:t>ORD</a:t>
            </a:r>
            <a:r>
              <a:rPr lang="en-US" sz="4000" b="1" i="1" dirty="0">
                <a:solidFill>
                  <a:srgbClr val="FFFFFF"/>
                </a:solidFill>
              </a:rPr>
              <a:t> your God </a:t>
            </a:r>
          </a:p>
          <a:p>
            <a:pPr algn="r">
              <a:defRPr/>
            </a:pPr>
            <a:r>
              <a:rPr lang="en-US" sz="4000" b="1" i="1" dirty="0">
                <a:solidFill>
                  <a:srgbClr val="FFFFFF"/>
                </a:solidFill>
              </a:rPr>
              <a:t>is with you, </a:t>
            </a:r>
          </a:p>
          <a:p>
            <a:pPr algn="r">
              <a:defRPr/>
            </a:pPr>
            <a:r>
              <a:rPr lang="en-US" sz="4000" b="1" i="1" dirty="0">
                <a:solidFill>
                  <a:srgbClr val="FFFFFF"/>
                </a:solidFill>
              </a:rPr>
              <a:t>he is mighty </a:t>
            </a:r>
          </a:p>
          <a:p>
            <a:pPr algn="r">
              <a:defRPr/>
            </a:pPr>
            <a:r>
              <a:rPr lang="en-US" sz="4000" b="1" i="1" dirty="0">
                <a:solidFill>
                  <a:srgbClr val="FFFFFF"/>
                </a:solidFill>
              </a:rPr>
              <a:t>to save. </a:t>
            </a:r>
          </a:p>
          <a:p>
            <a:pPr algn="r">
              <a:defRPr/>
            </a:pPr>
            <a:r>
              <a:rPr lang="en-US" sz="4000" b="1" i="1" dirty="0">
                <a:solidFill>
                  <a:srgbClr val="FFFFFF"/>
                </a:solidFill>
              </a:rPr>
              <a:t>He will take </a:t>
            </a:r>
          </a:p>
          <a:p>
            <a:pPr algn="r">
              <a:defRPr/>
            </a:pPr>
            <a:r>
              <a:rPr lang="en-US" sz="4000" b="1" i="1" dirty="0">
                <a:solidFill>
                  <a:srgbClr val="FFFFFF"/>
                </a:solidFill>
              </a:rPr>
              <a:t>great delight </a:t>
            </a:r>
          </a:p>
          <a:p>
            <a:pPr algn="r">
              <a:defRPr/>
            </a:pPr>
            <a:r>
              <a:rPr lang="en-US" sz="4000" b="1" i="1" dirty="0">
                <a:solidFill>
                  <a:srgbClr val="FFFFFF"/>
                </a:solidFill>
              </a:rPr>
              <a:t>in you, </a:t>
            </a:r>
          </a:p>
          <a:p>
            <a:pPr algn="r">
              <a:defRPr/>
            </a:pPr>
            <a:r>
              <a:rPr lang="en-US" sz="4000" b="1" i="1" dirty="0">
                <a:solidFill>
                  <a:srgbClr val="FFFFFF"/>
                </a:solidFill>
              </a:rPr>
              <a:t>he will quiet you </a:t>
            </a:r>
          </a:p>
          <a:p>
            <a:pPr algn="r">
              <a:defRPr/>
            </a:pPr>
            <a:r>
              <a:rPr lang="en-US" sz="4000" b="1" i="1" dirty="0">
                <a:solidFill>
                  <a:srgbClr val="FFFFFF"/>
                </a:solidFill>
              </a:rPr>
              <a:t>with his love, </a:t>
            </a:r>
          </a:p>
          <a:p>
            <a:pPr algn="r">
              <a:defRPr/>
            </a:pPr>
            <a:r>
              <a:rPr lang="en-US" sz="4000" b="1" i="1" dirty="0">
                <a:solidFill>
                  <a:srgbClr val="FFFFFF"/>
                </a:solidFill>
              </a:rPr>
              <a:t>he will rejoice over you </a:t>
            </a:r>
          </a:p>
          <a:p>
            <a:pPr algn="r">
              <a:defRPr/>
            </a:pPr>
            <a:r>
              <a:rPr lang="en-US" sz="4000" b="1" i="1" dirty="0">
                <a:solidFill>
                  <a:srgbClr val="FFFFFF"/>
                </a:solidFill>
              </a:rPr>
              <a:t>with singing. </a:t>
            </a:r>
          </a:p>
        </p:txBody>
      </p:sp>
      <p:sp>
        <p:nvSpPr>
          <p:cNvPr id="610312" name="Text Box 8"/>
          <p:cNvSpPr txBox="1">
            <a:spLocks noChangeArrowheads="1"/>
          </p:cNvSpPr>
          <p:nvPr/>
        </p:nvSpPr>
        <p:spPr bwMode="auto">
          <a:xfrm>
            <a:off x="76200" y="6278563"/>
            <a:ext cx="4648200" cy="579437"/>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sz="3200" b="1">
                <a:solidFill>
                  <a:srgbClr val="FFFFFF"/>
                </a:solidFill>
              </a:rPr>
              <a:t>Zephaniah 3:17 (NIV)</a:t>
            </a:r>
          </a:p>
        </p:txBody>
      </p:sp>
    </p:spTree>
    <p:extLst>
      <p:ext uri="{BB962C8B-B14F-4D97-AF65-F5344CB8AC3E}">
        <p14:creationId xmlns:p14="http://schemas.microsoft.com/office/powerpoint/2010/main" val="1502813502"/>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8" repeatCount="indefinite" fill="hold" nodeType="withEffect">
                                  <p:stCondLst>
                                    <p:cond delay="0"/>
                                  </p:stCondLst>
                                  <p:childTnLst>
                                    <p:set>
                                      <p:cBhvr>
                                        <p:cTn id="6" dur="1" fill="hold">
                                          <p:stCondLst>
                                            <p:cond delay="0"/>
                                          </p:stCondLst>
                                        </p:cTn>
                                        <p:tgtEl>
                                          <p:spTgt spid="610314"/>
                                        </p:tgtEl>
                                        <p:attrNameLst>
                                          <p:attrName>style.visibility</p:attrName>
                                        </p:attrNameLst>
                                      </p:cBhvr>
                                      <p:to>
                                        <p:strVal val="visible"/>
                                      </p:to>
                                    </p:set>
                                    <p:animEffect transition="in" filter="wheel(8)">
                                      <p:cBhvr>
                                        <p:cTn id="7" dur="3000"/>
                                        <p:tgtEl>
                                          <p:spTgt spid="610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47171" name="Picture 3" descr="whirlpool"/>
          <p:cNvPicPr>
            <a:picLocks noChangeAspect="1" noChangeArrowheads="1"/>
          </p:cNvPicPr>
          <p:nvPr/>
        </p:nvPicPr>
        <p:blipFill>
          <a:blip r:embed="rId2">
            <a:extLst>
              <a:ext uri="{28A0092B-C50C-407E-A947-70E740481C1C}">
                <a14:useLocalDpi xmlns:a14="http://schemas.microsoft.com/office/drawing/2010/main" val="0"/>
              </a:ext>
            </a:extLst>
          </a:blip>
          <a:srcRect b="33983"/>
          <a:stretch>
            <a:fillRect/>
          </a:stretch>
        </p:blipFill>
        <p:spPr bwMode="auto">
          <a:xfrm>
            <a:off x="0" y="0"/>
            <a:ext cx="547211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47173" name="Text Box 5"/>
          <p:cNvSpPr txBox="1">
            <a:spLocks noChangeArrowheads="1"/>
          </p:cNvSpPr>
          <p:nvPr/>
        </p:nvSpPr>
        <p:spPr bwMode="auto">
          <a:xfrm>
            <a:off x="1066800" y="76200"/>
            <a:ext cx="8001000" cy="67976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defRPr/>
            </a:pPr>
            <a:r>
              <a:rPr lang="en-US" sz="4000" b="1" i="1">
                <a:solidFill>
                  <a:srgbClr val="FFFFFF"/>
                </a:solidFill>
              </a:rPr>
              <a:t>Yahweh your God </a:t>
            </a:r>
          </a:p>
          <a:p>
            <a:pPr algn="r">
              <a:defRPr/>
            </a:pPr>
            <a:r>
              <a:rPr lang="en-US" sz="4000" b="1" i="1">
                <a:solidFill>
                  <a:srgbClr val="FFFFFF"/>
                </a:solidFill>
              </a:rPr>
              <a:t>is there with you, </a:t>
            </a:r>
          </a:p>
          <a:p>
            <a:pPr algn="r">
              <a:defRPr/>
            </a:pPr>
            <a:r>
              <a:rPr lang="en-US" sz="4000" b="1" i="1">
                <a:solidFill>
                  <a:srgbClr val="FFFFFF"/>
                </a:solidFill>
              </a:rPr>
              <a:t>the warrior-Savior. </a:t>
            </a:r>
          </a:p>
          <a:p>
            <a:pPr algn="r">
              <a:defRPr/>
            </a:pPr>
            <a:r>
              <a:rPr lang="en-US" sz="4000" b="1" i="1">
                <a:solidFill>
                  <a:srgbClr val="FFFFFF"/>
                </a:solidFill>
              </a:rPr>
              <a:t>He will rejoice </a:t>
            </a:r>
          </a:p>
          <a:p>
            <a:pPr algn="r">
              <a:defRPr/>
            </a:pPr>
            <a:r>
              <a:rPr lang="en-US" sz="4000" b="1" i="1">
                <a:solidFill>
                  <a:srgbClr val="FFFFFF"/>
                </a:solidFill>
              </a:rPr>
              <a:t>over you</a:t>
            </a:r>
          </a:p>
          <a:p>
            <a:pPr algn="r">
              <a:defRPr/>
            </a:pPr>
            <a:r>
              <a:rPr lang="en-US" sz="4000" b="1" i="1">
                <a:solidFill>
                  <a:srgbClr val="FFFFFF"/>
                </a:solidFill>
              </a:rPr>
              <a:t>with happy song, </a:t>
            </a:r>
          </a:p>
          <a:p>
            <a:pPr algn="r">
              <a:defRPr/>
            </a:pPr>
            <a:r>
              <a:rPr lang="en-US" sz="4000" b="1" i="1">
                <a:solidFill>
                  <a:srgbClr val="FFFFFF"/>
                </a:solidFill>
              </a:rPr>
              <a:t>he will renew you  </a:t>
            </a:r>
          </a:p>
          <a:p>
            <a:pPr algn="r">
              <a:defRPr/>
            </a:pPr>
            <a:r>
              <a:rPr lang="en-US" sz="4000" b="1" i="1">
                <a:solidFill>
                  <a:srgbClr val="FFFFFF"/>
                </a:solidFill>
              </a:rPr>
              <a:t>by his love, </a:t>
            </a:r>
          </a:p>
          <a:p>
            <a:pPr algn="r">
              <a:defRPr/>
            </a:pPr>
            <a:r>
              <a:rPr lang="en-US" sz="4000" b="1" i="1">
                <a:solidFill>
                  <a:srgbClr val="FFFFFF"/>
                </a:solidFill>
              </a:rPr>
              <a:t>he will dance </a:t>
            </a:r>
          </a:p>
          <a:p>
            <a:pPr algn="r">
              <a:defRPr/>
            </a:pPr>
            <a:r>
              <a:rPr lang="en-US" sz="4000" b="1" i="1">
                <a:solidFill>
                  <a:srgbClr val="FFFFFF"/>
                </a:solidFill>
              </a:rPr>
              <a:t>with shouts of joy </a:t>
            </a:r>
          </a:p>
          <a:p>
            <a:pPr algn="r">
              <a:defRPr/>
            </a:pPr>
            <a:r>
              <a:rPr lang="en-US" sz="4000" b="1" i="1">
                <a:solidFill>
                  <a:srgbClr val="FFFFFF"/>
                </a:solidFill>
              </a:rPr>
              <a:t>over you. </a:t>
            </a:r>
          </a:p>
        </p:txBody>
      </p:sp>
      <p:sp>
        <p:nvSpPr>
          <p:cNvPr id="647174" name="Text Box 6"/>
          <p:cNvSpPr txBox="1">
            <a:spLocks noChangeArrowheads="1"/>
          </p:cNvSpPr>
          <p:nvPr/>
        </p:nvSpPr>
        <p:spPr bwMode="auto">
          <a:xfrm>
            <a:off x="76200" y="6278563"/>
            <a:ext cx="4648200" cy="579437"/>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sz="3200" b="1">
                <a:solidFill>
                  <a:srgbClr val="FFFFFF"/>
                </a:solidFill>
              </a:rPr>
              <a:t>Zephaniah 3:17 (NJB)</a:t>
            </a:r>
          </a:p>
        </p:txBody>
      </p:sp>
    </p:spTree>
    <p:extLst>
      <p:ext uri="{BB962C8B-B14F-4D97-AF65-F5344CB8AC3E}">
        <p14:creationId xmlns:p14="http://schemas.microsoft.com/office/powerpoint/2010/main" val="126153517"/>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8600" y="76200"/>
            <a:ext cx="7772400" cy="1143000"/>
          </a:xfrm>
        </p:spPr>
        <p:txBody>
          <a:bodyPr/>
          <a:lstStyle/>
          <a:p>
            <a:pPr algn="l" eaLnBrk="1" hangingPunct="1"/>
            <a:r>
              <a:rPr lang="en-US" sz="4800">
                <a:effectLst>
                  <a:outerShdw blurRad="38100" dist="38100" dir="2700000" algn="tl">
                    <a:srgbClr val="000000"/>
                  </a:outerShdw>
                </a:effectLst>
                <a:latin typeface="Arial" charset="0"/>
                <a:ea typeface="ＭＳ Ｐゴシック" charset="0"/>
                <a:cs typeface="Times New Roman" charset="0"/>
              </a:rPr>
              <a:t> III.  Các chủ đề thần học</a:t>
            </a:r>
          </a:p>
        </p:txBody>
      </p:sp>
      <p:sp>
        <p:nvSpPr>
          <p:cNvPr id="30723" name="Rectangle 3"/>
          <p:cNvSpPr>
            <a:spLocks noGrp="1" noChangeArrowheads="1"/>
          </p:cNvSpPr>
          <p:nvPr>
            <p:ph type="body" idx="1"/>
          </p:nvPr>
        </p:nvSpPr>
        <p:spPr>
          <a:xfrm>
            <a:off x="1219200" y="1447800"/>
            <a:ext cx="7772400" cy="4876800"/>
          </a:xfrm>
        </p:spPr>
        <p:txBody>
          <a:bodyPr/>
          <a:lstStyle/>
          <a:p>
            <a:pPr eaLnBrk="1" hangingPunct="1">
              <a:lnSpc>
                <a:spcPct val="90000"/>
              </a:lnSpc>
              <a:spcBef>
                <a:spcPct val="50000"/>
              </a:spcBef>
              <a:buClrTx/>
              <a:buSzTx/>
              <a:buFontTx/>
              <a:buNone/>
            </a:pPr>
            <a:r>
              <a:rPr lang="en-US" sz="2400">
                <a:effectLst>
                  <a:outerShdw blurRad="38100" dist="38100" dir="2700000" algn="tl">
                    <a:srgbClr val="FFFFFF"/>
                  </a:outerShdw>
                </a:effectLst>
                <a:latin typeface="Arial" charset="0"/>
                <a:ea typeface="ＭＳ Ｐゴシック" charset="0"/>
                <a:cs typeface="Times New Roman" charset="0"/>
              </a:rPr>
              <a:t>    </a:t>
            </a:r>
            <a:r>
              <a:rPr lang="en-US">
                <a:solidFill>
                  <a:srgbClr val="FFFF00"/>
                </a:solidFill>
                <a:effectLst>
                  <a:outerShdw blurRad="38100" dist="38100" dir="2700000" algn="tl">
                    <a:srgbClr val="FFFFFF"/>
                  </a:outerShdw>
                </a:effectLst>
                <a:latin typeface="Arial" charset="0"/>
                <a:ea typeface="ＭＳ Ｐゴシック" charset="0"/>
                <a:cs typeface="Times New Roman" charset="0"/>
              </a:rPr>
              <a:t>1.   Ngày của Yahweh</a:t>
            </a:r>
          </a:p>
          <a:p>
            <a:pPr eaLnBrk="1" hangingPunct="1">
              <a:lnSpc>
                <a:spcPct val="90000"/>
              </a:lnSpc>
              <a:spcBef>
                <a:spcPct val="50000"/>
              </a:spcBef>
              <a:buClrTx/>
              <a:buSzTx/>
              <a:buFontTx/>
              <a:buNone/>
            </a:pPr>
            <a:r>
              <a:rPr lang="en-US">
                <a:effectLst>
                  <a:outerShdw blurRad="38100" dist="38100" dir="2700000" algn="tl">
                    <a:srgbClr val="FFFFFF"/>
                  </a:outerShdw>
                </a:effectLst>
                <a:latin typeface="Arial" charset="0"/>
                <a:ea typeface="ＭＳ Ｐゴシック" charset="0"/>
                <a:cs typeface="Times New Roman" charset="0"/>
              </a:rPr>
              <a:t>	2.   Toàn cầu</a:t>
            </a:r>
          </a:p>
          <a:p>
            <a:pPr eaLnBrk="1" hangingPunct="1">
              <a:lnSpc>
                <a:spcPct val="90000"/>
              </a:lnSpc>
              <a:spcBef>
                <a:spcPct val="50000"/>
              </a:spcBef>
              <a:buClrTx/>
              <a:buSzTx/>
              <a:buFontTx/>
              <a:buNone/>
            </a:pPr>
            <a:r>
              <a:rPr lang="en-US">
                <a:effectLst>
                  <a:outerShdw blurRad="38100" dist="38100" dir="2700000" algn="tl">
                    <a:srgbClr val="FFFFFF"/>
                  </a:outerShdw>
                </a:effectLst>
                <a:latin typeface="Arial" charset="0"/>
                <a:ea typeface="ＭＳ Ｐゴシック" charset="0"/>
                <a:cs typeface="Times New Roman" charset="0"/>
              </a:rPr>
              <a:t>	3.   Tiên tri về đấng Mết-si-a</a:t>
            </a:r>
          </a:p>
          <a:p>
            <a:pPr eaLnBrk="1" hangingPunct="1">
              <a:lnSpc>
                <a:spcPct val="90000"/>
              </a:lnSpc>
              <a:spcBef>
                <a:spcPct val="50000"/>
              </a:spcBef>
              <a:buClrTx/>
              <a:buSzTx/>
              <a:buFontTx/>
              <a:buNone/>
            </a:pPr>
            <a:r>
              <a:rPr lang="en-US">
                <a:effectLst>
                  <a:outerShdw blurRad="38100" dist="38100" dir="2700000" algn="tl">
                    <a:srgbClr val="FFFFFF"/>
                  </a:outerShdw>
                </a:effectLst>
                <a:latin typeface="Arial" charset="0"/>
                <a:ea typeface="ＭＳ Ｐゴシック" charset="0"/>
                <a:cs typeface="Times New Roman" charset="0"/>
              </a:rPr>
              <a:t>	4.   Sự hiện diện của Đức Chúa Trời</a:t>
            </a:r>
          </a:p>
          <a:p>
            <a:pPr eaLnBrk="1" hangingPunct="1">
              <a:lnSpc>
                <a:spcPct val="90000"/>
              </a:lnSpc>
              <a:spcBef>
                <a:spcPct val="50000"/>
              </a:spcBef>
              <a:buClrTx/>
              <a:buSzTx/>
              <a:buFontTx/>
              <a:buNone/>
            </a:pPr>
            <a:r>
              <a:rPr lang="en-US">
                <a:effectLst>
                  <a:outerShdw blurRad="38100" dist="38100" dir="2700000" algn="tl">
                    <a:srgbClr val="FFFFFF"/>
                  </a:outerShdw>
                </a:effectLst>
                <a:latin typeface="Arial" charset="0"/>
                <a:ea typeface="ＭＳ Ｐゴシック" charset="0"/>
                <a:cs typeface="Times New Roman" charset="0"/>
              </a:rPr>
              <a:t>	5.   Sáng tạo &amp; </a:t>
            </a:r>
            <a:r>
              <a:rPr lang="ja-JP" altLang="en-US">
                <a:effectLst>
                  <a:outerShdw blurRad="38100" dist="38100" dir="2700000" algn="tl">
                    <a:srgbClr val="FFFFFF"/>
                  </a:outerShdw>
                </a:effectLst>
                <a:latin typeface="Arial" charset="0"/>
                <a:ea typeface="ＭＳ Ｐゴシック" charset="0"/>
                <a:cs typeface="Times New Roman" charset="0"/>
              </a:rPr>
              <a:t>‘</a:t>
            </a:r>
            <a:r>
              <a:rPr lang="en-US">
                <a:effectLst>
                  <a:outerShdw blurRad="38100" dist="38100" dir="2700000" algn="tl">
                    <a:srgbClr val="FFFFFF"/>
                  </a:outerShdw>
                </a:effectLst>
                <a:latin typeface="Arial" charset="0"/>
                <a:ea typeface="ＭＳ Ｐゴシック" charset="0"/>
                <a:cs typeface="Times New Roman" charset="0"/>
              </a:rPr>
              <a:t>hủy diệt</a:t>
            </a:r>
            <a:r>
              <a:rPr lang="ja-JP" altLang="en-US">
                <a:effectLst>
                  <a:outerShdw blurRad="38100" dist="38100" dir="2700000" algn="tl">
                    <a:srgbClr val="FFFFFF"/>
                  </a:outerShdw>
                </a:effectLst>
                <a:latin typeface="Arial" charset="0"/>
                <a:ea typeface="ＭＳ Ｐゴシック" charset="0"/>
                <a:cs typeface="Times New Roman" charset="0"/>
              </a:rPr>
              <a:t>’</a:t>
            </a:r>
            <a:endParaRPr lang="en-US">
              <a:effectLst>
                <a:outerShdw blurRad="38100" dist="38100" dir="2700000" algn="tl">
                  <a:srgbClr val="FFFFFF"/>
                </a:outerShdw>
              </a:effectLst>
              <a:latin typeface="Arial" charset="0"/>
              <a:ea typeface="ＭＳ Ｐゴシック" charset="0"/>
              <a:cs typeface="Times New Roman" charset="0"/>
            </a:endParaRPr>
          </a:p>
          <a:p>
            <a:pPr eaLnBrk="1" hangingPunct="1">
              <a:lnSpc>
                <a:spcPct val="90000"/>
              </a:lnSpc>
              <a:spcBef>
                <a:spcPct val="50000"/>
              </a:spcBef>
              <a:buClrTx/>
              <a:buSzTx/>
              <a:buFontTx/>
              <a:buNone/>
            </a:pPr>
            <a:r>
              <a:rPr lang="en-US">
                <a:effectLst>
                  <a:outerShdw blurRad="38100" dist="38100" dir="2700000" algn="tl">
                    <a:srgbClr val="FFFFFF"/>
                  </a:outerShdw>
                </a:effectLst>
                <a:latin typeface="Arial" charset="0"/>
                <a:ea typeface="ＭＳ Ｐゴシック" charset="0"/>
                <a:cs typeface="Times New Roman" charset="0"/>
              </a:rPr>
              <a:t>	6.   Đất hứa trong mắt các tiên tri</a:t>
            </a:r>
          </a:p>
          <a:p>
            <a:pPr eaLnBrk="1" hangingPunct="1">
              <a:lnSpc>
                <a:spcPct val="90000"/>
              </a:lnSpc>
              <a:spcBef>
                <a:spcPct val="50000"/>
              </a:spcBef>
              <a:buClrTx/>
              <a:buSzTx/>
              <a:buFontTx/>
              <a:buNone/>
            </a:pPr>
            <a:r>
              <a:rPr lang="en-US">
                <a:effectLst>
                  <a:outerShdw blurRad="38100" dist="38100" dir="2700000" algn="tl">
                    <a:srgbClr val="FFFFFF"/>
                  </a:outerShdw>
                </a:effectLst>
                <a:latin typeface="Arial" charset="0"/>
                <a:ea typeface="ＭＳ Ｐゴシック" charset="0"/>
                <a:cs typeface="Times New Roman" charset="0"/>
              </a:rPr>
              <a:t>	7.   Dân sót</a:t>
            </a:r>
            <a:endParaRPr lang="en-US">
              <a:effectLst>
                <a:outerShdw blurRad="38100" dist="38100" dir="2700000" algn="tl">
                  <a:srgbClr val="FFFFFF"/>
                </a:outerShdw>
              </a:effectLst>
              <a:latin typeface="Arial" charset="0"/>
              <a:ea typeface="ＭＳ Ｐゴシック" charset="0"/>
              <a:cs typeface="Arial" charset="0"/>
            </a:endParaRPr>
          </a:p>
        </p:txBody>
      </p:sp>
      <p:sp>
        <p:nvSpPr>
          <p:cNvPr id="13316" name="Text Box 311"/>
          <p:cNvSpPr txBox="1">
            <a:spLocks noChangeArrowheads="1"/>
          </p:cNvSpPr>
          <p:nvPr/>
        </p:nvSpPr>
        <p:spPr bwMode="auto">
          <a:xfrm>
            <a:off x="8445500" y="0"/>
            <a:ext cx="612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latin typeface="Arial" charset="0"/>
                <a:cs typeface="Arial" charset="0"/>
              </a:rPr>
              <a:t>636</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55588" y="228600"/>
            <a:ext cx="8713788" cy="938213"/>
          </a:xfrm>
        </p:spPr>
        <p:txBody>
          <a:bodyPr/>
          <a:lstStyle/>
          <a:p>
            <a:pPr eaLnBrk="1" hangingPunct="1"/>
            <a:r>
              <a:rPr lang="en-US">
                <a:effectLst>
                  <a:outerShdw blurRad="38100" dist="38100" dir="2700000" algn="tl">
                    <a:srgbClr val="000000"/>
                  </a:outerShdw>
                </a:effectLst>
                <a:latin typeface="Arial" charset="0"/>
                <a:ea typeface="ＭＳ Ｐゴシック" charset="0"/>
                <a:cs typeface="Arial" charset="0"/>
              </a:rPr>
              <a:t>Các chủ đề thần học</a:t>
            </a:r>
          </a:p>
        </p:txBody>
      </p:sp>
      <p:sp>
        <p:nvSpPr>
          <p:cNvPr id="33795" name="Rectangle 3"/>
          <p:cNvSpPr>
            <a:spLocks noGrp="1" noChangeArrowheads="1"/>
          </p:cNvSpPr>
          <p:nvPr>
            <p:ph type="body" idx="1"/>
          </p:nvPr>
        </p:nvSpPr>
        <p:spPr>
          <a:xfrm>
            <a:off x="228600" y="1066800"/>
            <a:ext cx="8839200" cy="2514600"/>
          </a:xfrm>
        </p:spPr>
        <p:txBody>
          <a:bodyPr/>
          <a:lstStyle/>
          <a:p>
            <a:pPr algn="ctr" eaLnBrk="1" hangingPunct="1">
              <a:buFontTx/>
              <a:buNone/>
            </a:pPr>
            <a:r>
              <a:rPr lang="en-US" sz="3600">
                <a:solidFill>
                  <a:srgbClr val="FFFF00"/>
                </a:solidFill>
                <a:effectLst>
                  <a:outerShdw blurRad="38100" dist="38100" dir="2700000" algn="tl">
                    <a:srgbClr val="FFFFFF"/>
                  </a:outerShdw>
                </a:effectLst>
                <a:latin typeface="Arial" charset="0"/>
                <a:ea typeface="ＭＳ Ｐゴシック" charset="0"/>
                <a:cs typeface="Arial" charset="0"/>
              </a:rPr>
              <a:t>1. Ngày của YHWH</a:t>
            </a:r>
          </a:p>
          <a:p>
            <a:pPr algn="ctr" eaLnBrk="1" hangingPunct="1">
              <a:buFontTx/>
              <a:buNone/>
            </a:pPr>
            <a:r>
              <a:rPr lang="en-US" sz="2400">
                <a:solidFill>
                  <a:schemeClr val="hlink"/>
                </a:solidFill>
                <a:effectLst/>
                <a:latin typeface="Arial" charset="0"/>
                <a:ea typeface="ＭＳ Ｐゴシック" charset="0"/>
                <a:cs typeface="Arial" charset="0"/>
              </a:rPr>
              <a:t>Khái niệm này xuất hiện trong mỗi sách tiên tri Cựu Ước</a:t>
            </a:r>
          </a:p>
          <a:p>
            <a:pPr eaLnBrk="1" hangingPunct="1">
              <a:buFontTx/>
              <a:buNone/>
            </a:pPr>
            <a:r>
              <a:rPr lang="en-US" sz="2400">
                <a:effectLst/>
                <a:latin typeface="Arial" charset="0"/>
                <a:ea typeface="ＭＳ Ｐゴシック" charset="0"/>
                <a:cs typeface="Arial" charset="0"/>
              </a:rPr>
              <a:t>Trong Sô-phô-ni: </a:t>
            </a:r>
          </a:p>
          <a:p>
            <a:pPr eaLnBrk="1" hangingPunct="1"/>
            <a:r>
              <a:rPr lang="en-US" sz="2400">
                <a:effectLst/>
                <a:latin typeface="Arial" charset="0"/>
                <a:ea typeface="ＭＳ Ｐゴシック" charset="0"/>
                <a:cs typeface="Arial" charset="0"/>
              </a:rPr>
              <a:t>Ngày của YHWH được nhắc đến 23 lần trong 3 chương</a:t>
            </a:r>
          </a:p>
          <a:p>
            <a:pPr eaLnBrk="1" hangingPunct="1"/>
            <a:r>
              <a:rPr lang="en-US" sz="2400">
                <a:effectLst/>
                <a:latin typeface="Arial" charset="0"/>
                <a:ea typeface="ＭＳ Ｐゴシック" charset="0"/>
                <a:cs typeface="Arial" charset="0"/>
              </a:rPr>
              <a:t>Biến thể: </a:t>
            </a:r>
            <a:r>
              <a:rPr lang="ja-JP" altLang="en-US" sz="2400">
                <a:effectLst/>
                <a:latin typeface="Arial" charset="0"/>
                <a:ea typeface="ＭＳ Ｐゴシック" charset="0"/>
                <a:cs typeface="Arial" charset="0"/>
              </a:rPr>
              <a:t>“</a:t>
            </a:r>
            <a:r>
              <a:rPr lang="en-US" sz="2400">
                <a:effectLst/>
                <a:latin typeface="Arial" charset="0"/>
                <a:ea typeface="ＭＳ Ｐゴシック" charset="0"/>
                <a:cs typeface="Arial" charset="0"/>
              </a:rPr>
              <a:t>Ngày của YHWH,</a:t>
            </a:r>
            <a:r>
              <a:rPr lang="ja-JP" altLang="en-US" sz="2400">
                <a:effectLst/>
                <a:latin typeface="Arial" charset="0"/>
                <a:ea typeface="ＭＳ Ｐゴシック" charset="0"/>
                <a:cs typeface="Arial" charset="0"/>
              </a:rPr>
              <a:t>”</a:t>
            </a:r>
            <a:r>
              <a:rPr lang="en-US" sz="2400">
                <a:effectLst/>
                <a:latin typeface="Arial" charset="0"/>
                <a:ea typeface="ＭＳ Ｐゴシック" charset="0"/>
                <a:cs typeface="Arial" charset="0"/>
              </a:rPr>
              <a:t> </a:t>
            </a:r>
            <a:r>
              <a:rPr lang="ja-JP" altLang="en-US" sz="2400">
                <a:effectLst/>
                <a:latin typeface="Arial" charset="0"/>
                <a:ea typeface="ＭＳ Ｐゴシック" charset="0"/>
                <a:cs typeface="Arial" charset="0"/>
              </a:rPr>
              <a:t>“</a:t>
            </a:r>
            <a:r>
              <a:rPr lang="en-US" sz="2400">
                <a:effectLst/>
                <a:latin typeface="Arial" charset="0"/>
                <a:ea typeface="ＭＳ Ｐゴシック" charset="0"/>
                <a:cs typeface="Arial" charset="0"/>
              </a:rPr>
              <a:t>Ngày,</a:t>
            </a:r>
            <a:r>
              <a:rPr lang="ja-JP" altLang="en-US" sz="2400">
                <a:effectLst/>
                <a:latin typeface="Arial" charset="0"/>
                <a:ea typeface="ＭＳ Ｐゴシック" charset="0"/>
                <a:cs typeface="Arial" charset="0"/>
              </a:rPr>
              <a:t>”</a:t>
            </a:r>
            <a:r>
              <a:rPr lang="en-US" sz="2400">
                <a:effectLst/>
                <a:latin typeface="Arial" charset="0"/>
                <a:ea typeface="ＭＳ Ｐゴシック" charset="0"/>
                <a:cs typeface="Arial" charset="0"/>
              </a:rPr>
              <a:t> etc.</a:t>
            </a:r>
          </a:p>
        </p:txBody>
      </p:sp>
      <p:sp>
        <p:nvSpPr>
          <p:cNvPr id="33796" name="Text Box 4"/>
          <p:cNvSpPr txBox="1">
            <a:spLocks noChangeArrowheads="1"/>
          </p:cNvSpPr>
          <p:nvPr/>
        </p:nvSpPr>
        <p:spPr bwMode="auto">
          <a:xfrm>
            <a:off x="228600" y="3817938"/>
            <a:ext cx="88392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90000"/>
              </a:lnSpc>
              <a:spcBef>
                <a:spcPct val="20000"/>
              </a:spcBef>
              <a:buClr>
                <a:schemeClr val="tx2"/>
              </a:buClr>
              <a:buSzPct val="90000"/>
              <a:buFont typeface="Symbol" charset="0"/>
              <a:buNone/>
            </a:pPr>
            <a:r>
              <a:rPr lang="ja-JP" altLang="en-US" sz="2800">
                <a:latin typeface="Arial" charset="0"/>
                <a:cs typeface="Arial" charset="0"/>
              </a:rPr>
              <a:t>“</a:t>
            </a:r>
            <a:r>
              <a:rPr lang="en-US" sz="2800">
                <a:latin typeface="Arial" charset="0"/>
                <a:cs typeface="Arial" charset="0"/>
              </a:rPr>
              <a:t>Ngày</a:t>
            </a:r>
            <a:r>
              <a:rPr lang="ja-JP" altLang="en-US" sz="2800">
                <a:latin typeface="Arial" charset="0"/>
                <a:cs typeface="Arial" charset="0"/>
              </a:rPr>
              <a:t>”</a:t>
            </a:r>
            <a:r>
              <a:rPr lang="en-US" sz="2800">
                <a:latin typeface="Arial" charset="0"/>
                <a:cs typeface="Arial" charset="0"/>
              </a:rPr>
              <a:t>  </a:t>
            </a:r>
          </a:p>
          <a:p>
            <a:pPr lvl="1" eaLnBrk="1" hangingPunct="1">
              <a:lnSpc>
                <a:spcPct val="90000"/>
              </a:lnSpc>
              <a:spcBef>
                <a:spcPct val="20000"/>
              </a:spcBef>
              <a:buFontTx/>
              <a:buChar char="–"/>
            </a:pPr>
            <a:r>
              <a:rPr lang="en-US">
                <a:latin typeface="Arial" charset="0"/>
                <a:cs typeface="Arial" charset="0"/>
              </a:rPr>
              <a:t>a. sắp xảy đến(1:14) </a:t>
            </a:r>
          </a:p>
          <a:p>
            <a:pPr lvl="1" eaLnBrk="1" hangingPunct="1">
              <a:lnSpc>
                <a:spcPct val="90000"/>
              </a:lnSpc>
              <a:spcBef>
                <a:spcPct val="20000"/>
              </a:spcBef>
              <a:buFontTx/>
              <a:buChar char="–"/>
            </a:pPr>
            <a:r>
              <a:rPr lang="en-US">
                <a:latin typeface="Arial" charset="0"/>
                <a:cs typeface="Arial" charset="0"/>
              </a:rPr>
              <a:t>b. Ngày kinh hãi (1:15)</a:t>
            </a:r>
          </a:p>
          <a:p>
            <a:pPr lvl="1" eaLnBrk="1" hangingPunct="1">
              <a:lnSpc>
                <a:spcPct val="90000"/>
              </a:lnSpc>
              <a:spcBef>
                <a:spcPct val="20000"/>
              </a:spcBef>
              <a:buFontTx/>
              <a:buChar char="–"/>
            </a:pPr>
            <a:r>
              <a:rPr lang="en-US">
                <a:latin typeface="Arial" charset="0"/>
                <a:cs typeface="Arial" charset="0"/>
              </a:rPr>
              <a:t>c. đoán phạt tội lỗi (1:17)</a:t>
            </a:r>
          </a:p>
          <a:p>
            <a:pPr lvl="1" eaLnBrk="1" hangingPunct="1">
              <a:lnSpc>
                <a:spcPct val="90000"/>
              </a:lnSpc>
              <a:spcBef>
                <a:spcPct val="20000"/>
              </a:spcBef>
              <a:buFontTx/>
              <a:buChar char="–"/>
            </a:pPr>
            <a:r>
              <a:rPr lang="en-US">
                <a:latin typeface="Arial" charset="0"/>
                <a:cs typeface="Arial" charset="0"/>
              </a:rPr>
              <a:t>d. đoán phạt toàn cầu (1:2-3, 2:4-15; 3:8)	</a:t>
            </a:r>
          </a:p>
          <a:p>
            <a:pPr lvl="1" eaLnBrk="1" hangingPunct="1">
              <a:lnSpc>
                <a:spcPct val="90000"/>
              </a:lnSpc>
              <a:spcBef>
                <a:spcPct val="20000"/>
              </a:spcBef>
              <a:buFontTx/>
              <a:buChar char="–"/>
            </a:pPr>
            <a:r>
              <a:rPr lang="en-US">
                <a:latin typeface="Arial" charset="0"/>
                <a:cs typeface="Arial" charset="0"/>
              </a:rPr>
              <a:t>e. biến động lớn trong thiên niên (1:15)</a:t>
            </a:r>
          </a:p>
          <a:p>
            <a:pPr lvl="1" eaLnBrk="1" hangingPunct="1">
              <a:lnSpc>
                <a:spcPct val="90000"/>
              </a:lnSpc>
              <a:spcBef>
                <a:spcPct val="20000"/>
              </a:spcBef>
              <a:buFontTx/>
              <a:buChar char="–"/>
            </a:pPr>
            <a:r>
              <a:rPr lang="en-US">
                <a:latin typeface="Arial" charset="0"/>
                <a:cs typeface="Arial" charset="0"/>
              </a:rPr>
              <a:t>f.  Dân sót được chuộc (3:16-17)</a:t>
            </a:r>
          </a:p>
        </p:txBody>
      </p:sp>
      <p:sp>
        <p:nvSpPr>
          <p:cNvPr id="14341" name="Text Box 5"/>
          <p:cNvSpPr txBox="1">
            <a:spLocks noChangeArrowheads="1"/>
          </p:cNvSpPr>
          <p:nvPr/>
        </p:nvSpPr>
        <p:spPr bwMode="auto">
          <a:xfrm>
            <a:off x="8278813" y="117475"/>
            <a:ext cx="8112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latin typeface="Arial" charset="0"/>
                <a:cs typeface="Arial" charset="0"/>
              </a:rPr>
              <a:t>636</a:t>
            </a:r>
          </a:p>
          <a:p>
            <a:pPr eaLnBrk="1" hangingPunct="1"/>
            <a:r>
              <a:rPr lang="en-US" b="1">
                <a:latin typeface="Arial" charset="0"/>
                <a:cs typeface="Arial" charset="0"/>
              </a:rPr>
              <a:t>639</a:t>
            </a:r>
            <a:endParaRPr lang="en-US">
              <a:latin typeface="Arial" charset="0"/>
              <a:cs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7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37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37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379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379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37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P spid="33796"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sodom"/>
          <p:cNvPicPr>
            <a:picLocks noChangeAspect="1" noChangeArrowheads="1"/>
          </p:cNvPicPr>
          <p:nvPr/>
        </p:nvPicPr>
        <p:blipFill>
          <a:blip r:embed="rId3">
            <a:lum bright="-24000"/>
            <a:extLst>
              <a:ext uri="{28A0092B-C50C-407E-A947-70E740481C1C}">
                <a14:useLocalDpi xmlns:a14="http://schemas.microsoft.com/office/drawing/2010/main" val="0"/>
              </a:ext>
            </a:extLst>
          </a:blip>
          <a:srcRect l="8553" r="12500" b="1118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Picture 3" descr="pasture"/>
          <p:cNvPicPr>
            <a:picLocks noChangeAspect="1" noChangeArrowheads="1"/>
          </p:cNvPicPr>
          <p:nvPr/>
        </p:nvPicPr>
        <p:blipFill>
          <a:blip r:embed="rId4">
            <a:lum bright="-12000"/>
            <a:extLst>
              <a:ext uri="{28A0092B-C50C-407E-A947-70E740481C1C}">
                <a14:useLocalDpi xmlns:a14="http://schemas.microsoft.com/office/drawing/2010/main" val="0"/>
              </a:ext>
            </a:extLst>
          </a:blip>
          <a:srcRect r="59334" b="10001"/>
          <a:stretch>
            <a:fillRect/>
          </a:stretch>
        </p:blipFill>
        <p:spPr bwMode="auto">
          <a:xfrm>
            <a:off x="4495800" y="0"/>
            <a:ext cx="464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4"/>
          <p:cNvSpPr>
            <a:spLocks noGrp="1" noChangeArrowheads="1"/>
          </p:cNvSpPr>
          <p:nvPr>
            <p:ph type="title" idx="4294967295"/>
          </p:nvPr>
        </p:nvSpPr>
        <p:spPr>
          <a:xfrm>
            <a:off x="838200" y="0"/>
            <a:ext cx="7772400" cy="1206500"/>
          </a:xfrm>
        </p:spPr>
        <p:txBody>
          <a:bodyPr/>
          <a:lstStyle/>
          <a:p>
            <a:pPr eaLnBrk="1" hangingPunct="1"/>
            <a:r>
              <a:rPr lang="en-US" sz="4800">
                <a:effectLst>
                  <a:outerShdw blurRad="38100" dist="38100" dir="2700000" algn="tl">
                    <a:srgbClr val="000000"/>
                  </a:outerShdw>
                </a:effectLst>
                <a:latin typeface="Arial" charset="0"/>
                <a:ea typeface="ＭＳ Ｐゴシック" charset="0"/>
                <a:cs typeface="Arial" charset="0"/>
              </a:rPr>
              <a:t>Ngày của Đức Giê-hô-va</a:t>
            </a:r>
          </a:p>
        </p:txBody>
      </p:sp>
      <p:sp>
        <p:nvSpPr>
          <p:cNvPr id="64517" name="Text Box 5"/>
          <p:cNvSpPr txBox="1">
            <a:spLocks noChangeArrowheads="1"/>
          </p:cNvSpPr>
          <p:nvPr/>
        </p:nvSpPr>
        <p:spPr bwMode="auto">
          <a:xfrm>
            <a:off x="1057275" y="1295400"/>
            <a:ext cx="2690813" cy="708025"/>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4000" b="1">
                <a:effectLst>
                  <a:outerShdw blurRad="38100" dist="38100" dir="2700000" algn="tl">
                    <a:srgbClr val="FFFFFF"/>
                  </a:outerShdw>
                </a:effectLst>
                <a:latin typeface="Arial" charset="0"/>
                <a:cs typeface="Arial" charset="0"/>
              </a:rPr>
              <a:t>Đoán phạt</a:t>
            </a:r>
            <a:endParaRPr lang="en-US" sz="4400" b="1">
              <a:effectLst>
                <a:outerShdw blurRad="38100" dist="38100" dir="2700000" algn="tl">
                  <a:srgbClr val="FFFFFF"/>
                </a:outerShdw>
              </a:effectLst>
              <a:latin typeface="Arial" charset="0"/>
              <a:cs typeface="Arial" charset="0"/>
            </a:endParaRPr>
          </a:p>
        </p:txBody>
      </p:sp>
      <p:sp>
        <p:nvSpPr>
          <p:cNvPr id="64518" name="Text Box 6"/>
          <p:cNvSpPr txBox="1">
            <a:spLocks noChangeArrowheads="1"/>
          </p:cNvSpPr>
          <p:nvPr/>
        </p:nvSpPr>
        <p:spPr bwMode="auto">
          <a:xfrm>
            <a:off x="5867400" y="1295400"/>
            <a:ext cx="3057525" cy="708025"/>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4000" b="1">
                <a:effectLst>
                  <a:outerShdw blurRad="38100" dist="38100" dir="2700000" algn="tl">
                    <a:srgbClr val="FFFFFF"/>
                  </a:outerShdw>
                </a:effectLst>
                <a:latin typeface="Arial" charset="0"/>
                <a:cs typeface="Arial" charset="0"/>
              </a:rPr>
              <a:t>Phước lành</a:t>
            </a:r>
            <a:endParaRPr lang="en-US" sz="4800" b="1">
              <a:effectLst>
                <a:outerShdw blurRad="38100" dist="38100" dir="2700000" algn="tl">
                  <a:srgbClr val="FFFFFF"/>
                </a:outerShdw>
              </a:effectLst>
              <a:latin typeface="Arial" charset="0"/>
              <a:cs typeface="Arial" charset="0"/>
            </a:endParaRPr>
          </a:p>
        </p:txBody>
      </p:sp>
      <p:sp>
        <p:nvSpPr>
          <p:cNvPr id="64519" name="Text Box 7"/>
          <p:cNvSpPr txBox="1">
            <a:spLocks noChangeArrowheads="1"/>
          </p:cNvSpPr>
          <p:nvPr/>
        </p:nvSpPr>
        <p:spPr bwMode="auto">
          <a:xfrm>
            <a:off x="4192588" y="1295400"/>
            <a:ext cx="514350" cy="769938"/>
          </a:xfrm>
          <a:prstGeom prst="rect">
            <a:avLst/>
          </a:prstGeom>
          <a:noFill/>
          <a:ln w="12700" cap="sq">
            <a:noFill/>
            <a:miter lim="800000"/>
            <a:headEnd type="none" w="sm" len="sm"/>
            <a:tailEnd type="none" w="sm" len="sm"/>
          </a:ln>
        </p:spPr>
        <p:txBody>
          <a:bodyPr wrap="none">
            <a:spAutoFit/>
          </a:bodyPr>
          <a:lstStyle/>
          <a:p>
            <a:pPr>
              <a:defRPr/>
            </a:pPr>
            <a:r>
              <a:rPr lang="en-US" sz="4400" b="1">
                <a:effectLst>
                  <a:outerShdw blurRad="38100" dist="38100" dir="2700000" algn="tl">
                    <a:srgbClr val="000000">
                      <a:alpha val="43137"/>
                    </a:srgbClr>
                  </a:outerShdw>
                </a:effectLst>
                <a:latin typeface="Arial"/>
                <a:ea typeface="+mn-ea"/>
                <a:cs typeface="Arial"/>
              </a:rPr>
              <a:t>+</a:t>
            </a:r>
            <a:endParaRPr lang="en-US" sz="4800" b="1">
              <a:effectLst>
                <a:outerShdw blurRad="38100" dist="38100" dir="2700000" algn="tl">
                  <a:srgbClr val="000000">
                    <a:alpha val="43137"/>
                  </a:srgbClr>
                </a:outerShdw>
              </a:effectLst>
              <a:latin typeface="Arial"/>
              <a:ea typeface="+mn-ea"/>
              <a:cs typeface="Arial"/>
            </a:endParaRPr>
          </a:p>
        </p:txBody>
      </p:sp>
      <p:sp>
        <p:nvSpPr>
          <p:cNvPr id="64520" name="Text Box 8"/>
          <p:cNvSpPr txBox="1">
            <a:spLocks noChangeArrowheads="1"/>
          </p:cNvSpPr>
          <p:nvPr/>
        </p:nvSpPr>
        <p:spPr bwMode="auto">
          <a:xfrm>
            <a:off x="854075" y="2895600"/>
            <a:ext cx="2036763" cy="708025"/>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4000" b="1">
                <a:effectLst>
                  <a:outerShdw blurRad="38100" dist="38100" dir="2700000" algn="tl">
                    <a:srgbClr val="FFFFFF"/>
                  </a:outerShdw>
                </a:effectLst>
                <a:latin typeface="Arial" charset="0"/>
                <a:cs typeface="Arial" charset="0"/>
              </a:rPr>
              <a:t>Đại nạn</a:t>
            </a:r>
          </a:p>
        </p:txBody>
      </p:sp>
      <p:sp>
        <p:nvSpPr>
          <p:cNvPr id="64521" name="Text Box 9"/>
          <p:cNvSpPr txBox="1">
            <a:spLocks noChangeArrowheads="1"/>
          </p:cNvSpPr>
          <p:nvPr/>
        </p:nvSpPr>
        <p:spPr bwMode="auto">
          <a:xfrm>
            <a:off x="5410200" y="2895600"/>
            <a:ext cx="3344863" cy="708025"/>
          </a:xfrm>
          <a:prstGeom prst="rect">
            <a:avLst/>
          </a:prstGeom>
          <a:noFill/>
          <a:ln w="12700" cap="sq">
            <a:noFill/>
            <a:miter lim="800000"/>
            <a:headEnd type="none" w="sm" len="sm"/>
            <a:tailEnd type="none" w="sm" len="sm"/>
          </a:ln>
        </p:spPr>
        <p:txBody>
          <a:bodyPr wrap="none">
            <a:spAutoFit/>
          </a:bodyPr>
          <a:lstStyle/>
          <a:p>
            <a:pPr>
              <a:defRPr/>
            </a:pPr>
            <a:r>
              <a:rPr lang="en-US" sz="4000" b="1">
                <a:effectLst>
                  <a:outerShdw blurRad="38100" dist="38100" dir="2700000" algn="tl">
                    <a:srgbClr val="000000">
                      <a:alpha val="43137"/>
                    </a:srgbClr>
                  </a:outerShdw>
                </a:effectLst>
                <a:latin typeface="Arial"/>
                <a:ea typeface="+mn-ea"/>
                <a:cs typeface="Arial"/>
              </a:rPr>
              <a:t>Thiên hi niên</a:t>
            </a:r>
            <a:endParaRPr lang="en-US" sz="4800" b="1">
              <a:effectLst>
                <a:outerShdw blurRad="38100" dist="38100" dir="2700000" algn="tl">
                  <a:srgbClr val="000000">
                    <a:alpha val="43137"/>
                  </a:srgbClr>
                </a:outerShdw>
              </a:effectLst>
              <a:latin typeface="Arial"/>
              <a:ea typeface="+mn-ea"/>
              <a:cs typeface="Arial"/>
            </a:endParaRPr>
          </a:p>
        </p:txBody>
      </p:sp>
      <p:sp>
        <p:nvSpPr>
          <p:cNvPr id="64522" name="Text Box 10"/>
          <p:cNvSpPr txBox="1">
            <a:spLocks noChangeArrowheads="1"/>
          </p:cNvSpPr>
          <p:nvPr/>
        </p:nvSpPr>
        <p:spPr bwMode="auto">
          <a:xfrm>
            <a:off x="1141413" y="4572000"/>
            <a:ext cx="2465387" cy="708025"/>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4000" b="1">
                <a:effectLst>
                  <a:outerShdw blurRad="38100" dist="38100" dir="2700000" algn="tl">
                    <a:srgbClr val="FFFFFF"/>
                  </a:outerShdw>
                </a:effectLst>
                <a:latin typeface="Arial" charset="0"/>
                <a:cs typeface="Arial" charset="0"/>
              </a:rPr>
              <a:t>Khải 6-19</a:t>
            </a:r>
          </a:p>
        </p:txBody>
      </p:sp>
      <p:sp>
        <p:nvSpPr>
          <p:cNvPr id="64523" name="Text Box 11"/>
          <p:cNvSpPr txBox="1">
            <a:spLocks noChangeArrowheads="1"/>
          </p:cNvSpPr>
          <p:nvPr/>
        </p:nvSpPr>
        <p:spPr bwMode="auto">
          <a:xfrm>
            <a:off x="5969000" y="4572000"/>
            <a:ext cx="2151063" cy="708025"/>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4000" b="1">
                <a:effectLst>
                  <a:outerShdw blurRad="38100" dist="38100" dir="2700000" algn="tl">
                    <a:srgbClr val="FFFFFF"/>
                  </a:outerShdw>
                </a:effectLst>
                <a:latin typeface="Arial" charset="0"/>
                <a:cs typeface="Arial" charset="0"/>
              </a:rPr>
              <a:t>Khải  20</a:t>
            </a:r>
          </a:p>
        </p:txBody>
      </p:sp>
      <p:sp>
        <p:nvSpPr>
          <p:cNvPr id="34828" name="Text Box 12"/>
          <p:cNvSpPr txBox="1">
            <a:spLocks noChangeArrowheads="1"/>
          </p:cNvSpPr>
          <p:nvPr/>
        </p:nvSpPr>
        <p:spPr bwMode="auto">
          <a:xfrm>
            <a:off x="7943850" y="76200"/>
            <a:ext cx="1314450"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effectLst>
                  <a:outerShdw blurRad="38100" dist="38100" dir="2700000" algn="tl">
                    <a:srgbClr val="FFFFFF"/>
                  </a:outerShdw>
                </a:effectLst>
                <a:latin typeface="Arial" charset="0"/>
                <a:cs typeface="Arial" charset="0"/>
              </a:rPr>
              <a:t>638-639</a:t>
            </a:r>
          </a:p>
        </p:txBody>
      </p:sp>
      <p:sp>
        <p:nvSpPr>
          <p:cNvPr id="13" name="Text Box 10"/>
          <p:cNvSpPr txBox="1">
            <a:spLocks noChangeArrowheads="1"/>
          </p:cNvSpPr>
          <p:nvPr/>
        </p:nvSpPr>
        <p:spPr bwMode="auto">
          <a:xfrm>
            <a:off x="1430338" y="6034088"/>
            <a:ext cx="1666875" cy="708025"/>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4000" b="1">
                <a:effectLst>
                  <a:outerShdw blurRad="38100" dist="38100" dir="2700000" algn="tl">
                    <a:srgbClr val="FFFFFF"/>
                  </a:outerShdw>
                </a:effectLst>
                <a:latin typeface="Arial" charset="0"/>
                <a:cs typeface="Arial" charset="0"/>
              </a:rPr>
              <a:t>7 năm</a:t>
            </a:r>
          </a:p>
        </p:txBody>
      </p:sp>
      <p:sp>
        <p:nvSpPr>
          <p:cNvPr id="14" name="Text Box 11"/>
          <p:cNvSpPr txBox="1">
            <a:spLocks noChangeArrowheads="1"/>
          </p:cNvSpPr>
          <p:nvPr/>
        </p:nvSpPr>
        <p:spPr bwMode="auto">
          <a:xfrm>
            <a:off x="5540375" y="6034088"/>
            <a:ext cx="2524125" cy="708025"/>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4000" b="1">
                <a:effectLst>
                  <a:outerShdw blurRad="38100" dist="38100" dir="2700000" algn="tl">
                    <a:srgbClr val="FFFFFF"/>
                  </a:outerShdw>
                </a:effectLst>
                <a:latin typeface="Arial" charset="0"/>
                <a:cs typeface="Arial" charset="0"/>
              </a:rPr>
              <a:t>1000 năm</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4517"/>
                                        </p:tgtEl>
                                        <p:attrNameLst>
                                          <p:attrName>style.visibility</p:attrName>
                                        </p:attrNameLst>
                                      </p:cBhvr>
                                      <p:to>
                                        <p:strVal val="visible"/>
                                      </p:to>
                                    </p:set>
                                    <p:anim calcmode="lin" valueType="num">
                                      <p:cBhvr>
                                        <p:cTn id="7" dur="1000" fill="hold"/>
                                        <p:tgtEl>
                                          <p:spTgt spid="64517"/>
                                        </p:tgtEl>
                                        <p:attrNameLst>
                                          <p:attrName>ppt_w</p:attrName>
                                        </p:attrNameLst>
                                      </p:cBhvr>
                                      <p:tavLst>
                                        <p:tav tm="0">
                                          <p:val>
                                            <p:fltVal val="0"/>
                                          </p:val>
                                        </p:tav>
                                        <p:tav tm="100000">
                                          <p:val>
                                            <p:strVal val="#ppt_w"/>
                                          </p:val>
                                        </p:tav>
                                      </p:tavLst>
                                    </p:anim>
                                    <p:anim calcmode="lin" valueType="num">
                                      <p:cBhvr>
                                        <p:cTn id="8" dur="1000" fill="hold"/>
                                        <p:tgtEl>
                                          <p:spTgt spid="64517"/>
                                        </p:tgtEl>
                                        <p:attrNameLst>
                                          <p:attrName>ppt_h</p:attrName>
                                        </p:attrNameLst>
                                      </p:cBhvr>
                                      <p:tavLst>
                                        <p:tav tm="0">
                                          <p:val>
                                            <p:fltVal val="0"/>
                                          </p:val>
                                        </p:tav>
                                        <p:tav tm="100000">
                                          <p:val>
                                            <p:strVal val="#ppt_h"/>
                                          </p:val>
                                        </p:tav>
                                      </p:tavLst>
                                    </p:anim>
                                    <p:anim calcmode="lin" valueType="num">
                                      <p:cBhvr>
                                        <p:cTn id="9" dur="1000" fill="hold"/>
                                        <p:tgtEl>
                                          <p:spTgt spid="6451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451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64519"/>
                                        </p:tgtEl>
                                        <p:attrNameLst>
                                          <p:attrName>style.visibility</p:attrName>
                                        </p:attrNameLst>
                                      </p:cBhvr>
                                      <p:to>
                                        <p:strVal val="visible"/>
                                      </p:to>
                                    </p:set>
                                    <p:anim calcmode="lin" valueType="num">
                                      <p:cBhvr>
                                        <p:cTn id="15" dur="1000" fill="hold"/>
                                        <p:tgtEl>
                                          <p:spTgt spid="64519"/>
                                        </p:tgtEl>
                                        <p:attrNameLst>
                                          <p:attrName>ppt_w</p:attrName>
                                        </p:attrNameLst>
                                      </p:cBhvr>
                                      <p:tavLst>
                                        <p:tav tm="0">
                                          <p:val>
                                            <p:fltVal val="0"/>
                                          </p:val>
                                        </p:tav>
                                        <p:tav tm="100000">
                                          <p:val>
                                            <p:strVal val="#ppt_w"/>
                                          </p:val>
                                        </p:tav>
                                      </p:tavLst>
                                    </p:anim>
                                    <p:anim calcmode="lin" valueType="num">
                                      <p:cBhvr>
                                        <p:cTn id="16" dur="1000" fill="hold"/>
                                        <p:tgtEl>
                                          <p:spTgt spid="64519"/>
                                        </p:tgtEl>
                                        <p:attrNameLst>
                                          <p:attrName>ppt_h</p:attrName>
                                        </p:attrNameLst>
                                      </p:cBhvr>
                                      <p:tavLst>
                                        <p:tav tm="0">
                                          <p:val>
                                            <p:fltVal val="0"/>
                                          </p:val>
                                        </p:tav>
                                        <p:tav tm="100000">
                                          <p:val>
                                            <p:strVal val="#ppt_h"/>
                                          </p:val>
                                        </p:tav>
                                      </p:tavLst>
                                    </p:anim>
                                    <p:anim calcmode="lin" valueType="num">
                                      <p:cBhvr>
                                        <p:cTn id="17" dur="1000" fill="hold"/>
                                        <p:tgtEl>
                                          <p:spTgt spid="64519"/>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451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nodeType="clickEffect">
                                  <p:stCondLst>
                                    <p:cond delay="0"/>
                                  </p:stCondLst>
                                  <p:childTnLst>
                                    <p:set>
                                      <p:cBhvr>
                                        <p:cTn id="22" dur="1" fill="hold">
                                          <p:stCondLst>
                                            <p:cond delay="0"/>
                                          </p:stCondLst>
                                        </p:cTn>
                                        <p:tgtEl>
                                          <p:spTgt spid="64515"/>
                                        </p:tgtEl>
                                        <p:attrNameLst>
                                          <p:attrName>style.visibility</p:attrName>
                                        </p:attrNameLst>
                                      </p:cBhvr>
                                      <p:to>
                                        <p:strVal val="visible"/>
                                      </p:to>
                                    </p:set>
                                    <p:anim calcmode="lin" valueType="num">
                                      <p:cBhvr>
                                        <p:cTn id="23" dur="1000" fill="hold"/>
                                        <p:tgtEl>
                                          <p:spTgt spid="64515"/>
                                        </p:tgtEl>
                                        <p:attrNameLst>
                                          <p:attrName>ppt_w</p:attrName>
                                        </p:attrNameLst>
                                      </p:cBhvr>
                                      <p:tavLst>
                                        <p:tav tm="0">
                                          <p:val>
                                            <p:fltVal val="0"/>
                                          </p:val>
                                        </p:tav>
                                        <p:tav tm="100000">
                                          <p:val>
                                            <p:strVal val="#ppt_w"/>
                                          </p:val>
                                        </p:tav>
                                      </p:tavLst>
                                    </p:anim>
                                    <p:anim calcmode="lin" valueType="num">
                                      <p:cBhvr>
                                        <p:cTn id="24" dur="1000" fill="hold"/>
                                        <p:tgtEl>
                                          <p:spTgt spid="64515"/>
                                        </p:tgtEl>
                                        <p:attrNameLst>
                                          <p:attrName>ppt_h</p:attrName>
                                        </p:attrNameLst>
                                      </p:cBhvr>
                                      <p:tavLst>
                                        <p:tav tm="0">
                                          <p:val>
                                            <p:fltVal val="0"/>
                                          </p:val>
                                        </p:tav>
                                        <p:tav tm="100000">
                                          <p:val>
                                            <p:strVal val="#ppt_h"/>
                                          </p:val>
                                        </p:tav>
                                      </p:tavLst>
                                    </p:anim>
                                    <p:anim calcmode="lin" valueType="num">
                                      <p:cBhvr>
                                        <p:cTn id="25" dur="1000" fill="hold"/>
                                        <p:tgtEl>
                                          <p:spTgt spid="64515"/>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64515"/>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64518"/>
                                        </p:tgtEl>
                                        <p:attrNameLst>
                                          <p:attrName>style.visibility</p:attrName>
                                        </p:attrNameLst>
                                      </p:cBhvr>
                                      <p:to>
                                        <p:strVal val="visible"/>
                                      </p:to>
                                    </p:set>
                                    <p:anim calcmode="lin" valueType="num">
                                      <p:cBhvr>
                                        <p:cTn id="29" dur="1000" fill="hold"/>
                                        <p:tgtEl>
                                          <p:spTgt spid="64518"/>
                                        </p:tgtEl>
                                        <p:attrNameLst>
                                          <p:attrName>ppt_w</p:attrName>
                                        </p:attrNameLst>
                                      </p:cBhvr>
                                      <p:tavLst>
                                        <p:tav tm="0">
                                          <p:val>
                                            <p:fltVal val="0"/>
                                          </p:val>
                                        </p:tav>
                                        <p:tav tm="100000">
                                          <p:val>
                                            <p:strVal val="#ppt_w"/>
                                          </p:val>
                                        </p:tav>
                                      </p:tavLst>
                                    </p:anim>
                                    <p:anim calcmode="lin" valueType="num">
                                      <p:cBhvr>
                                        <p:cTn id="30" dur="1000" fill="hold"/>
                                        <p:tgtEl>
                                          <p:spTgt spid="64518"/>
                                        </p:tgtEl>
                                        <p:attrNameLst>
                                          <p:attrName>ppt_h</p:attrName>
                                        </p:attrNameLst>
                                      </p:cBhvr>
                                      <p:tavLst>
                                        <p:tav tm="0">
                                          <p:val>
                                            <p:fltVal val="0"/>
                                          </p:val>
                                        </p:tav>
                                        <p:tav tm="100000">
                                          <p:val>
                                            <p:strVal val="#ppt_h"/>
                                          </p:val>
                                        </p:tav>
                                      </p:tavLst>
                                    </p:anim>
                                    <p:anim calcmode="lin" valueType="num">
                                      <p:cBhvr>
                                        <p:cTn id="31" dur="1000" fill="hold"/>
                                        <p:tgtEl>
                                          <p:spTgt spid="64518"/>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6451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5" presetClass="entr" presetSubtype="0" fill="hold" grpId="0" nodeType="clickEffect">
                                  <p:stCondLst>
                                    <p:cond delay="0"/>
                                  </p:stCondLst>
                                  <p:childTnLst>
                                    <p:set>
                                      <p:cBhvr>
                                        <p:cTn id="36" dur="1" fill="hold">
                                          <p:stCondLst>
                                            <p:cond delay="0"/>
                                          </p:stCondLst>
                                        </p:cTn>
                                        <p:tgtEl>
                                          <p:spTgt spid="64520"/>
                                        </p:tgtEl>
                                        <p:attrNameLst>
                                          <p:attrName>style.visibility</p:attrName>
                                        </p:attrNameLst>
                                      </p:cBhvr>
                                      <p:to>
                                        <p:strVal val="visible"/>
                                      </p:to>
                                    </p:set>
                                    <p:anim calcmode="lin" valueType="num">
                                      <p:cBhvr>
                                        <p:cTn id="37" dur="1000" fill="hold"/>
                                        <p:tgtEl>
                                          <p:spTgt spid="64520"/>
                                        </p:tgtEl>
                                        <p:attrNameLst>
                                          <p:attrName>ppt_w</p:attrName>
                                        </p:attrNameLst>
                                      </p:cBhvr>
                                      <p:tavLst>
                                        <p:tav tm="0">
                                          <p:val>
                                            <p:fltVal val="0"/>
                                          </p:val>
                                        </p:tav>
                                        <p:tav tm="100000">
                                          <p:val>
                                            <p:strVal val="#ppt_w"/>
                                          </p:val>
                                        </p:tav>
                                      </p:tavLst>
                                    </p:anim>
                                    <p:anim calcmode="lin" valueType="num">
                                      <p:cBhvr>
                                        <p:cTn id="38" dur="1000" fill="hold"/>
                                        <p:tgtEl>
                                          <p:spTgt spid="64520"/>
                                        </p:tgtEl>
                                        <p:attrNameLst>
                                          <p:attrName>ppt_h</p:attrName>
                                        </p:attrNameLst>
                                      </p:cBhvr>
                                      <p:tavLst>
                                        <p:tav tm="0">
                                          <p:val>
                                            <p:fltVal val="0"/>
                                          </p:val>
                                        </p:tav>
                                        <p:tav tm="100000">
                                          <p:val>
                                            <p:strVal val="#ppt_h"/>
                                          </p:val>
                                        </p:tav>
                                      </p:tavLst>
                                    </p:anim>
                                    <p:anim calcmode="lin" valueType="num">
                                      <p:cBhvr>
                                        <p:cTn id="39" dur="1000" fill="hold"/>
                                        <p:tgtEl>
                                          <p:spTgt spid="64520"/>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6452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5" presetClass="entr" presetSubtype="0" fill="hold" grpId="0" nodeType="clickEffect">
                                  <p:stCondLst>
                                    <p:cond delay="0"/>
                                  </p:stCondLst>
                                  <p:childTnLst>
                                    <p:set>
                                      <p:cBhvr>
                                        <p:cTn id="44" dur="1" fill="hold">
                                          <p:stCondLst>
                                            <p:cond delay="0"/>
                                          </p:stCondLst>
                                        </p:cTn>
                                        <p:tgtEl>
                                          <p:spTgt spid="64521"/>
                                        </p:tgtEl>
                                        <p:attrNameLst>
                                          <p:attrName>style.visibility</p:attrName>
                                        </p:attrNameLst>
                                      </p:cBhvr>
                                      <p:to>
                                        <p:strVal val="visible"/>
                                      </p:to>
                                    </p:set>
                                    <p:anim calcmode="lin" valueType="num">
                                      <p:cBhvr>
                                        <p:cTn id="45" dur="1000" fill="hold"/>
                                        <p:tgtEl>
                                          <p:spTgt spid="64521"/>
                                        </p:tgtEl>
                                        <p:attrNameLst>
                                          <p:attrName>ppt_w</p:attrName>
                                        </p:attrNameLst>
                                      </p:cBhvr>
                                      <p:tavLst>
                                        <p:tav tm="0">
                                          <p:val>
                                            <p:fltVal val="0"/>
                                          </p:val>
                                        </p:tav>
                                        <p:tav tm="100000">
                                          <p:val>
                                            <p:strVal val="#ppt_w"/>
                                          </p:val>
                                        </p:tav>
                                      </p:tavLst>
                                    </p:anim>
                                    <p:anim calcmode="lin" valueType="num">
                                      <p:cBhvr>
                                        <p:cTn id="46" dur="1000" fill="hold"/>
                                        <p:tgtEl>
                                          <p:spTgt spid="64521"/>
                                        </p:tgtEl>
                                        <p:attrNameLst>
                                          <p:attrName>ppt_h</p:attrName>
                                        </p:attrNameLst>
                                      </p:cBhvr>
                                      <p:tavLst>
                                        <p:tav tm="0">
                                          <p:val>
                                            <p:fltVal val="0"/>
                                          </p:val>
                                        </p:tav>
                                        <p:tav tm="100000">
                                          <p:val>
                                            <p:strVal val="#ppt_h"/>
                                          </p:val>
                                        </p:tav>
                                      </p:tavLst>
                                    </p:anim>
                                    <p:anim calcmode="lin" valueType="num">
                                      <p:cBhvr>
                                        <p:cTn id="47" dur="1000" fill="hold"/>
                                        <p:tgtEl>
                                          <p:spTgt spid="64521"/>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6452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15" presetClass="entr" presetSubtype="0" fill="hold" grpId="0" nodeType="clickEffect">
                                  <p:stCondLst>
                                    <p:cond delay="0"/>
                                  </p:stCondLst>
                                  <p:childTnLst>
                                    <p:set>
                                      <p:cBhvr>
                                        <p:cTn id="52" dur="1" fill="hold">
                                          <p:stCondLst>
                                            <p:cond delay="0"/>
                                          </p:stCondLst>
                                        </p:cTn>
                                        <p:tgtEl>
                                          <p:spTgt spid="64522"/>
                                        </p:tgtEl>
                                        <p:attrNameLst>
                                          <p:attrName>style.visibility</p:attrName>
                                        </p:attrNameLst>
                                      </p:cBhvr>
                                      <p:to>
                                        <p:strVal val="visible"/>
                                      </p:to>
                                    </p:set>
                                    <p:anim calcmode="lin" valueType="num">
                                      <p:cBhvr>
                                        <p:cTn id="53" dur="1000" fill="hold"/>
                                        <p:tgtEl>
                                          <p:spTgt spid="64522"/>
                                        </p:tgtEl>
                                        <p:attrNameLst>
                                          <p:attrName>ppt_w</p:attrName>
                                        </p:attrNameLst>
                                      </p:cBhvr>
                                      <p:tavLst>
                                        <p:tav tm="0">
                                          <p:val>
                                            <p:fltVal val="0"/>
                                          </p:val>
                                        </p:tav>
                                        <p:tav tm="100000">
                                          <p:val>
                                            <p:strVal val="#ppt_w"/>
                                          </p:val>
                                        </p:tav>
                                      </p:tavLst>
                                    </p:anim>
                                    <p:anim calcmode="lin" valueType="num">
                                      <p:cBhvr>
                                        <p:cTn id="54" dur="1000" fill="hold"/>
                                        <p:tgtEl>
                                          <p:spTgt spid="64522"/>
                                        </p:tgtEl>
                                        <p:attrNameLst>
                                          <p:attrName>ppt_h</p:attrName>
                                        </p:attrNameLst>
                                      </p:cBhvr>
                                      <p:tavLst>
                                        <p:tav tm="0">
                                          <p:val>
                                            <p:fltVal val="0"/>
                                          </p:val>
                                        </p:tav>
                                        <p:tav tm="100000">
                                          <p:val>
                                            <p:strVal val="#ppt_h"/>
                                          </p:val>
                                        </p:tav>
                                      </p:tavLst>
                                    </p:anim>
                                    <p:anim calcmode="lin" valueType="num">
                                      <p:cBhvr>
                                        <p:cTn id="55" dur="1000" fill="hold"/>
                                        <p:tgtEl>
                                          <p:spTgt spid="64522"/>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6452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15" presetClass="entr" presetSubtype="0" fill="hold" grpId="0" nodeType="clickEffect">
                                  <p:stCondLst>
                                    <p:cond delay="0"/>
                                  </p:stCondLst>
                                  <p:childTnLst>
                                    <p:set>
                                      <p:cBhvr>
                                        <p:cTn id="60" dur="1" fill="hold">
                                          <p:stCondLst>
                                            <p:cond delay="0"/>
                                          </p:stCondLst>
                                        </p:cTn>
                                        <p:tgtEl>
                                          <p:spTgt spid="64523"/>
                                        </p:tgtEl>
                                        <p:attrNameLst>
                                          <p:attrName>style.visibility</p:attrName>
                                        </p:attrNameLst>
                                      </p:cBhvr>
                                      <p:to>
                                        <p:strVal val="visible"/>
                                      </p:to>
                                    </p:set>
                                    <p:anim calcmode="lin" valueType="num">
                                      <p:cBhvr>
                                        <p:cTn id="61" dur="1000" fill="hold"/>
                                        <p:tgtEl>
                                          <p:spTgt spid="64523"/>
                                        </p:tgtEl>
                                        <p:attrNameLst>
                                          <p:attrName>ppt_w</p:attrName>
                                        </p:attrNameLst>
                                      </p:cBhvr>
                                      <p:tavLst>
                                        <p:tav tm="0">
                                          <p:val>
                                            <p:fltVal val="0"/>
                                          </p:val>
                                        </p:tav>
                                        <p:tav tm="100000">
                                          <p:val>
                                            <p:strVal val="#ppt_w"/>
                                          </p:val>
                                        </p:tav>
                                      </p:tavLst>
                                    </p:anim>
                                    <p:anim calcmode="lin" valueType="num">
                                      <p:cBhvr>
                                        <p:cTn id="62" dur="1000" fill="hold"/>
                                        <p:tgtEl>
                                          <p:spTgt spid="64523"/>
                                        </p:tgtEl>
                                        <p:attrNameLst>
                                          <p:attrName>ppt_h</p:attrName>
                                        </p:attrNameLst>
                                      </p:cBhvr>
                                      <p:tavLst>
                                        <p:tav tm="0">
                                          <p:val>
                                            <p:fltVal val="0"/>
                                          </p:val>
                                        </p:tav>
                                        <p:tav tm="100000">
                                          <p:val>
                                            <p:strVal val="#ppt_h"/>
                                          </p:val>
                                        </p:tav>
                                      </p:tavLst>
                                    </p:anim>
                                    <p:anim calcmode="lin" valueType="num">
                                      <p:cBhvr>
                                        <p:cTn id="63" dur="1000" fill="hold"/>
                                        <p:tgtEl>
                                          <p:spTgt spid="64523"/>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6452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15" presetClass="entr" presetSubtype="0" fill="hold" grpId="0" nodeType="clickEffect">
                                  <p:stCondLst>
                                    <p:cond delay="0"/>
                                  </p:stCondLst>
                                  <p:childTnLst>
                                    <p:set>
                                      <p:cBhvr>
                                        <p:cTn id="68" dur="1" fill="hold">
                                          <p:stCondLst>
                                            <p:cond delay="0"/>
                                          </p:stCondLst>
                                        </p:cTn>
                                        <p:tgtEl>
                                          <p:spTgt spid="13"/>
                                        </p:tgtEl>
                                        <p:attrNameLst>
                                          <p:attrName>style.visibility</p:attrName>
                                        </p:attrNameLst>
                                      </p:cBhvr>
                                      <p:to>
                                        <p:strVal val="visible"/>
                                      </p:to>
                                    </p:set>
                                    <p:anim calcmode="lin" valueType="num">
                                      <p:cBhvr>
                                        <p:cTn id="69" dur="1000" fill="hold"/>
                                        <p:tgtEl>
                                          <p:spTgt spid="13"/>
                                        </p:tgtEl>
                                        <p:attrNameLst>
                                          <p:attrName>ppt_w</p:attrName>
                                        </p:attrNameLst>
                                      </p:cBhvr>
                                      <p:tavLst>
                                        <p:tav tm="0">
                                          <p:val>
                                            <p:fltVal val="0"/>
                                          </p:val>
                                        </p:tav>
                                        <p:tav tm="100000">
                                          <p:val>
                                            <p:strVal val="#ppt_w"/>
                                          </p:val>
                                        </p:tav>
                                      </p:tavLst>
                                    </p:anim>
                                    <p:anim calcmode="lin" valueType="num">
                                      <p:cBhvr>
                                        <p:cTn id="70" dur="1000" fill="hold"/>
                                        <p:tgtEl>
                                          <p:spTgt spid="13"/>
                                        </p:tgtEl>
                                        <p:attrNameLst>
                                          <p:attrName>ppt_h</p:attrName>
                                        </p:attrNameLst>
                                      </p:cBhvr>
                                      <p:tavLst>
                                        <p:tav tm="0">
                                          <p:val>
                                            <p:fltVal val="0"/>
                                          </p:val>
                                        </p:tav>
                                        <p:tav tm="100000">
                                          <p:val>
                                            <p:strVal val="#ppt_h"/>
                                          </p:val>
                                        </p:tav>
                                      </p:tavLst>
                                    </p:anim>
                                    <p:anim calcmode="lin" valueType="num">
                                      <p:cBhvr>
                                        <p:cTn id="7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72"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15" presetClass="entr" presetSubtype="0"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80"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p:bldP spid="64518" grpId="0"/>
      <p:bldP spid="64519" grpId="0"/>
      <p:bldP spid="64520" grpId="0"/>
      <p:bldP spid="64521" grpId="0"/>
      <p:bldP spid="64522" grpId="0"/>
      <p:bldP spid="64523" grpId="0"/>
      <p:bldP spid="13"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pasture"/>
          <p:cNvPicPr>
            <a:picLocks noChangeAspect="1" noChangeArrowheads="1"/>
          </p:cNvPicPr>
          <p:nvPr/>
        </p:nvPicPr>
        <p:blipFill>
          <a:blip r:embed="rId3">
            <a:lum bright="-42000"/>
            <a:extLst>
              <a:ext uri="{28A0092B-C50C-407E-A947-70E740481C1C}">
                <a14:useLocalDpi xmlns:a14="http://schemas.microsoft.com/office/drawing/2010/main" val="0"/>
              </a:ext>
            </a:extLst>
          </a:blip>
          <a:srcRect r="20000" b="10001"/>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3"/>
          <p:cNvSpPr>
            <a:spLocks noGrp="1" noChangeArrowheads="1"/>
          </p:cNvSpPr>
          <p:nvPr>
            <p:ph type="title"/>
          </p:nvPr>
        </p:nvSpPr>
        <p:spPr>
          <a:xfrm>
            <a:off x="228600" y="76200"/>
            <a:ext cx="8915400" cy="1354138"/>
          </a:xfrm>
        </p:spPr>
        <p:txBody>
          <a:bodyPr/>
          <a:lstStyle/>
          <a:p>
            <a:pPr algn="l" eaLnBrk="1" hangingPunct="1"/>
            <a:r>
              <a:rPr lang="en-US" sz="5400">
                <a:effectLst>
                  <a:outerShdw blurRad="38100" dist="38100" dir="2700000" algn="tl">
                    <a:srgbClr val="000000"/>
                  </a:outerShdw>
                </a:effectLst>
                <a:latin typeface="Arial" charset="0"/>
                <a:ea typeface="ＭＳ Ｐゴシック" charset="0"/>
                <a:cs typeface="Times New Roman" charset="0"/>
              </a:rPr>
              <a:t>III.  Các chủ đề thần học</a:t>
            </a:r>
            <a:endParaRPr lang="en-US" sz="8000">
              <a:effectLst>
                <a:outerShdw blurRad="38100" dist="38100" dir="2700000" algn="tl">
                  <a:srgbClr val="000000"/>
                </a:outerShdw>
              </a:effectLst>
              <a:latin typeface="Arial" charset="0"/>
              <a:ea typeface="ＭＳ Ｐゴシック" charset="0"/>
              <a:cs typeface="Times New Roman" charset="0"/>
            </a:endParaRPr>
          </a:p>
        </p:txBody>
      </p:sp>
      <p:sp>
        <p:nvSpPr>
          <p:cNvPr id="36868" name="Rectangle 4"/>
          <p:cNvSpPr>
            <a:spLocks noGrp="1" noChangeArrowheads="1"/>
          </p:cNvSpPr>
          <p:nvPr>
            <p:ph type="body" idx="1"/>
          </p:nvPr>
        </p:nvSpPr>
        <p:spPr>
          <a:xfrm>
            <a:off x="0" y="1447800"/>
            <a:ext cx="9144000" cy="5257800"/>
          </a:xfrm>
        </p:spPr>
        <p:txBody>
          <a:bodyPr/>
          <a:lstStyle/>
          <a:p>
            <a:pPr eaLnBrk="1" hangingPunct="1">
              <a:lnSpc>
                <a:spcPct val="90000"/>
              </a:lnSpc>
              <a:spcBef>
                <a:spcPct val="50000"/>
              </a:spcBef>
              <a:buClrTx/>
              <a:buSzTx/>
              <a:buFontTx/>
              <a:buNone/>
            </a:pPr>
            <a:r>
              <a:rPr lang="en-US">
                <a:effectLst>
                  <a:outerShdw blurRad="38100" dist="38100" dir="2700000" algn="tl">
                    <a:srgbClr val="FFFFFF"/>
                  </a:outerShdw>
                </a:effectLst>
                <a:latin typeface="Arial" charset="0"/>
                <a:ea typeface="ＭＳ Ｐゴシック" charset="0"/>
                <a:cs typeface="Times New Roman" charset="0"/>
              </a:rPr>
              <a:t>   </a:t>
            </a:r>
            <a:r>
              <a:rPr lang="en-US" sz="3200">
                <a:solidFill>
                  <a:srgbClr val="FFFFFF"/>
                </a:solidFill>
                <a:effectLst>
                  <a:outerShdw blurRad="38100" dist="38100" dir="2700000" algn="tl">
                    <a:srgbClr val="000000"/>
                  </a:outerShdw>
                </a:effectLst>
                <a:latin typeface="Arial" charset="0"/>
                <a:ea typeface="ＭＳ Ｐゴシック" charset="0"/>
                <a:cs typeface="Times New Roman" charset="0"/>
              </a:rPr>
              <a:t>1.   Ngày của Yahweh</a:t>
            </a:r>
          </a:p>
          <a:p>
            <a:pPr eaLnBrk="1" hangingPunct="1">
              <a:lnSpc>
                <a:spcPct val="90000"/>
              </a:lnSpc>
              <a:spcBef>
                <a:spcPct val="50000"/>
              </a:spcBef>
              <a:buClrTx/>
              <a:buSzTx/>
              <a:buFontTx/>
              <a:buNone/>
            </a:pPr>
            <a:r>
              <a:rPr lang="en-US" sz="3200">
                <a:solidFill>
                  <a:srgbClr val="FFFFFF"/>
                </a:solidFill>
                <a:effectLst>
                  <a:outerShdw blurRad="38100" dist="38100" dir="2700000" algn="tl">
                    <a:srgbClr val="000000"/>
                  </a:outerShdw>
                </a:effectLst>
                <a:latin typeface="Arial" charset="0"/>
                <a:ea typeface="ＭＳ Ｐゴシック" charset="0"/>
                <a:cs typeface="Times New Roman" charset="0"/>
              </a:rPr>
              <a:t>	</a:t>
            </a:r>
            <a:r>
              <a:rPr lang="en-US" sz="3200">
                <a:solidFill>
                  <a:srgbClr val="FFFF00"/>
                </a:solidFill>
                <a:effectLst>
                  <a:outerShdw blurRad="38100" dist="38100" dir="2700000" algn="tl">
                    <a:srgbClr val="FFFFFF"/>
                  </a:outerShdw>
                </a:effectLst>
                <a:latin typeface="Arial" charset="0"/>
                <a:ea typeface="ＭＳ Ｐゴシック" charset="0"/>
                <a:cs typeface="Times New Roman" charset="0"/>
              </a:rPr>
              <a:t>2.    Toàn cầu</a:t>
            </a:r>
            <a:endParaRPr lang="en-US" sz="3200">
              <a:solidFill>
                <a:srgbClr val="FFFFFF"/>
              </a:solidFill>
              <a:effectLst>
                <a:outerShdw blurRad="38100" dist="38100" dir="2700000" algn="tl">
                  <a:srgbClr val="000000"/>
                </a:outerShdw>
              </a:effectLst>
              <a:latin typeface="Arial" charset="0"/>
              <a:ea typeface="ＭＳ Ｐゴシック" charset="0"/>
              <a:cs typeface="Times New Roman" charset="0"/>
            </a:endParaRPr>
          </a:p>
          <a:p>
            <a:pPr eaLnBrk="1" hangingPunct="1">
              <a:lnSpc>
                <a:spcPct val="90000"/>
              </a:lnSpc>
              <a:spcBef>
                <a:spcPct val="50000"/>
              </a:spcBef>
              <a:buClrTx/>
              <a:buSzTx/>
              <a:buFontTx/>
              <a:buNone/>
            </a:pPr>
            <a:r>
              <a:rPr lang="en-US" sz="3200">
                <a:effectLst>
                  <a:outerShdw blurRad="38100" dist="38100" dir="2700000" algn="tl">
                    <a:srgbClr val="FFFFFF"/>
                  </a:outerShdw>
                </a:effectLst>
                <a:latin typeface="Arial" charset="0"/>
                <a:ea typeface="ＭＳ Ｐゴシック" charset="0"/>
                <a:cs typeface="Times New Roman" charset="0"/>
              </a:rPr>
              <a:t>	</a:t>
            </a:r>
            <a:r>
              <a:rPr lang="en-US" sz="3200">
                <a:solidFill>
                  <a:schemeClr val="tx2"/>
                </a:solidFill>
                <a:effectLst>
                  <a:outerShdw blurRad="38100" dist="38100" dir="2700000" algn="tl">
                    <a:srgbClr val="000000"/>
                  </a:outerShdw>
                </a:effectLst>
                <a:latin typeface="Arial" charset="0"/>
                <a:ea typeface="ＭＳ Ｐゴシック" charset="0"/>
                <a:cs typeface="Times New Roman" charset="0"/>
              </a:rPr>
              <a:t>3.     Tiên tri về đấng Mết-si-a</a:t>
            </a:r>
            <a:endParaRPr lang="en-US" sz="3200">
              <a:solidFill>
                <a:srgbClr val="FFFF00"/>
              </a:solidFill>
              <a:effectLst>
                <a:outerShdw blurRad="38100" dist="38100" dir="2700000" algn="tl">
                  <a:srgbClr val="FFFFFF"/>
                </a:outerShdw>
              </a:effectLst>
              <a:latin typeface="Arial" charset="0"/>
              <a:ea typeface="ＭＳ Ｐゴシック" charset="0"/>
              <a:cs typeface="Times New Roman" charset="0"/>
            </a:endParaRPr>
          </a:p>
          <a:p>
            <a:pPr eaLnBrk="1" hangingPunct="1">
              <a:lnSpc>
                <a:spcPct val="90000"/>
              </a:lnSpc>
              <a:spcBef>
                <a:spcPct val="50000"/>
              </a:spcBef>
              <a:buClrTx/>
              <a:buSzTx/>
              <a:buFontTx/>
              <a:buNone/>
            </a:pPr>
            <a:r>
              <a:rPr lang="en-US" sz="3200">
                <a:effectLst>
                  <a:outerShdw blurRad="38100" dist="38100" dir="2700000" algn="tl">
                    <a:srgbClr val="FFFFFF"/>
                  </a:outerShdw>
                </a:effectLst>
                <a:latin typeface="Arial" charset="0"/>
                <a:ea typeface="ＭＳ Ｐゴシック" charset="0"/>
                <a:cs typeface="Times New Roman" charset="0"/>
              </a:rPr>
              <a:t>	4.    Sự hiện diện của Đức Chúa Trời</a:t>
            </a:r>
          </a:p>
          <a:p>
            <a:pPr eaLnBrk="1" hangingPunct="1">
              <a:lnSpc>
                <a:spcPct val="90000"/>
              </a:lnSpc>
              <a:spcBef>
                <a:spcPct val="50000"/>
              </a:spcBef>
              <a:buClrTx/>
              <a:buSzTx/>
              <a:buFontTx/>
              <a:buNone/>
            </a:pPr>
            <a:r>
              <a:rPr lang="en-US" sz="3200">
                <a:effectLst>
                  <a:outerShdw blurRad="38100" dist="38100" dir="2700000" algn="tl">
                    <a:srgbClr val="FFFFFF"/>
                  </a:outerShdw>
                </a:effectLst>
                <a:latin typeface="Arial" charset="0"/>
                <a:ea typeface="ＭＳ Ｐゴシック" charset="0"/>
                <a:cs typeface="Times New Roman" charset="0"/>
              </a:rPr>
              <a:t>	5.    Sáng tạo &amp; </a:t>
            </a:r>
            <a:r>
              <a:rPr lang="ja-JP" altLang="en-US" sz="3200">
                <a:effectLst>
                  <a:outerShdw blurRad="38100" dist="38100" dir="2700000" algn="tl">
                    <a:srgbClr val="FFFFFF"/>
                  </a:outerShdw>
                </a:effectLst>
                <a:latin typeface="Arial" charset="0"/>
                <a:ea typeface="ＭＳ Ｐゴシック" charset="0"/>
                <a:cs typeface="Times New Roman" charset="0"/>
              </a:rPr>
              <a:t>‘</a:t>
            </a:r>
            <a:r>
              <a:rPr lang="en-US" sz="3200">
                <a:effectLst>
                  <a:outerShdw blurRad="38100" dist="38100" dir="2700000" algn="tl">
                    <a:srgbClr val="FFFFFF"/>
                  </a:outerShdw>
                </a:effectLst>
                <a:latin typeface="Arial" charset="0"/>
                <a:ea typeface="ＭＳ Ｐゴシック" charset="0"/>
                <a:cs typeface="Times New Roman" charset="0"/>
              </a:rPr>
              <a:t>hủy diệt</a:t>
            </a:r>
            <a:r>
              <a:rPr lang="ja-JP" altLang="en-US" sz="3200">
                <a:effectLst>
                  <a:outerShdw blurRad="38100" dist="38100" dir="2700000" algn="tl">
                    <a:srgbClr val="FFFFFF"/>
                  </a:outerShdw>
                </a:effectLst>
                <a:latin typeface="Arial" charset="0"/>
                <a:ea typeface="ＭＳ Ｐゴシック" charset="0"/>
                <a:cs typeface="Times New Roman" charset="0"/>
              </a:rPr>
              <a:t>’</a:t>
            </a:r>
            <a:endParaRPr lang="en-US" sz="3200">
              <a:effectLst>
                <a:outerShdw blurRad="38100" dist="38100" dir="2700000" algn="tl">
                  <a:srgbClr val="FFFFFF"/>
                </a:outerShdw>
              </a:effectLst>
              <a:latin typeface="Arial" charset="0"/>
              <a:ea typeface="ＭＳ Ｐゴシック" charset="0"/>
              <a:cs typeface="Times New Roman" charset="0"/>
            </a:endParaRPr>
          </a:p>
          <a:p>
            <a:pPr eaLnBrk="1" hangingPunct="1">
              <a:lnSpc>
                <a:spcPct val="90000"/>
              </a:lnSpc>
              <a:spcBef>
                <a:spcPct val="50000"/>
              </a:spcBef>
              <a:buClrTx/>
              <a:buSzTx/>
              <a:buFontTx/>
              <a:buNone/>
            </a:pPr>
            <a:r>
              <a:rPr lang="en-US" sz="3200">
                <a:effectLst>
                  <a:outerShdw blurRad="38100" dist="38100" dir="2700000" algn="tl">
                    <a:srgbClr val="FFFFFF"/>
                  </a:outerShdw>
                </a:effectLst>
                <a:latin typeface="Arial" charset="0"/>
                <a:ea typeface="ＭＳ Ｐゴシック" charset="0"/>
                <a:cs typeface="Times New Roman" charset="0"/>
              </a:rPr>
              <a:t>	6.     Đất hứa trong mắt các tiên tri</a:t>
            </a:r>
          </a:p>
          <a:p>
            <a:pPr eaLnBrk="1" hangingPunct="1">
              <a:lnSpc>
                <a:spcPct val="90000"/>
              </a:lnSpc>
              <a:spcBef>
                <a:spcPct val="50000"/>
              </a:spcBef>
              <a:buClrTx/>
              <a:buSzTx/>
              <a:buFontTx/>
              <a:buNone/>
            </a:pPr>
            <a:r>
              <a:rPr lang="en-US" sz="3200">
                <a:effectLst>
                  <a:outerShdw blurRad="38100" dist="38100" dir="2700000" algn="tl">
                    <a:srgbClr val="FFFFFF"/>
                  </a:outerShdw>
                </a:effectLst>
                <a:latin typeface="Arial" charset="0"/>
                <a:ea typeface="ＭＳ Ｐゴシック" charset="0"/>
                <a:cs typeface="Times New Roman" charset="0"/>
              </a:rPr>
              <a:t>	7.    Dân sót</a:t>
            </a:r>
            <a:endParaRPr lang="en-US" sz="3200">
              <a:effectLst>
                <a:outerShdw blurRad="38100" dist="38100" dir="2700000" algn="tl">
                  <a:srgbClr val="FFFFFF"/>
                </a:outerShdw>
              </a:effectLst>
              <a:latin typeface="Arial" charset="0"/>
              <a:ea typeface="ＭＳ Ｐゴシック"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3" descr="sodom"/>
          <p:cNvPicPr>
            <a:picLocks noChangeAspect="1" noChangeArrowheads="1"/>
          </p:cNvPicPr>
          <p:nvPr/>
        </p:nvPicPr>
        <p:blipFill>
          <a:blip r:embed="rId3">
            <a:lum bright="-24000"/>
            <a:extLst>
              <a:ext uri="{28A0092B-C50C-407E-A947-70E740481C1C}">
                <a14:useLocalDpi xmlns:a14="http://schemas.microsoft.com/office/drawing/2010/main" val="0"/>
              </a:ext>
            </a:extLst>
          </a:blip>
          <a:srcRect l="8553" r="12500" b="1118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 Box 4"/>
          <p:cNvSpPr txBox="1">
            <a:spLocks noChangeArrowheads="1"/>
          </p:cNvSpPr>
          <p:nvPr/>
        </p:nvSpPr>
        <p:spPr bwMode="auto">
          <a:xfrm>
            <a:off x="331788" y="1295400"/>
            <a:ext cx="9269412" cy="1169988"/>
          </a:xfrm>
          <a:prstGeom prst="rect">
            <a:avLst/>
          </a:prstGeom>
          <a:noFill/>
          <a:ln w="12700" cap="sq">
            <a:noFill/>
            <a:miter lim="800000"/>
            <a:headEnd type="none" w="sm" len="sm"/>
            <a:tailEnd type="none" w="sm" len="sm"/>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800" b="1">
                <a:effectLst>
                  <a:outerShdw blurRad="38100" dist="38100" dir="2700000" algn="tl">
                    <a:srgbClr val="FFFFFF"/>
                  </a:outerShdw>
                </a:effectLst>
                <a:latin typeface="Arial" charset="0"/>
                <a:cs typeface="Arial" charset="0"/>
              </a:rPr>
              <a:t>Đoán phạt: toàn thế giới</a:t>
            </a:r>
          </a:p>
          <a:p>
            <a:pPr eaLnBrk="1" hangingPunct="1">
              <a:spcBef>
                <a:spcPct val="50000"/>
              </a:spcBef>
              <a:buFontTx/>
              <a:buChar char="•"/>
            </a:pPr>
            <a:r>
              <a:rPr lang="en-US" sz="2800" b="1">
                <a:effectLst>
                  <a:outerShdw blurRad="38100" dist="38100" dir="2700000" algn="tl">
                    <a:srgbClr val="FFFFFF"/>
                  </a:outerShdw>
                </a:effectLst>
                <a:latin typeface="Arial" charset="0"/>
                <a:cs typeface="Arial" charset="0"/>
              </a:rPr>
              <a:t> Sự kinh khiếp của Ngày sẽ đổ trên</a:t>
            </a:r>
          </a:p>
        </p:txBody>
      </p:sp>
      <p:sp>
        <p:nvSpPr>
          <p:cNvPr id="38917" name="Line 5"/>
          <p:cNvSpPr>
            <a:spLocks noChangeShapeType="1"/>
          </p:cNvSpPr>
          <p:nvPr/>
        </p:nvSpPr>
        <p:spPr bwMode="auto">
          <a:xfrm flipH="1">
            <a:off x="2524125" y="2819400"/>
            <a:ext cx="295275" cy="2590800"/>
          </a:xfrm>
          <a:prstGeom prst="line">
            <a:avLst/>
          </a:prstGeom>
          <a:noFill/>
          <a:ln w="57150" cap="sq" cmpd="sng" algn="ctr">
            <a:solidFill>
              <a:schemeClr val="tx1"/>
            </a:solidFill>
            <a:prstDash val="solid"/>
            <a:round/>
            <a:headEnd type="none" w="sm" len="sm"/>
            <a:tailEnd type="triangle" w="lg" len="lg"/>
          </a:ln>
        </p:spPr>
        <p:txBody>
          <a:bodyPr wrap="none"/>
          <a:lstStyle/>
          <a:p>
            <a:pPr>
              <a:defRPr/>
            </a:pPr>
            <a:endParaRPr lang="en-US" sz="2800" b="1">
              <a:effectLst>
                <a:outerShdw blurRad="38100" dist="38100" dir="2700000" algn="tl">
                  <a:srgbClr val="000000">
                    <a:alpha val="43137"/>
                  </a:srgbClr>
                </a:outerShdw>
              </a:effectLst>
              <a:latin typeface="Arial"/>
              <a:ea typeface="+mn-ea"/>
              <a:cs typeface="Arial"/>
            </a:endParaRPr>
          </a:p>
        </p:txBody>
      </p:sp>
      <p:sp>
        <p:nvSpPr>
          <p:cNvPr id="38918" name="Text Box 6"/>
          <p:cNvSpPr txBox="1">
            <a:spLocks noChangeArrowheads="1"/>
          </p:cNvSpPr>
          <p:nvPr/>
        </p:nvSpPr>
        <p:spPr bwMode="auto">
          <a:xfrm>
            <a:off x="1143000" y="5486400"/>
            <a:ext cx="2332038" cy="954088"/>
          </a:xfrm>
          <a:prstGeom prst="rect">
            <a:avLst/>
          </a:prstGeom>
          <a:noFill/>
          <a:ln w="12700" cap="sq">
            <a:noFill/>
            <a:miter lim="800000"/>
            <a:headEnd type="none" w="sm" len="sm"/>
            <a:tailEnd type="none" w="sm" len="sm"/>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800" b="1">
                <a:effectLst>
                  <a:outerShdw blurRad="38100" dist="38100" dir="2700000" algn="tl">
                    <a:srgbClr val="FFFFFF"/>
                  </a:outerShdw>
                </a:effectLst>
                <a:latin typeface="Arial" charset="0"/>
                <a:cs typeface="Arial" charset="0"/>
              </a:rPr>
              <a:t>Phi-li-tin</a:t>
            </a:r>
            <a:br>
              <a:rPr lang="en-US" sz="2800" b="1">
                <a:effectLst>
                  <a:outerShdw blurRad="38100" dist="38100" dir="2700000" algn="tl">
                    <a:srgbClr val="FFFFFF"/>
                  </a:outerShdw>
                </a:effectLst>
                <a:latin typeface="Arial" charset="0"/>
                <a:cs typeface="Arial" charset="0"/>
              </a:rPr>
            </a:br>
            <a:r>
              <a:rPr lang="en-US" sz="2800" b="1">
                <a:effectLst>
                  <a:outerShdw blurRad="38100" dist="38100" dir="2700000" algn="tl">
                    <a:srgbClr val="FFFFFF"/>
                  </a:outerShdw>
                </a:effectLst>
                <a:latin typeface="Arial" charset="0"/>
                <a:cs typeface="Arial" charset="0"/>
              </a:rPr>
              <a:t>2:4-7</a:t>
            </a:r>
          </a:p>
        </p:txBody>
      </p:sp>
      <p:sp>
        <p:nvSpPr>
          <p:cNvPr id="38919" name="Line 7"/>
          <p:cNvSpPr>
            <a:spLocks noChangeShapeType="1"/>
          </p:cNvSpPr>
          <p:nvPr/>
        </p:nvSpPr>
        <p:spPr bwMode="auto">
          <a:xfrm>
            <a:off x="3370263" y="2819400"/>
            <a:ext cx="592137" cy="2133600"/>
          </a:xfrm>
          <a:prstGeom prst="line">
            <a:avLst/>
          </a:prstGeom>
          <a:noFill/>
          <a:ln w="57150" cap="sq" cmpd="sng" algn="ctr">
            <a:solidFill>
              <a:schemeClr val="tx1"/>
            </a:solidFill>
            <a:prstDash val="solid"/>
            <a:round/>
            <a:headEnd type="none" w="sm" len="sm"/>
            <a:tailEnd type="triangle" w="lg" len="lg"/>
          </a:ln>
        </p:spPr>
        <p:txBody>
          <a:bodyPr wrap="none"/>
          <a:lstStyle/>
          <a:p>
            <a:pPr>
              <a:defRPr/>
            </a:pPr>
            <a:endParaRPr lang="en-US" sz="2800" b="1">
              <a:effectLst>
                <a:outerShdw blurRad="38100" dist="38100" dir="2700000" algn="tl">
                  <a:srgbClr val="000000">
                    <a:alpha val="43137"/>
                  </a:srgbClr>
                </a:outerShdw>
              </a:effectLst>
              <a:latin typeface="Arial"/>
              <a:ea typeface="+mn-ea"/>
              <a:cs typeface="Arial"/>
            </a:endParaRPr>
          </a:p>
        </p:txBody>
      </p:sp>
      <p:sp>
        <p:nvSpPr>
          <p:cNvPr id="38920" name="Text Box 8"/>
          <p:cNvSpPr txBox="1">
            <a:spLocks noChangeArrowheads="1"/>
          </p:cNvSpPr>
          <p:nvPr/>
        </p:nvSpPr>
        <p:spPr bwMode="auto">
          <a:xfrm>
            <a:off x="2925763" y="4953000"/>
            <a:ext cx="2332037" cy="954088"/>
          </a:xfrm>
          <a:prstGeom prst="rect">
            <a:avLst/>
          </a:prstGeom>
          <a:noFill/>
          <a:ln w="12700" cap="sq">
            <a:noFill/>
            <a:miter lim="800000"/>
            <a:headEnd type="none" w="sm" len="sm"/>
            <a:tailEnd type="none" w="sm" len="sm"/>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800" b="1">
                <a:effectLst>
                  <a:outerShdw blurRad="38100" dist="38100" dir="2700000" algn="tl">
                    <a:srgbClr val="FFFFFF"/>
                  </a:outerShdw>
                </a:effectLst>
                <a:latin typeface="Arial" charset="0"/>
                <a:cs typeface="Arial" charset="0"/>
              </a:rPr>
              <a:t>Am-môn</a:t>
            </a:r>
            <a:br>
              <a:rPr lang="en-US" sz="2800" b="1">
                <a:effectLst>
                  <a:outerShdw blurRad="38100" dist="38100" dir="2700000" algn="tl">
                    <a:srgbClr val="FFFFFF"/>
                  </a:outerShdw>
                </a:effectLst>
                <a:latin typeface="Arial" charset="0"/>
                <a:cs typeface="Arial" charset="0"/>
              </a:rPr>
            </a:br>
            <a:r>
              <a:rPr lang="en-US" sz="2800" b="1">
                <a:effectLst>
                  <a:outerShdw blurRad="38100" dist="38100" dir="2700000" algn="tl">
                    <a:srgbClr val="FFFFFF"/>
                  </a:outerShdw>
                </a:effectLst>
                <a:latin typeface="Arial" charset="0"/>
                <a:cs typeface="Arial" charset="0"/>
              </a:rPr>
              <a:t>2:8-11</a:t>
            </a:r>
          </a:p>
        </p:txBody>
      </p:sp>
      <p:sp>
        <p:nvSpPr>
          <p:cNvPr id="38921" name="Line 9"/>
          <p:cNvSpPr>
            <a:spLocks noChangeShapeType="1"/>
          </p:cNvSpPr>
          <p:nvPr/>
        </p:nvSpPr>
        <p:spPr bwMode="auto">
          <a:xfrm>
            <a:off x="4173538" y="2895600"/>
            <a:ext cx="1084262" cy="1828800"/>
          </a:xfrm>
          <a:prstGeom prst="line">
            <a:avLst/>
          </a:prstGeom>
          <a:noFill/>
          <a:ln w="57150" cap="sq" cmpd="sng" algn="ctr">
            <a:solidFill>
              <a:schemeClr val="tx1"/>
            </a:solidFill>
            <a:prstDash val="solid"/>
            <a:round/>
            <a:headEnd type="none" w="sm" len="sm"/>
            <a:tailEnd type="triangle" w="lg" len="lg"/>
          </a:ln>
        </p:spPr>
        <p:txBody>
          <a:bodyPr wrap="none"/>
          <a:lstStyle/>
          <a:p>
            <a:pPr>
              <a:defRPr/>
            </a:pPr>
            <a:endParaRPr lang="en-US" sz="2800" b="1">
              <a:effectLst>
                <a:outerShdw blurRad="38100" dist="38100" dir="2700000" algn="tl">
                  <a:srgbClr val="000000">
                    <a:alpha val="43137"/>
                  </a:srgbClr>
                </a:outerShdw>
              </a:effectLst>
              <a:latin typeface="Arial"/>
              <a:ea typeface="+mn-ea"/>
              <a:cs typeface="Arial"/>
            </a:endParaRPr>
          </a:p>
        </p:txBody>
      </p:sp>
      <p:sp>
        <p:nvSpPr>
          <p:cNvPr id="38922" name="Text Box 10"/>
          <p:cNvSpPr txBox="1">
            <a:spLocks noChangeArrowheads="1"/>
          </p:cNvSpPr>
          <p:nvPr/>
        </p:nvSpPr>
        <p:spPr bwMode="auto">
          <a:xfrm>
            <a:off x="4724400" y="4800600"/>
            <a:ext cx="1524000" cy="954088"/>
          </a:xfrm>
          <a:prstGeom prst="rect">
            <a:avLst/>
          </a:prstGeom>
          <a:noFill/>
          <a:ln w="12700" cap="sq">
            <a:noFill/>
            <a:miter lim="800000"/>
            <a:headEnd type="none" w="sm" len="sm"/>
            <a:tailEnd type="none" w="sm" len="sm"/>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800" b="1">
                <a:effectLst>
                  <a:outerShdw blurRad="38100" dist="38100" dir="2700000" algn="tl">
                    <a:srgbClr val="FFFFFF"/>
                  </a:outerShdw>
                </a:effectLst>
                <a:latin typeface="Arial" charset="0"/>
                <a:cs typeface="Arial" charset="0"/>
              </a:rPr>
              <a:t>Mô-áp</a:t>
            </a:r>
            <a:br>
              <a:rPr lang="en-US" sz="2800" b="1">
                <a:effectLst>
                  <a:outerShdw blurRad="38100" dist="38100" dir="2700000" algn="tl">
                    <a:srgbClr val="FFFFFF"/>
                  </a:outerShdw>
                </a:effectLst>
                <a:latin typeface="Arial" charset="0"/>
                <a:cs typeface="Arial" charset="0"/>
              </a:rPr>
            </a:br>
            <a:r>
              <a:rPr lang="en-US" sz="2800" b="1">
                <a:effectLst>
                  <a:outerShdw blurRad="38100" dist="38100" dir="2700000" algn="tl">
                    <a:srgbClr val="FFFFFF"/>
                  </a:outerShdw>
                </a:effectLst>
                <a:latin typeface="Arial" charset="0"/>
                <a:cs typeface="Arial" charset="0"/>
              </a:rPr>
              <a:t>2:8-11</a:t>
            </a:r>
          </a:p>
        </p:txBody>
      </p:sp>
      <p:sp>
        <p:nvSpPr>
          <p:cNvPr id="38923" name="Line 11"/>
          <p:cNvSpPr>
            <a:spLocks noChangeShapeType="1"/>
          </p:cNvSpPr>
          <p:nvPr/>
        </p:nvSpPr>
        <p:spPr bwMode="auto">
          <a:xfrm>
            <a:off x="5118100" y="2971800"/>
            <a:ext cx="1282700" cy="1981200"/>
          </a:xfrm>
          <a:prstGeom prst="line">
            <a:avLst/>
          </a:prstGeom>
          <a:noFill/>
          <a:ln w="57150" cap="sq" cmpd="sng" algn="ctr">
            <a:solidFill>
              <a:schemeClr val="tx1"/>
            </a:solidFill>
            <a:prstDash val="solid"/>
            <a:round/>
            <a:headEnd type="none" w="sm" len="sm"/>
            <a:tailEnd type="triangle" w="lg" len="lg"/>
          </a:ln>
        </p:spPr>
        <p:txBody>
          <a:bodyPr wrap="none"/>
          <a:lstStyle/>
          <a:p>
            <a:pPr>
              <a:defRPr/>
            </a:pPr>
            <a:endParaRPr lang="en-US" sz="2800" b="1">
              <a:effectLst>
                <a:outerShdw blurRad="38100" dist="38100" dir="2700000" algn="tl">
                  <a:srgbClr val="000000">
                    <a:alpha val="43137"/>
                  </a:srgbClr>
                </a:outerShdw>
              </a:effectLst>
              <a:latin typeface="Arial"/>
              <a:ea typeface="+mn-ea"/>
              <a:cs typeface="Arial"/>
            </a:endParaRPr>
          </a:p>
        </p:txBody>
      </p:sp>
      <p:sp>
        <p:nvSpPr>
          <p:cNvPr id="38924" name="Text Box 12"/>
          <p:cNvSpPr txBox="1">
            <a:spLocks noChangeArrowheads="1"/>
          </p:cNvSpPr>
          <p:nvPr/>
        </p:nvSpPr>
        <p:spPr bwMode="auto">
          <a:xfrm>
            <a:off x="6140450" y="5029200"/>
            <a:ext cx="1250950" cy="954088"/>
          </a:xfrm>
          <a:prstGeom prst="rect">
            <a:avLst/>
          </a:prstGeom>
          <a:noFill/>
          <a:ln w="12700" cap="sq">
            <a:noFill/>
            <a:miter lim="800000"/>
            <a:headEnd type="none" w="sm" len="sm"/>
            <a:tailEnd type="none" w="sm" len="sm"/>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800" b="1">
                <a:effectLst>
                  <a:outerShdw blurRad="38100" dist="38100" dir="2700000" algn="tl">
                    <a:srgbClr val="FFFFFF"/>
                  </a:outerShdw>
                </a:effectLst>
                <a:latin typeface="Arial" charset="0"/>
                <a:cs typeface="Arial" charset="0"/>
              </a:rPr>
              <a:t>Cút</a:t>
            </a:r>
            <a:br>
              <a:rPr lang="en-US" sz="2800" b="1">
                <a:effectLst>
                  <a:outerShdw blurRad="38100" dist="38100" dir="2700000" algn="tl">
                    <a:srgbClr val="FFFFFF"/>
                  </a:outerShdw>
                </a:effectLst>
                <a:latin typeface="Arial" charset="0"/>
                <a:cs typeface="Arial" charset="0"/>
              </a:rPr>
            </a:br>
            <a:r>
              <a:rPr lang="en-US" sz="2800" b="1">
                <a:effectLst>
                  <a:outerShdw blurRad="38100" dist="38100" dir="2700000" algn="tl">
                    <a:srgbClr val="FFFFFF"/>
                  </a:outerShdw>
                </a:effectLst>
                <a:latin typeface="Arial" charset="0"/>
                <a:cs typeface="Arial" charset="0"/>
              </a:rPr>
              <a:t>2:12</a:t>
            </a:r>
          </a:p>
        </p:txBody>
      </p:sp>
      <p:sp>
        <p:nvSpPr>
          <p:cNvPr id="38925" name="Line 13"/>
          <p:cNvSpPr>
            <a:spLocks noChangeShapeType="1"/>
          </p:cNvSpPr>
          <p:nvPr/>
        </p:nvSpPr>
        <p:spPr bwMode="auto">
          <a:xfrm>
            <a:off x="5845175" y="2895600"/>
            <a:ext cx="1774825" cy="1371600"/>
          </a:xfrm>
          <a:prstGeom prst="line">
            <a:avLst/>
          </a:prstGeom>
          <a:noFill/>
          <a:ln w="57150" cap="sq" cmpd="sng" algn="ctr">
            <a:solidFill>
              <a:schemeClr val="tx1"/>
            </a:solidFill>
            <a:prstDash val="solid"/>
            <a:round/>
            <a:headEnd type="none" w="sm" len="sm"/>
            <a:tailEnd type="triangle" w="lg" len="lg"/>
          </a:ln>
        </p:spPr>
        <p:txBody>
          <a:bodyPr wrap="none"/>
          <a:lstStyle/>
          <a:p>
            <a:pPr>
              <a:defRPr/>
            </a:pPr>
            <a:endParaRPr lang="en-US" sz="2800" b="1">
              <a:effectLst>
                <a:outerShdw blurRad="38100" dist="38100" dir="2700000" algn="tl">
                  <a:srgbClr val="000000">
                    <a:alpha val="43137"/>
                  </a:srgbClr>
                </a:outerShdw>
              </a:effectLst>
              <a:latin typeface="Arial"/>
              <a:ea typeface="+mn-ea"/>
              <a:cs typeface="Arial"/>
            </a:endParaRPr>
          </a:p>
        </p:txBody>
      </p:sp>
      <p:sp>
        <p:nvSpPr>
          <p:cNvPr id="38926" name="Text Box 14"/>
          <p:cNvSpPr txBox="1">
            <a:spLocks noChangeArrowheads="1"/>
          </p:cNvSpPr>
          <p:nvPr/>
        </p:nvSpPr>
        <p:spPr bwMode="auto">
          <a:xfrm>
            <a:off x="6986588" y="4114800"/>
            <a:ext cx="2233612" cy="954088"/>
          </a:xfrm>
          <a:prstGeom prst="rect">
            <a:avLst/>
          </a:prstGeom>
          <a:noFill/>
          <a:ln w="12700" cap="sq">
            <a:noFill/>
            <a:miter lim="800000"/>
            <a:headEnd type="none" w="sm" len="sm"/>
            <a:tailEnd type="none" w="sm" len="sm"/>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800" b="1">
                <a:effectLst>
                  <a:outerShdw blurRad="38100" dist="38100" dir="2700000" algn="tl">
                    <a:srgbClr val="FFFFFF"/>
                  </a:outerShdw>
                </a:effectLst>
                <a:latin typeface="Arial" charset="0"/>
                <a:cs typeface="Arial" charset="0"/>
              </a:rPr>
              <a:t>A-sy-ri </a:t>
            </a:r>
            <a:br>
              <a:rPr lang="en-US" sz="2800" b="1">
                <a:effectLst>
                  <a:outerShdw blurRad="38100" dist="38100" dir="2700000" algn="tl">
                    <a:srgbClr val="FFFFFF"/>
                  </a:outerShdw>
                </a:effectLst>
                <a:latin typeface="Arial" charset="0"/>
                <a:cs typeface="Arial" charset="0"/>
              </a:rPr>
            </a:br>
            <a:r>
              <a:rPr lang="en-US" sz="2800" b="1">
                <a:effectLst>
                  <a:outerShdw blurRad="38100" dist="38100" dir="2700000" algn="tl">
                    <a:srgbClr val="FFFFFF"/>
                  </a:outerShdw>
                </a:effectLst>
                <a:latin typeface="Arial" charset="0"/>
                <a:cs typeface="Arial" charset="0"/>
              </a:rPr>
              <a:t>2:13-15</a:t>
            </a:r>
          </a:p>
        </p:txBody>
      </p:sp>
      <p:sp>
        <p:nvSpPr>
          <p:cNvPr id="38927" name="Line 15"/>
          <p:cNvSpPr>
            <a:spLocks noChangeShapeType="1"/>
          </p:cNvSpPr>
          <p:nvPr/>
        </p:nvSpPr>
        <p:spPr bwMode="auto">
          <a:xfrm>
            <a:off x="6400800" y="2590800"/>
            <a:ext cx="609600" cy="381000"/>
          </a:xfrm>
          <a:prstGeom prst="line">
            <a:avLst/>
          </a:prstGeom>
          <a:noFill/>
          <a:ln w="57150" cap="sq" cmpd="sng" algn="ctr">
            <a:solidFill>
              <a:schemeClr val="tx1"/>
            </a:solidFill>
            <a:prstDash val="solid"/>
            <a:round/>
            <a:headEnd type="none" w="sm" len="sm"/>
            <a:tailEnd type="triangle" w="lg" len="lg"/>
          </a:ln>
        </p:spPr>
        <p:txBody>
          <a:bodyPr wrap="none"/>
          <a:lstStyle/>
          <a:p>
            <a:pPr>
              <a:defRPr/>
            </a:pPr>
            <a:endParaRPr lang="en-US" sz="2800" b="1">
              <a:effectLst>
                <a:outerShdw blurRad="38100" dist="38100" dir="2700000" algn="tl">
                  <a:srgbClr val="000000">
                    <a:alpha val="43137"/>
                  </a:srgbClr>
                </a:outerShdw>
              </a:effectLst>
              <a:latin typeface="Arial"/>
              <a:ea typeface="+mn-ea"/>
              <a:cs typeface="Arial"/>
            </a:endParaRPr>
          </a:p>
        </p:txBody>
      </p:sp>
      <p:sp>
        <p:nvSpPr>
          <p:cNvPr id="38928" name="Text Box 16"/>
          <p:cNvSpPr txBox="1">
            <a:spLocks noChangeArrowheads="1"/>
          </p:cNvSpPr>
          <p:nvPr/>
        </p:nvSpPr>
        <p:spPr bwMode="auto">
          <a:xfrm>
            <a:off x="6934200" y="2801938"/>
            <a:ext cx="2743200" cy="954087"/>
          </a:xfrm>
          <a:prstGeom prst="rect">
            <a:avLst/>
          </a:prstGeom>
          <a:noFill/>
          <a:ln w="12700" cap="sq">
            <a:noFill/>
            <a:miter lim="800000"/>
            <a:headEnd type="none" w="sm" len="sm"/>
            <a:tailEnd type="none" w="sm" len="sm"/>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800" b="1">
                <a:effectLst>
                  <a:outerShdw blurRad="38100" dist="38100" dir="2700000" algn="tl">
                    <a:srgbClr val="FFFFFF"/>
                  </a:outerShdw>
                </a:effectLst>
                <a:latin typeface="Arial" charset="0"/>
                <a:cs typeface="Arial" charset="0"/>
              </a:rPr>
              <a:t>Jerusalem</a:t>
            </a:r>
            <a:br>
              <a:rPr lang="en-US" sz="2800" b="1">
                <a:effectLst>
                  <a:outerShdw blurRad="38100" dist="38100" dir="2700000" algn="tl">
                    <a:srgbClr val="FFFFFF"/>
                  </a:outerShdw>
                </a:effectLst>
                <a:latin typeface="Arial" charset="0"/>
                <a:cs typeface="Arial" charset="0"/>
              </a:rPr>
            </a:br>
            <a:r>
              <a:rPr lang="en-US" sz="2800" b="1">
                <a:effectLst>
                  <a:outerShdw blurRad="38100" dist="38100" dir="2700000" algn="tl">
                    <a:srgbClr val="FFFFFF"/>
                  </a:outerShdw>
                </a:effectLst>
                <a:latin typeface="Arial" charset="0"/>
                <a:cs typeface="Arial" charset="0"/>
              </a:rPr>
              <a:t>3:1-7</a:t>
            </a:r>
          </a:p>
        </p:txBody>
      </p:sp>
      <p:sp>
        <p:nvSpPr>
          <p:cNvPr id="38929" name="Line 17"/>
          <p:cNvSpPr>
            <a:spLocks noChangeShapeType="1"/>
          </p:cNvSpPr>
          <p:nvPr/>
        </p:nvSpPr>
        <p:spPr bwMode="auto">
          <a:xfrm flipH="1">
            <a:off x="1084263" y="2667000"/>
            <a:ext cx="515937" cy="533400"/>
          </a:xfrm>
          <a:prstGeom prst="line">
            <a:avLst/>
          </a:prstGeom>
          <a:noFill/>
          <a:ln w="57150" cap="sq" cmpd="sng" algn="ctr">
            <a:solidFill>
              <a:schemeClr val="tx1"/>
            </a:solidFill>
            <a:prstDash val="solid"/>
            <a:round/>
            <a:headEnd type="none" w="sm" len="sm"/>
            <a:tailEnd type="triangle" w="lg" len="lg"/>
          </a:ln>
        </p:spPr>
        <p:txBody>
          <a:bodyPr wrap="none"/>
          <a:lstStyle/>
          <a:p>
            <a:pPr>
              <a:defRPr/>
            </a:pPr>
            <a:endParaRPr lang="en-US" sz="2800" b="1">
              <a:effectLst>
                <a:outerShdw blurRad="38100" dist="38100" dir="2700000" algn="tl">
                  <a:srgbClr val="000000">
                    <a:alpha val="43137"/>
                  </a:srgbClr>
                </a:outerShdw>
              </a:effectLst>
              <a:latin typeface="Arial"/>
              <a:ea typeface="+mn-ea"/>
              <a:cs typeface="Arial"/>
            </a:endParaRPr>
          </a:p>
        </p:txBody>
      </p:sp>
      <p:sp>
        <p:nvSpPr>
          <p:cNvPr id="38931" name="Text Box 19"/>
          <p:cNvSpPr txBox="1">
            <a:spLocks noChangeArrowheads="1"/>
          </p:cNvSpPr>
          <p:nvPr/>
        </p:nvSpPr>
        <p:spPr bwMode="auto">
          <a:xfrm>
            <a:off x="76200" y="3189288"/>
            <a:ext cx="1981200" cy="954087"/>
          </a:xfrm>
          <a:prstGeom prst="rect">
            <a:avLst/>
          </a:prstGeom>
          <a:noFill/>
          <a:ln w="12700" cap="sq">
            <a:noFill/>
            <a:miter lim="800000"/>
            <a:headEnd type="none" w="sm" len="sm"/>
            <a:tailEnd type="none" w="sm" len="sm"/>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800" b="1">
                <a:effectLst>
                  <a:outerShdw blurRad="38100" dist="38100" dir="2700000" algn="tl">
                    <a:srgbClr val="FFFFFF"/>
                  </a:outerShdw>
                </a:effectLst>
                <a:latin typeface="Arial" charset="0"/>
                <a:cs typeface="Arial" charset="0"/>
              </a:rPr>
              <a:t>Đất</a:t>
            </a:r>
            <a:br>
              <a:rPr lang="en-US" sz="2800" b="1">
                <a:effectLst>
                  <a:outerShdw blurRad="38100" dist="38100" dir="2700000" algn="tl">
                    <a:srgbClr val="FFFFFF"/>
                  </a:outerShdw>
                </a:effectLst>
                <a:latin typeface="Arial" charset="0"/>
                <a:cs typeface="Arial" charset="0"/>
              </a:rPr>
            </a:br>
            <a:r>
              <a:rPr lang="en-US" sz="2800" b="1">
                <a:effectLst>
                  <a:outerShdw blurRad="38100" dist="38100" dir="2700000" algn="tl">
                    <a:srgbClr val="FFFFFF"/>
                  </a:outerShdw>
                </a:effectLst>
                <a:latin typeface="Arial" charset="0"/>
                <a:cs typeface="Arial" charset="0"/>
              </a:rPr>
              <a:t>1:1-3</a:t>
            </a:r>
          </a:p>
        </p:txBody>
      </p:sp>
      <p:sp>
        <p:nvSpPr>
          <p:cNvPr id="19" name="Title 18"/>
          <p:cNvSpPr>
            <a:spLocks noGrp="1"/>
          </p:cNvSpPr>
          <p:nvPr>
            <p:ph type="title"/>
          </p:nvPr>
        </p:nvSpPr>
        <p:spPr>
          <a:xfrm>
            <a:off x="685800" y="457200"/>
            <a:ext cx="7772400" cy="838200"/>
          </a:xfrm>
          <a:effectLst>
            <a:outerShdw blurRad="63500" dist="35921" dir="2700000" algn="ctr" rotWithShape="0">
              <a:schemeClr val="bg2">
                <a:alpha val="74997"/>
              </a:schemeClr>
            </a:outerShdw>
          </a:effectLst>
        </p:spPr>
        <p:txBody>
          <a:bodyPr anchor="t"/>
          <a:lstStyle/>
          <a:p>
            <a:pPr marL="342900" indent="-342900" eaLnBrk="1" hangingPunct="1">
              <a:lnSpc>
                <a:spcPct val="90000"/>
              </a:lnSpc>
              <a:spcBef>
                <a:spcPct val="20000"/>
              </a:spcBef>
              <a:buClr>
                <a:schemeClr val="accent2"/>
              </a:buClr>
              <a:buSzPct val="110000"/>
            </a:pPr>
            <a:r>
              <a:rPr lang="en-US" sz="4400">
                <a:solidFill>
                  <a:srgbClr val="FFFF00"/>
                </a:solidFill>
                <a:effectLst>
                  <a:outerShdw blurRad="38100" dist="38100" dir="2700000" algn="tl">
                    <a:srgbClr val="FFFFFF"/>
                  </a:outerShdw>
                </a:effectLst>
                <a:latin typeface="Arial" charset="0"/>
                <a:ea typeface="ＭＳ Ｐゴシック" charset="0"/>
                <a:cs typeface="Arial" charset="0"/>
              </a:rPr>
              <a:t>2. Toàn cầu</a:t>
            </a:r>
          </a:p>
        </p:txBody>
      </p:sp>
      <p:sp>
        <p:nvSpPr>
          <p:cNvPr id="2" name="Text Box 311"/>
          <p:cNvSpPr txBox="1">
            <a:spLocks noChangeArrowheads="1"/>
          </p:cNvSpPr>
          <p:nvPr/>
        </p:nvSpPr>
        <p:spPr bwMode="auto">
          <a:xfrm>
            <a:off x="8382000" y="0"/>
            <a:ext cx="784225" cy="523875"/>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b="1">
                <a:effectLst>
                  <a:outerShdw blurRad="38100" dist="38100" dir="2700000" algn="tl">
                    <a:srgbClr val="FFFFFF"/>
                  </a:outerShdw>
                </a:effectLst>
                <a:latin typeface="Arial" charset="0"/>
                <a:cs typeface="Arial" charset="0"/>
              </a:rPr>
              <a:t>637</a:t>
            </a:r>
          </a:p>
        </p:txBody>
      </p:sp>
      <p:sp>
        <p:nvSpPr>
          <p:cNvPr id="20" name="Line 17"/>
          <p:cNvSpPr>
            <a:spLocks noChangeShapeType="1"/>
          </p:cNvSpPr>
          <p:nvPr/>
        </p:nvSpPr>
        <p:spPr bwMode="auto">
          <a:xfrm flipH="1">
            <a:off x="1600200" y="2667000"/>
            <a:ext cx="762000" cy="1676400"/>
          </a:xfrm>
          <a:prstGeom prst="line">
            <a:avLst/>
          </a:prstGeom>
          <a:noFill/>
          <a:ln w="57150" cap="sq" cmpd="sng" algn="ctr">
            <a:solidFill>
              <a:schemeClr val="tx1"/>
            </a:solidFill>
            <a:prstDash val="solid"/>
            <a:round/>
            <a:headEnd type="none" w="sm" len="sm"/>
            <a:tailEnd type="triangle" w="lg" len="lg"/>
          </a:ln>
        </p:spPr>
        <p:txBody>
          <a:bodyPr wrap="none"/>
          <a:lstStyle/>
          <a:p>
            <a:pPr>
              <a:defRPr/>
            </a:pPr>
            <a:endParaRPr lang="en-US" sz="2800" b="1">
              <a:effectLst>
                <a:outerShdw blurRad="38100" dist="38100" dir="2700000" algn="tl">
                  <a:srgbClr val="000000">
                    <a:alpha val="43137"/>
                  </a:srgbClr>
                </a:outerShdw>
              </a:effectLst>
              <a:latin typeface="Arial"/>
              <a:ea typeface="+mn-ea"/>
              <a:cs typeface="Arial"/>
            </a:endParaRPr>
          </a:p>
        </p:txBody>
      </p:sp>
      <p:sp>
        <p:nvSpPr>
          <p:cNvPr id="21" name="Text Box 19"/>
          <p:cNvSpPr txBox="1">
            <a:spLocks noChangeArrowheads="1"/>
          </p:cNvSpPr>
          <p:nvPr/>
        </p:nvSpPr>
        <p:spPr bwMode="auto">
          <a:xfrm>
            <a:off x="381000" y="4332288"/>
            <a:ext cx="1981200" cy="954087"/>
          </a:xfrm>
          <a:prstGeom prst="rect">
            <a:avLst/>
          </a:prstGeom>
          <a:noFill/>
          <a:ln w="12700" cap="sq">
            <a:noFill/>
            <a:miter lim="800000"/>
            <a:headEnd type="none" w="sm" len="sm"/>
            <a:tailEnd type="none" w="sm" len="sm"/>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800" b="1">
                <a:effectLst>
                  <a:outerShdw blurRad="38100" dist="38100" dir="2700000" algn="tl">
                    <a:srgbClr val="FFFFFF"/>
                  </a:outerShdw>
                </a:effectLst>
                <a:latin typeface="Arial" charset="0"/>
                <a:cs typeface="Arial" charset="0"/>
              </a:rPr>
              <a:t>Giu-đa</a:t>
            </a:r>
            <a:br>
              <a:rPr lang="en-US" sz="2800" b="1">
                <a:effectLst>
                  <a:outerShdw blurRad="38100" dist="38100" dir="2700000" algn="tl">
                    <a:srgbClr val="FFFFFF"/>
                  </a:outerShdw>
                </a:effectLst>
                <a:latin typeface="Arial" charset="0"/>
                <a:cs typeface="Arial" charset="0"/>
              </a:rPr>
            </a:br>
            <a:r>
              <a:rPr lang="en-US" sz="2800" b="1">
                <a:effectLst>
                  <a:outerShdw blurRad="38100" dist="38100" dir="2700000" algn="tl">
                    <a:srgbClr val="FFFFFF"/>
                  </a:outerShdw>
                </a:effectLst>
                <a:latin typeface="Arial" charset="0"/>
                <a:cs typeface="Arial" charset="0"/>
              </a:rPr>
              <a:t>1:4–2:3</a:t>
            </a:r>
          </a:p>
        </p:txBody>
      </p:sp>
      <p:sp>
        <p:nvSpPr>
          <p:cNvPr id="22" name="Line 15"/>
          <p:cNvSpPr>
            <a:spLocks noChangeShapeType="1"/>
          </p:cNvSpPr>
          <p:nvPr/>
        </p:nvSpPr>
        <p:spPr bwMode="auto">
          <a:xfrm flipV="1">
            <a:off x="7239000" y="2209800"/>
            <a:ext cx="685800" cy="76200"/>
          </a:xfrm>
          <a:prstGeom prst="line">
            <a:avLst/>
          </a:prstGeom>
          <a:noFill/>
          <a:ln w="57150" cap="sq" cmpd="sng" algn="ctr">
            <a:solidFill>
              <a:schemeClr val="tx1"/>
            </a:solidFill>
            <a:prstDash val="solid"/>
            <a:round/>
            <a:headEnd type="none" w="sm" len="sm"/>
            <a:tailEnd type="triangle" w="lg" len="lg"/>
          </a:ln>
        </p:spPr>
        <p:txBody>
          <a:bodyPr wrap="none"/>
          <a:lstStyle/>
          <a:p>
            <a:pPr>
              <a:defRPr/>
            </a:pPr>
            <a:endParaRPr lang="en-US" sz="2800" b="1">
              <a:effectLst>
                <a:outerShdw blurRad="38100" dist="38100" dir="2700000" algn="tl">
                  <a:srgbClr val="000000">
                    <a:alpha val="43137"/>
                  </a:srgbClr>
                </a:outerShdw>
              </a:effectLst>
              <a:latin typeface="Arial"/>
              <a:ea typeface="+mn-ea"/>
              <a:cs typeface="Arial"/>
            </a:endParaRPr>
          </a:p>
        </p:txBody>
      </p:sp>
      <p:sp>
        <p:nvSpPr>
          <p:cNvPr id="23" name="Text Box 16"/>
          <p:cNvSpPr txBox="1">
            <a:spLocks noChangeArrowheads="1"/>
          </p:cNvSpPr>
          <p:nvPr/>
        </p:nvSpPr>
        <p:spPr bwMode="auto">
          <a:xfrm>
            <a:off x="7924800" y="1752600"/>
            <a:ext cx="1828800" cy="954088"/>
          </a:xfrm>
          <a:prstGeom prst="rect">
            <a:avLst/>
          </a:prstGeom>
          <a:noFill/>
          <a:ln w="12700" cap="sq">
            <a:noFill/>
            <a:miter lim="800000"/>
            <a:headEnd type="none" w="sm" len="sm"/>
            <a:tailEnd type="none" w="sm" len="sm"/>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800" b="1">
                <a:effectLst>
                  <a:outerShdw blurRad="38100" dist="38100" dir="2700000" algn="tl">
                    <a:srgbClr val="FFFFFF"/>
                  </a:outerShdw>
                </a:effectLst>
                <a:latin typeface="Arial" charset="0"/>
                <a:cs typeface="Arial" charset="0"/>
              </a:rPr>
              <a:t>Đất</a:t>
            </a:r>
            <a:br>
              <a:rPr lang="en-US" sz="2800" b="1">
                <a:effectLst>
                  <a:outerShdw blurRad="38100" dist="38100" dir="2700000" algn="tl">
                    <a:srgbClr val="FFFFFF"/>
                  </a:outerShdw>
                </a:effectLst>
                <a:latin typeface="Arial" charset="0"/>
                <a:cs typeface="Arial" charset="0"/>
              </a:rPr>
            </a:br>
            <a:r>
              <a:rPr lang="en-US" sz="2800" b="1">
                <a:effectLst>
                  <a:outerShdw blurRad="38100" dist="38100" dir="2700000" algn="tl">
                    <a:srgbClr val="FFFFFF"/>
                  </a:outerShdw>
                </a:effectLst>
                <a:latin typeface="Arial" charset="0"/>
                <a:cs typeface="Arial" charset="0"/>
              </a:rPr>
              <a:t>3:8</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916"/>
                                        </p:tgtEl>
                                        <p:attrNameLst>
                                          <p:attrName>style.visibility</p:attrName>
                                        </p:attrNameLst>
                                      </p:cBhvr>
                                      <p:to>
                                        <p:strVal val="visible"/>
                                      </p:to>
                                    </p:set>
                                    <p:anim calcmode="lin" valueType="num">
                                      <p:cBhvr additive="base">
                                        <p:cTn id="7" dur="500" fill="hold"/>
                                        <p:tgtEl>
                                          <p:spTgt spid="38916"/>
                                        </p:tgtEl>
                                        <p:attrNameLst>
                                          <p:attrName>ppt_x</p:attrName>
                                        </p:attrNameLst>
                                      </p:cBhvr>
                                      <p:tavLst>
                                        <p:tav tm="0">
                                          <p:val>
                                            <p:strVal val="0-#ppt_w/2"/>
                                          </p:val>
                                        </p:tav>
                                        <p:tav tm="100000">
                                          <p:val>
                                            <p:strVal val="#ppt_x"/>
                                          </p:val>
                                        </p:tav>
                                      </p:tavLst>
                                    </p:anim>
                                    <p:anim calcmode="lin" valueType="num">
                                      <p:cBhvr additive="base">
                                        <p:cTn id="8" dur="500" fill="hold"/>
                                        <p:tgtEl>
                                          <p:spTgt spid="3891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nodeType="clickEffect">
                                  <p:stCondLst>
                                    <p:cond delay="0"/>
                                  </p:stCondLst>
                                  <p:childTnLst>
                                    <p:set>
                                      <p:cBhvr>
                                        <p:cTn id="12" dur="1" fill="hold">
                                          <p:stCondLst>
                                            <p:cond delay="0"/>
                                          </p:stCondLst>
                                        </p:cTn>
                                        <p:tgtEl>
                                          <p:spTgt spid="38929"/>
                                        </p:tgtEl>
                                        <p:attrNameLst>
                                          <p:attrName>style.visibility</p:attrName>
                                        </p:attrNameLst>
                                      </p:cBhvr>
                                      <p:to>
                                        <p:strVal val="visible"/>
                                      </p:to>
                                    </p:set>
                                    <p:animEffect transition="in" filter="wipe(up)">
                                      <p:cBhvr>
                                        <p:cTn id="13" dur="500"/>
                                        <p:tgtEl>
                                          <p:spTgt spid="38929"/>
                                        </p:tgtEl>
                                      </p:cBhvr>
                                    </p:animEffec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3893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up)">
                                      <p:cBhvr>
                                        <p:cTn id="21" dur="500"/>
                                        <p:tgtEl>
                                          <p:spTgt spid="20"/>
                                        </p:tgtEl>
                                      </p:cBhvr>
                                    </p:animEffect>
                                  </p:childTnLst>
                                </p:cTn>
                              </p:par>
                            </p:childTnLst>
                          </p:cTn>
                        </p:par>
                        <p:par>
                          <p:cTn id="22" fill="hold" nodeType="afterGroup">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1" fill="hold" nodeType="clickEffect">
                                  <p:stCondLst>
                                    <p:cond delay="0"/>
                                  </p:stCondLst>
                                  <p:childTnLst>
                                    <p:set>
                                      <p:cBhvr>
                                        <p:cTn id="28" dur="1" fill="hold">
                                          <p:stCondLst>
                                            <p:cond delay="0"/>
                                          </p:stCondLst>
                                        </p:cTn>
                                        <p:tgtEl>
                                          <p:spTgt spid="38917"/>
                                        </p:tgtEl>
                                        <p:attrNameLst>
                                          <p:attrName>style.visibility</p:attrName>
                                        </p:attrNameLst>
                                      </p:cBhvr>
                                      <p:to>
                                        <p:strVal val="visible"/>
                                      </p:to>
                                    </p:set>
                                    <p:animEffect transition="in" filter="wipe(up)">
                                      <p:cBhvr>
                                        <p:cTn id="29" dur="500"/>
                                        <p:tgtEl>
                                          <p:spTgt spid="38917"/>
                                        </p:tgtEl>
                                      </p:cBhvr>
                                    </p:animEffect>
                                  </p:childTnLst>
                                </p:cTn>
                              </p:par>
                            </p:childTnLst>
                          </p:cTn>
                        </p:par>
                        <p:par>
                          <p:cTn id="30" fill="hold" nodeType="afterGroup">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38918"/>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38919"/>
                                        </p:tgtEl>
                                        <p:attrNameLst>
                                          <p:attrName>style.visibility</p:attrName>
                                        </p:attrNameLst>
                                      </p:cBhvr>
                                      <p:to>
                                        <p:strVal val="visible"/>
                                      </p:to>
                                    </p:set>
                                    <p:animEffect transition="in" filter="wipe(up)">
                                      <p:cBhvr>
                                        <p:cTn id="37" dur="500"/>
                                        <p:tgtEl>
                                          <p:spTgt spid="38919"/>
                                        </p:tgtEl>
                                      </p:cBhvr>
                                    </p:animEffect>
                                  </p:childTnLst>
                                </p:cTn>
                              </p:par>
                            </p:childTnLst>
                          </p:cTn>
                        </p:par>
                        <p:par>
                          <p:cTn id="38" fill="hold" nodeType="afterGroup">
                            <p:stCondLst>
                              <p:cond delay="500"/>
                            </p:stCondLst>
                            <p:childTnLst>
                              <p:par>
                                <p:cTn id="39" presetID="1" presetClass="entr" presetSubtype="0" fill="hold" grpId="0" nodeType="afterEffect">
                                  <p:stCondLst>
                                    <p:cond delay="0"/>
                                  </p:stCondLst>
                                  <p:childTnLst>
                                    <p:set>
                                      <p:cBhvr>
                                        <p:cTn id="40" dur="1" fill="hold">
                                          <p:stCondLst>
                                            <p:cond delay="0"/>
                                          </p:stCondLst>
                                        </p:cTn>
                                        <p:tgtEl>
                                          <p:spTgt spid="38920"/>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1" fill="hold" nodeType="clickEffect">
                                  <p:stCondLst>
                                    <p:cond delay="0"/>
                                  </p:stCondLst>
                                  <p:childTnLst>
                                    <p:set>
                                      <p:cBhvr>
                                        <p:cTn id="44" dur="1" fill="hold">
                                          <p:stCondLst>
                                            <p:cond delay="0"/>
                                          </p:stCondLst>
                                        </p:cTn>
                                        <p:tgtEl>
                                          <p:spTgt spid="38921"/>
                                        </p:tgtEl>
                                        <p:attrNameLst>
                                          <p:attrName>style.visibility</p:attrName>
                                        </p:attrNameLst>
                                      </p:cBhvr>
                                      <p:to>
                                        <p:strVal val="visible"/>
                                      </p:to>
                                    </p:set>
                                    <p:animEffect transition="in" filter="wipe(up)">
                                      <p:cBhvr>
                                        <p:cTn id="45" dur="500"/>
                                        <p:tgtEl>
                                          <p:spTgt spid="38921"/>
                                        </p:tgtEl>
                                      </p:cBhvr>
                                    </p:animEffect>
                                  </p:childTnLst>
                                </p:cTn>
                              </p:par>
                            </p:childTnLst>
                          </p:cTn>
                        </p:par>
                        <p:par>
                          <p:cTn id="46" fill="hold" nodeType="afterGroup">
                            <p:stCondLst>
                              <p:cond delay="500"/>
                            </p:stCondLst>
                            <p:childTnLst>
                              <p:par>
                                <p:cTn id="47" presetID="1" presetClass="entr" presetSubtype="0" fill="hold" grpId="0" nodeType="afterEffect">
                                  <p:stCondLst>
                                    <p:cond delay="0"/>
                                  </p:stCondLst>
                                  <p:childTnLst>
                                    <p:set>
                                      <p:cBhvr>
                                        <p:cTn id="48" dur="1" fill="hold">
                                          <p:stCondLst>
                                            <p:cond delay="0"/>
                                          </p:stCondLst>
                                        </p:cTn>
                                        <p:tgtEl>
                                          <p:spTgt spid="38922"/>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1" fill="hold" nodeType="clickEffect">
                                  <p:stCondLst>
                                    <p:cond delay="0"/>
                                  </p:stCondLst>
                                  <p:childTnLst>
                                    <p:set>
                                      <p:cBhvr>
                                        <p:cTn id="52" dur="1" fill="hold">
                                          <p:stCondLst>
                                            <p:cond delay="0"/>
                                          </p:stCondLst>
                                        </p:cTn>
                                        <p:tgtEl>
                                          <p:spTgt spid="38923"/>
                                        </p:tgtEl>
                                        <p:attrNameLst>
                                          <p:attrName>style.visibility</p:attrName>
                                        </p:attrNameLst>
                                      </p:cBhvr>
                                      <p:to>
                                        <p:strVal val="visible"/>
                                      </p:to>
                                    </p:set>
                                    <p:animEffect transition="in" filter="wipe(up)">
                                      <p:cBhvr>
                                        <p:cTn id="53" dur="500"/>
                                        <p:tgtEl>
                                          <p:spTgt spid="38923"/>
                                        </p:tgtEl>
                                      </p:cBhvr>
                                    </p:animEffect>
                                  </p:childTnLst>
                                </p:cTn>
                              </p:par>
                            </p:childTnLst>
                          </p:cTn>
                        </p:par>
                        <p:par>
                          <p:cTn id="54" fill="hold" nodeType="afterGroup">
                            <p:stCondLst>
                              <p:cond delay="500"/>
                            </p:stCondLst>
                            <p:childTnLst>
                              <p:par>
                                <p:cTn id="55" presetID="1" presetClass="entr" presetSubtype="0" fill="hold" grpId="0" nodeType="afterEffect">
                                  <p:stCondLst>
                                    <p:cond delay="0"/>
                                  </p:stCondLst>
                                  <p:childTnLst>
                                    <p:set>
                                      <p:cBhvr>
                                        <p:cTn id="56" dur="1" fill="hold">
                                          <p:stCondLst>
                                            <p:cond delay="0"/>
                                          </p:stCondLst>
                                        </p:cTn>
                                        <p:tgtEl>
                                          <p:spTgt spid="38924"/>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1" fill="hold" nodeType="clickEffect">
                                  <p:stCondLst>
                                    <p:cond delay="0"/>
                                  </p:stCondLst>
                                  <p:childTnLst>
                                    <p:set>
                                      <p:cBhvr>
                                        <p:cTn id="60" dur="1" fill="hold">
                                          <p:stCondLst>
                                            <p:cond delay="0"/>
                                          </p:stCondLst>
                                        </p:cTn>
                                        <p:tgtEl>
                                          <p:spTgt spid="38925"/>
                                        </p:tgtEl>
                                        <p:attrNameLst>
                                          <p:attrName>style.visibility</p:attrName>
                                        </p:attrNameLst>
                                      </p:cBhvr>
                                      <p:to>
                                        <p:strVal val="visible"/>
                                      </p:to>
                                    </p:set>
                                    <p:animEffect transition="in" filter="wipe(up)">
                                      <p:cBhvr>
                                        <p:cTn id="61" dur="500"/>
                                        <p:tgtEl>
                                          <p:spTgt spid="38925"/>
                                        </p:tgtEl>
                                      </p:cBhvr>
                                    </p:animEffect>
                                  </p:childTnLst>
                                </p:cTn>
                              </p:par>
                            </p:childTnLst>
                          </p:cTn>
                        </p:par>
                        <p:par>
                          <p:cTn id="62" fill="hold" nodeType="afterGroup">
                            <p:stCondLst>
                              <p:cond delay="500"/>
                            </p:stCondLst>
                            <p:childTnLst>
                              <p:par>
                                <p:cTn id="63" presetID="1" presetClass="entr" presetSubtype="0" fill="hold" grpId="0" nodeType="afterEffect">
                                  <p:stCondLst>
                                    <p:cond delay="0"/>
                                  </p:stCondLst>
                                  <p:childTnLst>
                                    <p:set>
                                      <p:cBhvr>
                                        <p:cTn id="64" dur="1" fill="hold">
                                          <p:stCondLst>
                                            <p:cond delay="0"/>
                                          </p:stCondLst>
                                        </p:cTn>
                                        <p:tgtEl>
                                          <p:spTgt spid="38926"/>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1" fill="hold" nodeType="clickEffect">
                                  <p:stCondLst>
                                    <p:cond delay="0"/>
                                  </p:stCondLst>
                                  <p:childTnLst>
                                    <p:set>
                                      <p:cBhvr>
                                        <p:cTn id="68" dur="1" fill="hold">
                                          <p:stCondLst>
                                            <p:cond delay="0"/>
                                          </p:stCondLst>
                                        </p:cTn>
                                        <p:tgtEl>
                                          <p:spTgt spid="38927"/>
                                        </p:tgtEl>
                                        <p:attrNameLst>
                                          <p:attrName>style.visibility</p:attrName>
                                        </p:attrNameLst>
                                      </p:cBhvr>
                                      <p:to>
                                        <p:strVal val="visible"/>
                                      </p:to>
                                    </p:set>
                                    <p:animEffect transition="in" filter="wipe(up)">
                                      <p:cBhvr>
                                        <p:cTn id="69" dur="500"/>
                                        <p:tgtEl>
                                          <p:spTgt spid="38927"/>
                                        </p:tgtEl>
                                      </p:cBhvr>
                                    </p:animEffect>
                                  </p:childTnLst>
                                </p:cTn>
                              </p:par>
                            </p:childTnLst>
                          </p:cTn>
                        </p:par>
                        <p:par>
                          <p:cTn id="70" fill="hold" nodeType="afterGroup">
                            <p:stCondLst>
                              <p:cond delay="500"/>
                            </p:stCondLst>
                            <p:childTnLst>
                              <p:par>
                                <p:cTn id="71" presetID="1" presetClass="entr" presetSubtype="0" fill="hold" grpId="0" nodeType="afterEffect">
                                  <p:stCondLst>
                                    <p:cond delay="0"/>
                                  </p:stCondLst>
                                  <p:childTnLst>
                                    <p:set>
                                      <p:cBhvr>
                                        <p:cTn id="72" dur="1" fill="hold">
                                          <p:stCondLst>
                                            <p:cond delay="0"/>
                                          </p:stCondLst>
                                        </p:cTn>
                                        <p:tgtEl>
                                          <p:spTgt spid="38928"/>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1" fill="hold"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wipe(up)">
                                      <p:cBhvr>
                                        <p:cTn id="77" dur="500"/>
                                        <p:tgtEl>
                                          <p:spTgt spid="22"/>
                                        </p:tgtEl>
                                      </p:cBhvr>
                                    </p:animEffect>
                                  </p:childTnLst>
                                </p:cTn>
                              </p:par>
                            </p:childTnLst>
                          </p:cTn>
                        </p:par>
                        <p:par>
                          <p:cTn id="78" fill="hold" nodeType="afterGroup">
                            <p:stCondLst>
                              <p:cond delay="500"/>
                            </p:stCondLst>
                            <p:childTnLst>
                              <p:par>
                                <p:cTn id="79" presetID="1" presetClass="entr" presetSubtype="0" fill="hold" grpId="0" nodeType="afterEffect">
                                  <p:stCondLst>
                                    <p:cond delay="0"/>
                                  </p:stCondLst>
                                  <p:childTnLst>
                                    <p:set>
                                      <p:cBhvr>
                                        <p:cTn id="8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autoUpdateAnimBg="0"/>
      <p:bldP spid="38918" grpId="0"/>
      <p:bldP spid="38920" grpId="0"/>
      <p:bldP spid="38922" grpId="0"/>
      <p:bldP spid="38924" grpId="0"/>
      <p:bldP spid="38926" grpId="0"/>
      <p:bldP spid="38928" grpId="0"/>
      <p:bldP spid="38931" grpId="0"/>
      <p:bldP spid="21"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1066800" y="0"/>
            <a:ext cx="7162800" cy="609600"/>
          </a:xfrm>
        </p:spPr>
        <p:txBody>
          <a:bodyPr/>
          <a:lstStyle/>
          <a:p>
            <a:pPr eaLnBrk="1" hangingPunct="1"/>
            <a:r>
              <a:rPr lang="en-US" sz="3200" i="1">
                <a:effectLst>
                  <a:outerShdw blurRad="38100" dist="38100" dir="2700000" algn="tl">
                    <a:srgbClr val="000000"/>
                  </a:outerShdw>
                </a:effectLst>
                <a:latin typeface="Arial" charset="0"/>
                <a:ea typeface="ＭＳ Ｐゴシック" charset="0"/>
                <a:cs typeface="ＭＳ Ｐゴシック" charset="0"/>
              </a:rPr>
              <a:t>Cấu trúc chéo</a:t>
            </a:r>
          </a:p>
        </p:txBody>
      </p:sp>
      <p:graphicFrame>
        <p:nvGraphicFramePr>
          <p:cNvPr id="5" name="Table 4"/>
          <p:cNvGraphicFramePr>
            <a:graphicFrameLocks noGrp="1"/>
          </p:cNvGraphicFramePr>
          <p:nvPr/>
        </p:nvGraphicFramePr>
        <p:xfrm>
          <a:off x="0" y="5181600"/>
          <a:ext cx="9144000" cy="1219200"/>
        </p:xfrm>
        <a:graphic>
          <a:graphicData uri="http://schemas.openxmlformats.org/drawingml/2006/table">
            <a:tbl>
              <a:tblPr/>
              <a:tblGrid>
                <a:gridCol w="990600"/>
                <a:gridCol w="1066800"/>
                <a:gridCol w="1066800"/>
                <a:gridCol w="1295400"/>
                <a:gridCol w="838200"/>
                <a:gridCol w="152400"/>
                <a:gridCol w="2057400"/>
                <a:gridCol w="1676400"/>
              </a:tblGrid>
              <a:tr h="5334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Đất</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1:1-3</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Giu-đa</a:t>
                      </a:r>
                      <a:br>
                        <a:rPr kumimoji="0" lang="en-US" sz="2000" b="0" i="0" u="none" strike="noStrike" cap="none" normalizeH="0" baseline="0">
                          <a:ln>
                            <a:noFill/>
                          </a:ln>
                          <a:solidFill>
                            <a:schemeClr val="tx1"/>
                          </a:solidFill>
                          <a:effectLst/>
                          <a:latin typeface="Arial" charset="0"/>
                          <a:ea typeface="ＭＳ Ｐゴシック" charset="0"/>
                          <a:cs typeface="Times New Roman" charset="0"/>
                        </a:rPr>
                      </a:br>
                      <a:r>
                        <a:rPr kumimoji="0" lang="en-US" sz="2000" b="0" i="0" u="none" strike="noStrike" cap="none" normalizeH="0" baseline="0">
                          <a:ln>
                            <a:noFill/>
                          </a:ln>
                          <a:solidFill>
                            <a:schemeClr val="tx1"/>
                          </a:solidFill>
                          <a:effectLst/>
                          <a:latin typeface="Arial" charset="0"/>
                          <a:ea typeface="ＭＳ Ｐゴシック" charset="0"/>
                          <a:cs typeface="Times New Roman" charset="0"/>
                        </a:rPr>
                        <a:t>1:4–2:3</a:t>
                      </a: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Các dân</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2:4-15</a:t>
                      </a: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Jerusalem</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3:1-7</a:t>
                      </a: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Đất</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3:8</a:t>
                      </a: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Dân sót hội hiệp</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3:9-10</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Giải cứu &amp; phục hồi</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3:11-20</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r>
            </a:tbl>
          </a:graphicData>
        </a:graphic>
      </p:graphicFrame>
      <p:cxnSp>
        <p:nvCxnSpPr>
          <p:cNvPr id="6" name="Straight Connector 5"/>
          <p:cNvCxnSpPr>
            <a:cxnSpLocks noChangeShapeType="1"/>
          </p:cNvCxnSpPr>
          <p:nvPr/>
        </p:nvCxnSpPr>
        <p:spPr bwMode="auto">
          <a:xfrm>
            <a:off x="457200" y="4953000"/>
            <a:ext cx="2133600" cy="762000"/>
          </a:xfrm>
          <a:prstGeom prst="line">
            <a:avLst/>
          </a:prstGeom>
          <a:noFill/>
          <a:ln w="57150" cap="sq">
            <a:solidFill>
              <a:srgbClr val="FFFF00"/>
            </a:solidFill>
            <a:round/>
            <a:headEnd type="none" w="sm" len="sm"/>
            <a:tailEnd type="none" w="sm" len="sm"/>
          </a:ln>
          <a:extLst>
            <a:ext uri="{909E8E84-426E-40dd-AFC4-6F175D3DCCD1}">
              <a14:hiddenFill xmlns:a14="http://schemas.microsoft.com/office/drawing/2010/main">
                <a:noFill/>
              </a14:hiddenFill>
            </a:ext>
          </a:extLst>
        </p:spPr>
      </p:cxnSp>
      <p:cxnSp>
        <p:nvCxnSpPr>
          <p:cNvPr id="7" name="Straight Connector 6"/>
          <p:cNvCxnSpPr>
            <a:cxnSpLocks noChangeShapeType="1"/>
          </p:cNvCxnSpPr>
          <p:nvPr/>
        </p:nvCxnSpPr>
        <p:spPr bwMode="auto">
          <a:xfrm rot="10800000" flipH="1">
            <a:off x="2590800" y="4953000"/>
            <a:ext cx="2133600" cy="762000"/>
          </a:xfrm>
          <a:prstGeom prst="line">
            <a:avLst/>
          </a:prstGeom>
          <a:noFill/>
          <a:ln w="57150" cap="sq">
            <a:solidFill>
              <a:srgbClr val="FFFF00"/>
            </a:solidFill>
            <a:round/>
            <a:headEnd type="none" w="sm" len="sm"/>
            <a:tailEnd type="none" w="sm" len="sm"/>
          </a:ln>
          <a:extLst>
            <a:ext uri="{909E8E84-426E-40dd-AFC4-6F175D3DCCD1}">
              <a14:hiddenFill xmlns:a14="http://schemas.microsoft.com/office/drawing/2010/main">
                <a:noFill/>
              </a14:hiddenFill>
            </a:ext>
          </a:extLst>
        </p:spPr>
      </p:cxnSp>
      <p:sp>
        <p:nvSpPr>
          <p:cNvPr id="8" name="Oval 7"/>
          <p:cNvSpPr>
            <a:spLocks noChangeArrowheads="1"/>
          </p:cNvSpPr>
          <p:nvPr/>
        </p:nvSpPr>
        <p:spPr bwMode="auto">
          <a:xfrm>
            <a:off x="1981200" y="5715000"/>
            <a:ext cx="1143000" cy="762000"/>
          </a:xfrm>
          <a:prstGeom prst="ellipse">
            <a:avLst/>
          </a:prstGeom>
          <a:noFill/>
          <a:ln w="57150" cap="sq">
            <a:solidFill>
              <a:srgbClr val="FFFF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2250812376"/>
              </p:ext>
            </p:extLst>
          </p:nvPr>
        </p:nvGraphicFramePr>
        <p:xfrm>
          <a:off x="0" y="762000"/>
          <a:ext cx="9144000" cy="4182749"/>
        </p:xfrm>
        <a:graphic>
          <a:graphicData uri="http://schemas.openxmlformats.org/drawingml/2006/table">
            <a:tbl>
              <a:tblPr/>
              <a:tblGrid>
                <a:gridCol w="5143500"/>
                <a:gridCol w="4000500"/>
              </a:tblGrid>
              <a:tr h="563563">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err="1">
                          <a:ln>
                            <a:noFill/>
                          </a:ln>
                          <a:solidFill>
                            <a:srgbClr val="FFFFFF"/>
                          </a:solidFill>
                          <a:effectLst/>
                          <a:latin typeface="Arial" charset="0"/>
                          <a:ea typeface="ＭＳ Ｐゴシック" charset="0"/>
                          <a:cs typeface="Arial" charset="0"/>
                        </a:rPr>
                        <a:t>Sô-phô-ni</a:t>
                      </a:r>
                      <a:r>
                        <a:rPr kumimoji="0" lang="en-US" sz="3200" b="1" i="0" u="none" strike="noStrike" cap="none" normalizeH="0" baseline="0" dirty="0">
                          <a:ln>
                            <a:noFill/>
                          </a:ln>
                          <a:solidFill>
                            <a:srgbClr val="FFFFFF"/>
                          </a:solidFill>
                          <a:effectLst/>
                          <a:latin typeface="Arial" charset="0"/>
                          <a:ea typeface="ＭＳ Ｐゴシック" charset="0"/>
                          <a:cs typeface="Arial" charset="0"/>
                        </a:rPr>
                        <a:t>: </a:t>
                      </a:r>
                      <a:r>
                        <a:rPr kumimoji="0" lang="en-US" sz="3200" b="1" i="0" u="none" strike="noStrike" cap="none" normalizeH="0" baseline="0" dirty="0" err="1">
                          <a:ln>
                            <a:noFill/>
                          </a:ln>
                          <a:solidFill>
                            <a:srgbClr val="FFFFFF"/>
                          </a:solidFill>
                          <a:effectLst/>
                          <a:latin typeface="Arial" charset="0"/>
                          <a:ea typeface="ＭＳ Ｐゴシック" charset="0"/>
                          <a:cs typeface="Arial" charset="0"/>
                        </a:rPr>
                        <a:t>Ngày</a:t>
                      </a:r>
                      <a:r>
                        <a:rPr kumimoji="0" lang="en-US" sz="3200" b="1" i="0" u="none" strike="noStrike" cap="none" normalizeH="0" baseline="0" dirty="0">
                          <a:ln>
                            <a:noFill/>
                          </a:ln>
                          <a:solidFill>
                            <a:srgbClr val="FFFFFF"/>
                          </a:solidFill>
                          <a:effectLst/>
                          <a:latin typeface="Arial" charset="0"/>
                          <a:ea typeface="ＭＳ Ｐゴシック" charset="0"/>
                          <a:cs typeface="Arial" charset="0"/>
                        </a:rPr>
                        <a:t> </a:t>
                      </a:r>
                      <a:r>
                        <a:rPr kumimoji="0" lang="en-US" sz="3200" b="1" i="0" u="none" strike="noStrike" cap="none" normalizeH="0" baseline="0" dirty="0" err="1">
                          <a:ln>
                            <a:noFill/>
                          </a:ln>
                          <a:solidFill>
                            <a:srgbClr val="FFFFFF"/>
                          </a:solidFill>
                          <a:effectLst/>
                          <a:latin typeface="Arial" charset="0"/>
                          <a:ea typeface="ＭＳ Ｐゴシック" charset="0"/>
                          <a:cs typeface="Arial" charset="0"/>
                        </a:rPr>
                        <a:t>của</a:t>
                      </a:r>
                      <a:r>
                        <a:rPr kumimoji="0" lang="en-US" sz="3200" b="1" i="0" u="none" strike="noStrike" cap="none" normalizeH="0" baseline="0" dirty="0">
                          <a:ln>
                            <a:noFill/>
                          </a:ln>
                          <a:solidFill>
                            <a:srgbClr val="FFFFFF"/>
                          </a:solidFill>
                          <a:effectLst/>
                          <a:latin typeface="Arial" charset="0"/>
                          <a:ea typeface="ＭＳ Ｐゴシック" charset="0"/>
                          <a:cs typeface="Arial" charset="0"/>
                        </a:rPr>
                        <a:t> </a:t>
                      </a:r>
                      <a:r>
                        <a:rPr kumimoji="0" lang="en-US" sz="3200" b="1" i="0" u="none" strike="noStrike" cap="none" normalizeH="0" baseline="0" dirty="0" err="1">
                          <a:ln>
                            <a:noFill/>
                          </a:ln>
                          <a:solidFill>
                            <a:srgbClr val="FFFFFF"/>
                          </a:solidFill>
                          <a:effectLst/>
                          <a:latin typeface="Arial" charset="0"/>
                          <a:ea typeface="ＭＳ Ｐゴシック" charset="0"/>
                          <a:cs typeface="Arial" charset="0"/>
                        </a:rPr>
                        <a:t>Đức</a:t>
                      </a:r>
                      <a:r>
                        <a:rPr kumimoji="0" lang="en-US" sz="3200" b="1" i="0" u="none" strike="noStrike" cap="none" normalizeH="0" baseline="0" dirty="0">
                          <a:ln>
                            <a:noFill/>
                          </a:ln>
                          <a:solidFill>
                            <a:srgbClr val="FFFFFF"/>
                          </a:solidFill>
                          <a:effectLst/>
                          <a:latin typeface="Arial" charset="0"/>
                          <a:ea typeface="ＭＳ Ｐゴシック" charset="0"/>
                          <a:cs typeface="Arial" charset="0"/>
                        </a:rPr>
                        <a:t> </a:t>
                      </a:r>
                      <a:r>
                        <a:rPr kumimoji="0" lang="en-US" sz="3200" b="1" i="0" u="none" strike="noStrike" cap="none" normalizeH="0" baseline="0" dirty="0" err="1">
                          <a:ln>
                            <a:noFill/>
                          </a:ln>
                          <a:solidFill>
                            <a:srgbClr val="FFFFFF"/>
                          </a:solidFill>
                          <a:effectLst/>
                          <a:latin typeface="Arial" charset="0"/>
                          <a:ea typeface="ＭＳ Ｐゴシック" charset="0"/>
                          <a:cs typeface="Arial" charset="0"/>
                        </a:rPr>
                        <a:t>Giê-hô-va</a:t>
                      </a:r>
                      <a:endParaRPr kumimoji="0" lang="en-US" sz="3200" b="1" i="0" u="none" strike="noStrike" cap="none" normalizeH="0" baseline="0" dirty="0">
                        <a:ln>
                          <a:noFill/>
                        </a:ln>
                        <a:solidFill>
                          <a:srgbClr val="FFFFFF"/>
                        </a:solidFill>
                        <a:effectLst/>
                        <a:latin typeface="Arial" charset="0"/>
                        <a:ea typeface="ＭＳ Ｐゴシック"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hMerge="1">
                  <a:txBody>
                    <a:bodyPr/>
                    <a:lstStyle/>
                    <a:p>
                      <a:endParaRPr lang="en-US"/>
                    </a:p>
                  </a:txBody>
                  <a:tcPr/>
                </a:tc>
              </a:tr>
              <a:tr h="4429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Arial" charset="0"/>
                        </a:rPr>
                        <a:t>Đoán phạt</a:t>
                      </a:r>
                      <a:endParaRPr kumimoji="0" lang="en-US" sz="2400" b="1"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Arial" charset="0"/>
                      </a:endParaRPr>
                    </a:p>
                  </a:txBody>
                  <a:tcPr marL="50800" marR="508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00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Times New Roman" charset="0"/>
                        </a:rPr>
                        <a:t>Cứu rỗi</a:t>
                      </a:r>
                      <a:endParaRPr kumimoji="0" lang="en-US" sz="24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Times New Roman" charset="0"/>
                      </a:endParaRPr>
                    </a:p>
                  </a:txBody>
                  <a:tcPr marL="50800" marR="508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727A2"/>
                    </a:solidFill>
                  </a:tcPr>
                </a:tc>
              </a:tr>
              <a:tr h="4429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Arial" charset="0"/>
                        </a:rPr>
                        <a:t>1:1–3:8</a:t>
                      </a:r>
                    </a:p>
                  </a:txBody>
                  <a:tcPr marL="50800" marR="508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Times New Roman" charset="0"/>
                        </a:rPr>
                        <a:t>3:9-20</a:t>
                      </a:r>
                    </a:p>
                  </a:txBody>
                  <a:tcPr marL="50800" marR="508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CC"/>
                    </a:solidFill>
                  </a:tcPr>
                </a:tc>
              </a:tr>
              <a:tr h="50323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Arial" charset="0"/>
                        </a:rPr>
                        <a:t>Ngày của sự hình phạt</a:t>
                      </a:r>
                    </a:p>
                  </a:txBody>
                  <a:tcPr marL="50800" marR="508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00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Times New Roman" charset="0"/>
                        </a:rPr>
                        <a:t>Ngày của Ngợi khen</a:t>
                      </a:r>
                    </a:p>
                  </a:txBody>
                  <a:tcPr marL="50800" marR="508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727A2"/>
                    </a:solidFill>
                  </a:tcPr>
                </a:tc>
              </a:tr>
              <a:tr h="4429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tx1"/>
                          </a:solidFill>
                          <a:effectLst>
                            <a:outerShdw blurRad="38100" dist="38100" dir="2700000" algn="tl">
                              <a:srgbClr val="000000"/>
                            </a:outerShdw>
                          </a:effectLst>
                          <a:latin typeface="Arial" charset="0"/>
                          <a:ea typeface="ＭＳ Ｐゴシック" charset="0"/>
                          <a:cs typeface="Arial" charset="0"/>
                        </a:rPr>
                        <a:t>Ngày</a:t>
                      </a: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Arial" charset="0"/>
                          <a:ea typeface="ＭＳ Ｐゴシック" charset="0"/>
                          <a:cs typeface="Arial" charset="0"/>
                        </a:rPr>
                        <a:t> </a:t>
                      </a:r>
                      <a:r>
                        <a:rPr kumimoji="0" lang="en-US" sz="2000" b="1" i="0" u="none" strike="noStrike" cap="none" normalizeH="0" baseline="0" dirty="0" err="1" smtClean="0">
                          <a:ln>
                            <a:noFill/>
                          </a:ln>
                          <a:solidFill>
                            <a:schemeClr val="tx1"/>
                          </a:solidFill>
                          <a:effectLst>
                            <a:outerShdw blurRad="38100" dist="38100" dir="2700000" algn="tl">
                              <a:srgbClr val="000000"/>
                            </a:outerShdw>
                          </a:effectLst>
                          <a:latin typeface="Arial" charset="0"/>
                          <a:ea typeface="ＭＳ Ｐゴシック" charset="0"/>
                          <a:cs typeface="Arial" charset="0"/>
                        </a:rPr>
                        <a:t>tệ</a:t>
                      </a: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Arial" charset="0"/>
                          <a:ea typeface="ＭＳ Ｐゴシック" charset="0"/>
                          <a:cs typeface="Arial" charset="0"/>
                        </a:rPr>
                        <a:t> </a:t>
                      </a:r>
                      <a:r>
                        <a:rPr kumimoji="0" lang="en-US" sz="2000" b="1" i="0" u="none" strike="noStrike" cap="none" normalizeH="0" baseline="0" dirty="0" err="1" smtClean="0">
                          <a:ln>
                            <a:noFill/>
                          </a:ln>
                          <a:solidFill>
                            <a:schemeClr val="tx1"/>
                          </a:solidFill>
                          <a:effectLst>
                            <a:outerShdw blurRad="38100" dist="38100" dir="2700000" algn="tl">
                              <a:srgbClr val="000000"/>
                            </a:outerShdw>
                          </a:effectLst>
                          <a:latin typeface="Arial" charset="0"/>
                          <a:ea typeface="ＭＳ Ｐゴシック" charset="0"/>
                          <a:cs typeface="Arial" charset="0"/>
                        </a:rPr>
                        <a:t>hại</a:t>
                      </a:r>
                      <a:endParaRPr kumimoji="0" lang="en-US" sz="2400" b="1" i="0" u="none" strike="noStrike" cap="none" normalizeH="0" baseline="0" dirty="0">
                        <a:ln>
                          <a:noFill/>
                        </a:ln>
                        <a:solidFill>
                          <a:schemeClr val="tx1"/>
                        </a:solidFill>
                        <a:effectLst>
                          <a:outerShdw blurRad="38100" dist="38100" dir="2700000" algn="tl">
                            <a:srgbClr val="000000"/>
                          </a:outerShdw>
                        </a:effectLst>
                        <a:latin typeface="Arial" charset="0"/>
                        <a:ea typeface="ＭＳ Ｐゴシック" charset="0"/>
                        <a:cs typeface="Arial" charset="0"/>
                      </a:endParaRPr>
                    </a:p>
                  </a:txBody>
                  <a:tcPr marL="50800" marR="508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FFFFFF"/>
                          </a:solidFill>
                          <a:effectLst>
                            <a:outerShdw blurRad="38100" dist="38100" dir="2700000" algn="tl">
                              <a:srgbClr val="000000"/>
                            </a:outerShdw>
                          </a:effectLst>
                          <a:latin typeface="Arial" charset="0"/>
                          <a:ea typeface="ＭＳ Ｐゴシック" charset="0"/>
                          <a:cs typeface="Times New Roman" charset="0"/>
                        </a:rPr>
                        <a:t>Ngày</a:t>
                      </a:r>
                      <a:r>
                        <a:rPr kumimoji="0" lang="en-US" sz="2000" b="1" i="0" u="none" strike="noStrike" cap="none" normalizeH="0" baseline="0" dirty="0" smtClean="0">
                          <a:ln>
                            <a:noFill/>
                          </a:ln>
                          <a:solidFill>
                            <a:srgbClr val="FFFFFF"/>
                          </a:solidFill>
                          <a:effectLst>
                            <a:outerShdw blurRad="38100" dist="38100" dir="2700000" algn="tl">
                              <a:srgbClr val="000000"/>
                            </a:outerShdw>
                          </a:effectLst>
                          <a:latin typeface="Arial" charset="0"/>
                          <a:ea typeface="ＭＳ Ｐゴシック" charset="0"/>
                          <a:cs typeface="Times New Roman" charset="0"/>
                        </a:rPr>
                        <a:t> </a:t>
                      </a:r>
                      <a:r>
                        <a:rPr kumimoji="0" lang="en-US" sz="2000" b="1" i="0" u="none" strike="noStrike" cap="none" normalizeH="0" baseline="0" dirty="0" err="1" smtClean="0">
                          <a:ln>
                            <a:noFill/>
                          </a:ln>
                          <a:solidFill>
                            <a:srgbClr val="FFFFFF"/>
                          </a:solidFill>
                          <a:effectLst>
                            <a:outerShdw blurRad="38100" dist="38100" dir="2700000" algn="tl">
                              <a:srgbClr val="000000"/>
                            </a:outerShdw>
                          </a:effectLst>
                          <a:latin typeface="Arial" charset="0"/>
                          <a:ea typeface="ＭＳ Ｐゴシック" charset="0"/>
                          <a:cs typeface="Times New Roman" charset="0"/>
                        </a:rPr>
                        <a:t>tốt</a:t>
                      </a:r>
                      <a:r>
                        <a:rPr kumimoji="0" lang="en-US" sz="2000" b="1" i="0" u="none" strike="noStrike" cap="none" normalizeH="0" baseline="0" dirty="0" smtClean="0">
                          <a:ln>
                            <a:noFill/>
                          </a:ln>
                          <a:solidFill>
                            <a:srgbClr val="FFFFFF"/>
                          </a:solidFill>
                          <a:effectLst>
                            <a:outerShdw blurRad="38100" dist="38100" dir="2700000" algn="tl">
                              <a:srgbClr val="000000"/>
                            </a:outerShdw>
                          </a:effectLst>
                          <a:latin typeface="Arial" charset="0"/>
                          <a:ea typeface="ＭＳ Ｐゴシック" charset="0"/>
                          <a:cs typeface="Times New Roman" charset="0"/>
                        </a:rPr>
                        <a:t> </a:t>
                      </a:r>
                      <a:r>
                        <a:rPr kumimoji="0" lang="en-US" sz="2000" b="1" i="0" u="none" strike="noStrike" cap="none" normalizeH="0" baseline="0" dirty="0" err="1" smtClean="0">
                          <a:ln>
                            <a:noFill/>
                          </a:ln>
                          <a:solidFill>
                            <a:srgbClr val="FFFFFF"/>
                          </a:solidFill>
                          <a:effectLst>
                            <a:outerShdw blurRad="38100" dist="38100" dir="2700000" algn="tl">
                              <a:srgbClr val="000000"/>
                            </a:outerShdw>
                          </a:effectLst>
                          <a:latin typeface="Arial" charset="0"/>
                          <a:ea typeface="ＭＳ Ｐゴシック" charset="0"/>
                          <a:cs typeface="Times New Roman" charset="0"/>
                        </a:rPr>
                        <a:t>lành</a:t>
                      </a:r>
                      <a:endParaRPr kumimoji="0" lang="en-US" sz="2000" b="1" i="0" u="none" strike="noStrike" cap="none" normalizeH="0" baseline="0" dirty="0">
                        <a:ln>
                          <a:noFill/>
                        </a:ln>
                        <a:solidFill>
                          <a:srgbClr val="FFFFFF"/>
                        </a:solidFill>
                        <a:effectLst>
                          <a:outerShdw blurRad="38100" dist="38100" dir="2700000" algn="tl">
                            <a:srgbClr val="000000"/>
                          </a:outerShdw>
                        </a:effectLst>
                        <a:latin typeface="Arial" charset="0"/>
                        <a:ea typeface="ＭＳ Ｐゴシック" charset="0"/>
                        <a:cs typeface="Times New Roman" charset="0"/>
                      </a:endParaRPr>
                    </a:p>
                  </a:txBody>
                  <a:tcPr marL="50800" marR="508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CC"/>
                    </a:solidFill>
                  </a:tcPr>
                </a:tc>
              </a:tr>
              <a:tr h="4429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Arial" charset="0"/>
                        </a:rPr>
                        <a:t>Hủy phá</a:t>
                      </a:r>
                      <a:endParaRPr kumimoji="0" lang="en-US" sz="2400" b="1"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Arial" charset="0"/>
                      </a:endParaRPr>
                    </a:p>
                  </a:txBody>
                  <a:tcPr marL="50800" marR="508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00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Times New Roman" charset="0"/>
                        </a:rPr>
                        <a:t>Giải cứu</a:t>
                      </a:r>
                      <a:endParaRPr kumimoji="0" lang="en-US" sz="24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Times New Roman" charset="0"/>
                      </a:endParaRPr>
                    </a:p>
                  </a:txBody>
                  <a:tcPr marL="50800" marR="508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727A2"/>
                    </a:solidFill>
                  </a:tcPr>
                </a:tc>
              </a:tr>
              <a:tr h="4429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Arial" charset="0"/>
                        </a:rPr>
                        <a:t>Đổ nát</a:t>
                      </a:r>
                      <a:endParaRPr kumimoji="0" lang="en-US" sz="2400" b="1"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Arial" charset="0"/>
                      </a:endParaRPr>
                    </a:p>
                  </a:txBody>
                  <a:tcPr marL="50800" marR="508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Times New Roman" charset="0"/>
                        </a:rPr>
                        <a:t>Phục hồi</a:t>
                      </a:r>
                      <a:endParaRPr kumimoji="0" lang="en-US" sz="24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Times New Roman" charset="0"/>
                      </a:endParaRPr>
                    </a:p>
                  </a:txBody>
                  <a:tcPr marL="50800" marR="508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CC"/>
                    </a:solidFill>
                  </a:tcPr>
                </a:tc>
              </a:tr>
              <a:tr h="4429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Arial" charset="0"/>
                        </a:rPr>
                        <a:t>Sự công chính của Đức Chúa Trời</a:t>
                      </a:r>
                    </a:p>
                  </a:txBody>
                  <a:tcPr marL="50800" marR="508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00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Times New Roman" charset="0"/>
                        </a:rPr>
                        <a:t>Sự thành tín của Đức Chúa Trời</a:t>
                      </a:r>
                    </a:p>
                  </a:txBody>
                  <a:tcPr marL="50800" marR="508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727A2"/>
                    </a:solidFill>
                  </a:tcPr>
                </a:tc>
              </a:tr>
              <a:tr h="4429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Arial" charset="0"/>
                        </a:rPr>
                        <a:t>Cánh báo</a:t>
                      </a:r>
                      <a:endParaRPr kumimoji="0" lang="en-US" sz="2400" b="1"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Arial" charset="0"/>
                      </a:endParaRPr>
                    </a:p>
                  </a:txBody>
                  <a:tcPr marL="50800" marR="508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rgbClr val="FFFFFF"/>
                          </a:solidFill>
                          <a:effectLst>
                            <a:outerShdw blurRad="38100" dist="38100" dir="2700000" algn="tl">
                              <a:srgbClr val="000000"/>
                            </a:outerShdw>
                          </a:effectLst>
                          <a:latin typeface="Arial" charset="0"/>
                          <a:ea typeface="ＭＳ Ｐゴシック" charset="0"/>
                          <a:cs typeface="Times New Roman" charset="0"/>
                        </a:rPr>
                        <a:t>Sự</a:t>
                      </a:r>
                      <a:r>
                        <a:rPr kumimoji="0" lang="en-US" sz="2000" b="1" i="0" u="none" strike="noStrike" cap="none" normalizeH="0" baseline="0" dirty="0">
                          <a:ln>
                            <a:noFill/>
                          </a:ln>
                          <a:solidFill>
                            <a:srgbClr val="FFFFFF"/>
                          </a:solidFill>
                          <a:effectLst>
                            <a:outerShdw blurRad="38100" dist="38100" dir="2700000" algn="tl">
                              <a:srgbClr val="000000"/>
                            </a:outerShdw>
                          </a:effectLst>
                          <a:latin typeface="Arial" charset="0"/>
                          <a:ea typeface="ＭＳ Ｐゴシック" charset="0"/>
                          <a:cs typeface="Times New Roman" charset="0"/>
                        </a:rPr>
                        <a:t> </a:t>
                      </a:r>
                      <a:r>
                        <a:rPr kumimoji="0" lang="en-US" sz="2000" b="1" i="0" u="none" strike="noStrike" cap="none" normalizeH="0" baseline="0" dirty="0" err="1">
                          <a:ln>
                            <a:noFill/>
                          </a:ln>
                          <a:solidFill>
                            <a:srgbClr val="FFFFFF"/>
                          </a:solidFill>
                          <a:effectLst>
                            <a:outerShdw blurRad="38100" dist="38100" dir="2700000" algn="tl">
                              <a:srgbClr val="000000"/>
                            </a:outerShdw>
                          </a:effectLst>
                          <a:latin typeface="Arial" charset="0"/>
                          <a:ea typeface="ＭＳ Ｐゴシック" charset="0"/>
                          <a:cs typeface="Times New Roman" charset="0"/>
                        </a:rPr>
                        <a:t>khích</a:t>
                      </a:r>
                      <a:r>
                        <a:rPr kumimoji="0" lang="en-US" sz="2000" b="1" i="0" u="none" strike="noStrike" cap="none" normalizeH="0" baseline="0" dirty="0">
                          <a:ln>
                            <a:noFill/>
                          </a:ln>
                          <a:solidFill>
                            <a:srgbClr val="FFFFFF"/>
                          </a:solidFill>
                          <a:effectLst>
                            <a:outerShdw blurRad="38100" dist="38100" dir="2700000" algn="tl">
                              <a:srgbClr val="000000"/>
                            </a:outerShdw>
                          </a:effectLst>
                          <a:latin typeface="Arial" charset="0"/>
                          <a:ea typeface="ＭＳ Ｐゴシック" charset="0"/>
                          <a:cs typeface="Times New Roman" charset="0"/>
                        </a:rPr>
                        <a:t> </a:t>
                      </a:r>
                      <a:r>
                        <a:rPr kumimoji="0" lang="en-US" sz="2000" b="1" i="0" u="none" strike="noStrike" cap="none" normalizeH="0" baseline="0" dirty="0" err="1">
                          <a:ln>
                            <a:noFill/>
                          </a:ln>
                          <a:solidFill>
                            <a:srgbClr val="FFFFFF"/>
                          </a:solidFill>
                          <a:effectLst>
                            <a:outerShdw blurRad="38100" dist="38100" dir="2700000" algn="tl">
                              <a:srgbClr val="000000"/>
                            </a:outerShdw>
                          </a:effectLst>
                          <a:latin typeface="Arial" charset="0"/>
                          <a:ea typeface="ＭＳ Ｐゴシック" charset="0"/>
                          <a:cs typeface="Times New Roman" charset="0"/>
                        </a:rPr>
                        <a:t>lệ</a:t>
                      </a:r>
                      <a:endParaRPr kumimoji="0" lang="en-US" sz="2000" b="1" i="0" u="none" strike="noStrike" cap="none" normalizeH="0" baseline="0" dirty="0">
                        <a:ln>
                          <a:noFill/>
                        </a:ln>
                        <a:solidFill>
                          <a:srgbClr val="FFFFFF"/>
                        </a:solidFill>
                        <a:effectLst>
                          <a:outerShdw blurRad="38100" dist="38100" dir="2700000" algn="tl">
                            <a:srgbClr val="000000"/>
                          </a:outerShdw>
                        </a:effectLst>
                        <a:latin typeface="Arial" charset="0"/>
                        <a:ea typeface="ＭＳ Ｐゴシック" charset="0"/>
                        <a:cs typeface="Times New Roman" charset="0"/>
                      </a:endParaRPr>
                    </a:p>
                  </a:txBody>
                  <a:tcPr marL="50800" marR="508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CC"/>
                    </a:solidFill>
                  </a:tcPr>
                </a:tc>
              </a:tr>
            </a:tbl>
          </a:graphicData>
        </a:graphic>
      </p:graphicFrame>
      <p:sp>
        <p:nvSpPr>
          <p:cNvPr id="11" name="Text Box 311"/>
          <p:cNvSpPr txBox="1">
            <a:spLocks noChangeArrowheads="1"/>
          </p:cNvSpPr>
          <p:nvPr/>
        </p:nvSpPr>
        <p:spPr bwMode="auto">
          <a:xfrm>
            <a:off x="8445500" y="0"/>
            <a:ext cx="698500"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effectLst>
                  <a:outerShdw blurRad="38100" dist="38100" dir="2700000" algn="tl">
                    <a:srgbClr val="FFFFFF"/>
                  </a:outerShdw>
                </a:effectLst>
                <a:latin typeface="Arial" charset="0"/>
                <a:cs typeface="Arial" charset="0"/>
              </a:rPr>
              <a:t>634</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chemeClr val="tx1"/>
            </a:gs>
            <a:gs pos="100000">
              <a:srgbClr val="000090"/>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endParaRPr lang="en-US">
              <a:solidFill>
                <a:srgbClr val="000000"/>
              </a:solidFill>
            </a:endParaRPr>
          </a:p>
        </p:txBody>
      </p:sp>
      <p:sp>
        <p:nvSpPr>
          <p:cNvPr id="900098" name="Rectangle 2"/>
          <p:cNvSpPr>
            <a:spLocks noGrp="1" noChangeArrowheads="1"/>
          </p:cNvSpPr>
          <p:nvPr>
            <p:ph type="ctrTitle"/>
          </p:nvPr>
        </p:nvSpPr>
        <p:spPr>
          <a:xfrm>
            <a:off x="0" y="21563"/>
            <a:ext cx="9144000" cy="909772"/>
          </a:xfrm>
          <a:effectLst>
            <a:outerShdw blurRad="63500" dist="35921" dir="2700000" algn="ctr" rotWithShape="0">
              <a:schemeClr val="tx2">
                <a:alpha val="74998"/>
              </a:schemeClr>
            </a:outerShdw>
          </a:effectLst>
          <a:extLst/>
        </p:spPr>
        <p:txBody>
          <a:bodyPr anchor="ctr"/>
          <a:lstStyle/>
          <a:p>
            <a:pPr>
              <a:defRPr/>
            </a:pPr>
            <a:r>
              <a:rPr lang="en-US" sz="4800" b="1" dirty="0" err="1">
                <a:effectLst>
                  <a:glow rad="127000">
                    <a:schemeClr val="tx1"/>
                  </a:glow>
                </a:effectLst>
                <a:latin typeface="Arial" charset="0"/>
                <a:ea typeface="ＭＳ Ｐゴシック" charset="0"/>
                <a:cs typeface="ＭＳ Ｐゴシック" charset="0"/>
              </a:rPr>
              <a:t>Câu</a:t>
            </a:r>
            <a:r>
              <a:rPr lang="en-US" sz="4800" b="1" dirty="0">
                <a:effectLst>
                  <a:glow rad="127000">
                    <a:schemeClr val="tx1"/>
                  </a:glow>
                </a:effectLst>
                <a:latin typeface="Arial" charset="0"/>
                <a:ea typeface="ＭＳ Ｐゴシック" charset="0"/>
                <a:cs typeface="ＭＳ Ｐゴシック" charset="0"/>
              </a:rPr>
              <a:t> </a:t>
            </a:r>
            <a:r>
              <a:rPr lang="en-US" sz="4800" b="1" dirty="0" err="1">
                <a:effectLst>
                  <a:glow rad="127000">
                    <a:schemeClr val="tx1"/>
                  </a:glow>
                </a:effectLst>
                <a:latin typeface="Arial" charset="0"/>
                <a:ea typeface="ＭＳ Ｐゴシック" charset="0"/>
                <a:cs typeface="ＭＳ Ｐゴシック" charset="0"/>
              </a:rPr>
              <a:t>Chìa</a:t>
            </a:r>
            <a:r>
              <a:rPr lang="en-US" sz="4800" b="1" dirty="0">
                <a:effectLst>
                  <a:glow rad="127000">
                    <a:schemeClr val="tx1"/>
                  </a:glow>
                </a:effectLst>
                <a:latin typeface="Arial" charset="0"/>
                <a:ea typeface="ＭＳ Ｐゴシック" charset="0"/>
                <a:cs typeface="ＭＳ Ｐゴシック" charset="0"/>
              </a:rPr>
              <a:t> </a:t>
            </a:r>
            <a:r>
              <a:rPr lang="en-US" sz="4800" b="1" dirty="0" err="1">
                <a:effectLst>
                  <a:glow rad="127000">
                    <a:schemeClr val="tx1"/>
                  </a:glow>
                </a:effectLst>
                <a:latin typeface="Arial" charset="0"/>
                <a:ea typeface="ＭＳ Ｐゴシック" charset="0"/>
                <a:cs typeface="ＭＳ Ｐゴシック" charset="0"/>
              </a:rPr>
              <a:t>Khoá</a:t>
            </a:r>
            <a:endParaRPr lang="en-US" sz="4800" b="1" dirty="0">
              <a:effectLst>
                <a:glow rad="127000">
                  <a:schemeClr val="tx1"/>
                </a:glow>
              </a:effectLst>
              <a:latin typeface="Arial" charset="0"/>
              <a:ea typeface="ＭＳ Ｐゴシック" charset="0"/>
              <a:cs typeface="ＭＳ Ｐゴシック" charset="0"/>
            </a:endParaRPr>
          </a:p>
        </p:txBody>
      </p:sp>
      <p:sp>
        <p:nvSpPr>
          <p:cNvPr id="5" name="Rectangle 2"/>
          <p:cNvSpPr txBox="1">
            <a:spLocks noChangeArrowheads="1"/>
          </p:cNvSpPr>
          <p:nvPr/>
        </p:nvSpPr>
        <p:spPr bwMode="auto">
          <a:xfrm>
            <a:off x="0" y="1602008"/>
            <a:ext cx="9144000" cy="4317998"/>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457200">
              <a:defRPr/>
            </a:pPr>
            <a:r>
              <a:rPr lang="en-US" sz="3600" b="1" dirty="0">
                <a:solidFill>
                  <a:srgbClr val="FFFFFF"/>
                </a:solidFill>
                <a:effectLst>
                  <a:glow rad="127000">
                    <a:srgbClr val="000000"/>
                  </a:glow>
                </a:effectLst>
                <a:latin typeface="Arial" charset="0"/>
                <a:ea typeface="ＭＳ Ｐゴシック" charset="0"/>
                <a:cs typeface="ＭＳ Ｐゴシック" charset="0"/>
              </a:rPr>
              <a:t>“Gather together…before the day of the L</a:t>
            </a:r>
            <a:r>
              <a:rPr lang="en-US" sz="3200" b="1" dirty="0">
                <a:solidFill>
                  <a:srgbClr val="FFFFFF"/>
                </a:solidFill>
                <a:effectLst>
                  <a:glow rad="127000">
                    <a:srgbClr val="000000"/>
                  </a:glow>
                </a:effectLst>
                <a:latin typeface="Arial" charset="0"/>
                <a:ea typeface="ＭＳ Ｐゴシック" charset="0"/>
                <a:cs typeface="ＭＳ Ｐゴシック" charset="0"/>
              </a:rPr>
              <a:t>ORD</a:t>
            </a:r>
            <a:r>
              <a:rPr lang="en-US" sz="3600" b="1" dirty="0">
                <a:solidFill>
                  <a:srgbClr val="FFFFFF"/>
                </a:solidFill>
                <a:effectLst>
                  <a:glow rad="127000">
                    <a:srgbClr val="000000"/>
                  </a:glow>
                </a:effectLst>
                <a:latin typeface="Arial" charset="0"/>
                <a:ea typeface="ＭＳ Ｐゴシック" charset="0"/>
                <a:cs typeface="ＭＳ Ｐゴシック" charset="0"/>
              </a:rPr>
              <a:t>’s wrath comes upon you.  Seek the L</a:t>
            </a:r>
            <a:r>
              <a:rPr lang="en-US" sz="3200" b="1" dirty="0">
                <a:solidFill>
                  <a:srgbClr val="FFFFFF"/>
                </a:solidFill>
                <a:effectLst>
                  <a:glow rad="127000">
                    <a:srgbClr val="000000"/>
                  </a:glow>
                </a:effectLst>
                <a:latin typeface="Arial" charset="0"/>
                <a:ea typeface="ＭＳ Ｐゴシック" charset="0"/>
                <a:cs typeface="ＭＳ Ｐゴシック" charset="0"/>
              </a:rPr>
              <a:t>ORD</a:t>
            </a:r>
            <a:r>
              <a:rPr lang="en-US" sz="3600" b="1" dirty="0">
                <a:solidFill>
                  <a:srgbClr val="FFFFFF"/>
                </a:solidFill>
                <a:effectLst>
                  <a:glow rad="127000">
                    <a:srgbClr val="000000"/>
                  </a:glow>
                </a:effectLst>
                <a:latin typeface="Arial" charset="0"/>
                <a:ea typeface="ＭＳ Ｐゴシック" charset="0"/>
                <a:cs typeface="ＭＳ Ｐゴシック" charset="0"/>
              </a:rPr>
              <a:t>, all you humble of the land, you who do what he commands.  Seek righteousness, seek humility; perhaps you will be sheltered on the day of the L</a:t>
            </a:r>
            <a:r>
              <a:rPr lang="en-US" sz="3200" b="1" dirty="0">
                <a:solidFill>
                  <a:srgbClr val="FFFFFF"/>
                </a:solidFill>
                <a:effectLst>
                  <a:glow rad="127000">
                    <a:srgbClr val="000000"/>
                  </a:glow>
                </a:effectLst>
                <a:latin typeface="Arial" charset="0"/>
                <a:ea typeface="ＭＳ Ｐゴシック" charset="0"/>
                <a:cs typeface="ＭＳ Ｐゴシック" charset="0"/>
              </a:rPr>
              <a:t>ORD</a:t>
            </a:r>
            <a:r>
              <a:rPr lang="en-US" sz="3600" b="1" dirty="0">
                <a:solidFill>
                  <a:srgbClr val="FFFFFF"/>
                </a:solidFill>
                <a:effectLst>
                  <a:glow rad="127000">
                    <a:srgbClr val="000000"/>
                  </a:glow>
                </a:effectLst>
                <a:latin typeface="Arial" charset="0"/>
                <a:ea typeface="ＭＳ Ｐゴシック" charset="0"/>
                <a:cs typeface="ＭＳ Ｐゴシック" charset="0"/>
              </a:rPr>
              <a:t>’s anger” (</a:t>
            </a:r>
            <a:r>
              <a:rPr lang="en-US" sz="3600" b="1" dirty="0" err="1">
                <a:solidFill>
                  <a:srgbClr val="FFFFFF"/>
                </a:solidFill>
                <a:effectLst>
                  <a:glow rad="127000">
                    <a:srgbClr val="000000"/>
                  </a:glow>
                </a:effectLst>
                <a:latin typeface="Arial" charset="0"/>
                <a:ea typeface="ＭＳ Ｐゴシック" charset="0"/>
                <a:cs typeface="ＭＳ Ｐゴシック" charset="0"/>
              </a:rPr>
              <a:t>Sô-phô-</a:t>
            </a:r>
            <a:r>
              <a:rPr lang="en-US" sz="3600" b="1" dirty="0" err="1" smtClean="0">
                <a:solidFill>
                  <a:srgbClr val="FFFFFF"/>
                </a:solidFill>
                <a:effectLst>
                  <a:glow rad="127000">
                    <a:srgbClr val="000000"/>
                  </a:glow>
                </a:effectLst>
                <a:latin typeface="Arial" charset="0"/>
                <a:ea typeface="ＭＳ Ｐゴシック" charset="0"/>
                <a:cs typeface="ＭＳ Ｐゴシック" charset="0"/>
              </a:rPr>
              <a:t>ni</a:t>
            </a:r>
            <a:r>
              <a:rPr lang="en-US" sz="3600" b="1" dirty="0" smtClean="0">
                <a:solidFill>
                  <a:srgbClr val="FFFFFF"/>
                </a:solidFill>
                <a:effectLst>
                  <a:glow rad="127000">
                    <a:srgbClr val="000000"/>
                  </a:glow>
                </a:effectLst>
                <a:latin typeface="Arial" charset="0"/>
                <a:ea typeface="ＭＳ Ｐゴシック" charset="0"/>
                <a:cs typeface="ＭＳ Ｐゴシック" charset="0"/>
              </a:rPr>
              <a:t> 2</a:t>
            </a:r>
            <a:r>
              <a:rPr lang="en-US" sz="3600" b="1" dirty="0">
                <a:solidFill>
                  <a:srgbClr val="FFFFFF"/>
                </a:solidFill>
                <a:effectLst>
                  <a:glow rad="127000">
                    <a:srgbClr val="000000"/>
                  </a:glow>
                </a:effectLst>
                <a:latin typeface="Arial" charset="0"/>
                <a:ea typeface="ＭＳ Ｐゴシック" charset="0"/>
                <a:cs typeface="ＭＳ Ｐゴシック" charset="0"/>
              </a:rPr>
              <a:t>:1-3). </a:t>
            </a:r>
            <a:endParaRPr lang="en-US" b="1" dirty="0">
              <a:solidFill>
                <a:srgbClr val="FFFFFF"/>
              </a:solidFill>
              <a:effectLst>
                <a:glow rad="127000">
                  <a:srgbClr val="000000"/>
                </a:glow>
              </a:effectLst>
              <a:latin typeface="Arial" charset="0"/>
              <a:ea typeface="ＭＳ Ｐゴシック" charset="0"/>
              <a:cs typeface="ＭＳ Ｐゴシック" charset="0"/>
            </a:endParaRPr>
          </a:p>
        </p:txBody>
      </p:sp>
      <p:sp>
        <p:nvSpPr>
          <p:cNvPr id="6" name="Rectangle 2"/>
          <p:cNvSpPr txBox="1">
            <a:spLocks noChangeArrowheads="1"/>
          </p:cNvSpPr>
          <p:nvPr/>
        </p:nvSpPr>
        <p:spPr bwMode="auto">
          <a:xfrm>
            <a:off x="0" y="5920006"/>
            <a:ext cx="8791222" cy="90977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r" defTabSz="457200">
              <a:defRPr/>
            </a:pPr>
            <a:r>
              <a:rPr lang="en-US" sz="4800" b="1" dirty="0" err="1">
                <a:solidFill>
                  <a:srgbClr val="FFFFFF"/>
                </a:solidFill>
                <a:effectLst>
                  <a:glow rad="127000">
                    <a:srgbClr val="000000"/>
                  </a:glow>
                </a:effectLst>
                <a:latin typeface="Arial" charset="0"/>
                <a:ea typeface="ＭＳ Ｐゴシック" charset="0"/>
                <a:cs typeface="ＭＳ Ｐゴシック" charset="0"/>
              </a:rPr>
              <a:t>Sô-phô-ni</a:t>
            </a:r>
            <a:endParaRPr lang="en-US" sz="4800" b="1" dirty="0">
              <a:solidFill>
                <a:srgbClr val="FFFFFF"/>
              </a:solidFill>
              <a:effectLst>
                <a:glow rad="127000">
                  <a:srgbClr val="000000"/>
                </a:glow>
              </a:effectLst>
              <a:latin typeface="Arial" charset="0"/>
              <a:ea typeface="ＭＳ Ｐゴシック" charset="0"/>
              <a:cs typeface="ＭＳ Ｐゴシック" charset="0"/>
            </a:endParaRPr>
          </a:p>
        </p:txBody>
      </p:sp>
      <p:sp>
        <p:nvSpPr>
          <p:cNvPr id="8" name="Text Box 24"/>
          <p:cNvSpPr txBox="1">
            <a:spLocks noChangeArrowheads="1"/>
          </p:cNvSpPr>
          <p:nvPr/>
        </p:nvSpPr>
        <p:spPr bwMode="auto">
          <a:xfrm>
            <a:off x="8334902" y="65344"/>
            <a:ext cx="6981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457200" fontAlgn="auto">
              <a:spcBef>
                <a:spcPts val="0"/>
              </a:spcBef>
              <a:spcAft>
                <a:spcPts val="0"/>
              </a:spcAft>
            </a:pPr>
            <a:r>
              <a:rPr lang="en-US" altLang="zh-CN" b="1" dirty="0" smtClean="0">
                <a:solidFill>
                  <a:prstClr val="white"/>
                </a:solidFill>
                <a:effectLst>
                  <a:outerShdw blurRad="50800" dist="38100" dir="2700000" algn="tl" rotWithShape="0">
                    <a:srgbClr val="000000">
                      <a:alpha val="96000"/>
                    </a:srgbClr>
                  </a:outerShdw>
                </a:effectLst>
                <a:latin typeface="Arial"/>
                <a:cs typeface="Arial"/>
              </a:rPr>
              <a:t>634</a:t>
            </a:r>
          </a:p>
        </p:txBody>
      </p:sp>
    </p:spTree>
    <p:extLst>
      <p:ext uri="{BB962C8B-B14F-4D97-AF65-F5344CB8AC3E}">
        <p14:creationId xmlns:p14="http://schemas.microsoft.com/office/powerpoint/2010/main" val="24620444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457200"/>
            <a:ext cx="7772400" cy="1143000"/>
          </a:xfrm>
        </p:spPr>
        <p:txBody>
          <a:bodyPr/>
          <a:lstStyle/>
          <a:p>
            <a:pPr eaLnBrk="1" hangingPunct="1"/>
            <a:r>
              <a:rPr lang="en-US" sz="3200">
                <a:effectLst>
                  <a:outerShdw blurRad="38100" dist="38100" dir="2700000" algn="tl">
                    <a:srgbClr val="000000"/>
                  </a:outerShdw>
                </a:effectLst>
                <a:latin typeface="Arial" charset="0"/>
                <a:ea typeface="ＭＳ Ｐゴシック" charset="0"/>
                <a:cs typeface="ＭＳ Ｐゴシック" charset="0"/>
              </a:rPr>
              <a:t>IV.  Các dân nào bị đoán phạt?</a:t>
            </a:r>
          </a:p>
        </p:txBody>
      </p:sp>
      <p:pic>
        <p:nvPicPr>
          <p:cNvPr id="1945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295400"/>
            <a:ext cx="4267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5"/>
          <p:cNvSpPr txBox="1">
            <a:spLocks noChangeArrowheads="1"/>
          </p:cNvSpPr>
          <p:nvPr/>
        </p:nvSpPr>
        <p:spPr bwMode="auto">
          <a:xfrm>
            <a:off x="1371600" y="2647950"/>
            <a:ext cx="1828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3200">
                <a:solidFill>
                  <a:srgbClr val="FFFF00"/>
                </a:solidFill>
                <a:latin typeface="Arial" charset="0"/>
                <a:cs typeface="Arial" charset="0"/>
              </a:rPr>
              <a:t>Phi-li-tin</a:t>
            </a:r>
          </a:p>
        </p:txBody>
      </p:sp>
      <p:sp>
        <p:nvSpPr>
          <p:cNvPr id="19461" name="Text Box 7"/>
          <p:cNvSpPr txBox="1">
            <a:spLocks noChangeArrowheads="1"/>
          </p:cNvSpPr>
          <p:nvPr/>
        </p:nvSpPr>
        <p:spPr bwMode="auto">
          <a:xfrm>
            <a:off x="1785938" y="3352800"/>
            <a:ext cx="9572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spcBef>
                <a:spcPct val="50000"/>
              </a:spcBef>
            </a:pPr>
            <a:r>
              <a:rPr lang="en-US" sz="2000">
                <a:latin typeface="Arial" charset="0"/>
                <a:cs typeface="Arial" charset="0"/>
              </a:rPr>
              <a:t>Ga-xa</a:t>
            </a:r>
          </a:p>
        </p:txBody>
      </p:sp>
      <p:sp>
        <p:nvSpPr>
          <p:cNvPr id="19462" name="Line 8"/>
          <p:cNvSpPr>
            <a:spLocks noChangeShapeType="1"/>
          </p:cNvSpPr>
          <p:nvPr/>
        </p:nvSpPr>
        <p:spPr bwMode="auto">
          <a:xfrm>
            <a:off x="2819400" y="3657600"/>
            <a:ext cx="1066800" cy="990600"/>
          </a:xfrm>
          <a:prstGeom prst="line">
            <a:avLst/>
          </a:prstGeom>
          <a:noFill/>
          <a:ln w="28575" cap="sq">
            <a:solidFill>
              <a:schemeClr val="bg2"/>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t="18579" r="40164" b="7104"/>
          <a:stretch>
            <a:fillRect/>
          </a:stretch>
        </p:blipFill>
        <p:spPr>
          <a:xfrm>
            <a:off x="0" y="0"/>
            <a:ext cx="7391400" cy="6884988"/>
          </a:xfrm>
          <a:noFill/>
          <a:extLst>
            <a:ext uri="{909E8E84-426E-40dd-AFC4-6F175D3DCCD1}">
              <a14:hiddenFill xmlns:a14="http://schemas.microsoft.com/office/drawing/2010/main">
                <a:solidFill>
                  <a:srgbClr val="FFFFFF"/>
                </a:solidFill>
              </a14:hiddenFill>
            </a:ext>
          </a:extLst>
        </p:spPr>
      </p:pic>
      <p:sp>
        <p:nvSpPr>
          <p:cNvPr id="20483" name="Oval 6"/>
          <p:cNvSpPr>
            <a:spLocks noChangeArrowheads="1"/>
          </p:cNvSpPr>
          <p:nvPr/>
        </p:nvSpPr>
        <p:spPr bwMode="auto">
          <a:xfrm>
            <a:off x="2667000" y="4572000"/>
            <a:ext cx="609600" cy="609600"/>
          </a:xfrm>
          <a:prstGeom prst="ellipse">
            <a:avLst/>
          </a:prstGeom>
          <a:noFill/>
          <a:ln w="12700" cap="sq">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484" name="Line 8"/>
          <p:cNvSpPr>
            <a:spLocks noChangeShapeType="1"/>
          </p:cNvSpPr>
          <p:nvPr/>
        </p:nvSpPr>
        <p:spPr bwMode="auto">
          <a:xfrm flipH="1">
            <a:off x="3276600" y="3581400"/>
            <a:ext cx="4572000" cy="1219200"/>
          </a:xfrm>
          <a:prstGeom prst="line">
            <a:avLst/>
          </a:prstGeom>
          <a:noFill/>
          <a:ln w="28575" cap="sq">
            <a:solidFill>
              <a:srgbClr val="FF3300"/>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44037" name="Title 7"/>
          <p:cNvSpPr>
            <a:spLocks noGrp="1"/>
          </p:cNvSpPr>
          <p:nvPr>
            <p:ph type="title"/>
          </p:nvPr>
        </p:nvSpPr>
        <p:spPr>
          <a:xfrm>
            <a:off x="7391400" y="2514600"/>
            <a:ext cx="1752600" cy="1447800"/>
          </a:xfrm>
        </p:spPr>
        <p:txBody>
          <a:bodyPr/>
          <a:lstStyle/>
          <a:p>
            <a:r>
              <a:rPr lang="en-US">
                <a:effectLst>
                  <a:outerShdw blurRad="38100" dist="38100" dir="2700000" algn="tl">
                    <a:srgbClr val="000000"/>
                  </a:outerShdw>
                </a:effectLst>
                <a:latin typeface="Arial" charset="0"/>
                <a:ea typeface="ＭＳ Ｐゴシック" charset="0"/>
                <a:cs typeface="Arial" charset="0"/>
              </a:rPr>
              <a:t>Gaza</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pasture"/>
          <p:cNvPicPr>
            <a:picLocks noChangeAspect="1" noChangeArrowheads="1"/>
          </p:cNvPicPr>
          <p:nvPr/>
        </p:nvPicPr>
        <p:blipFill>
          <a:blip r:embed="rId3">
            <a:lum bright="-42000"/>
            <a:extLst>
              <a:ext uri="{28A0092B-C50C-407E-A947-70E740481C1C}">
                <a14:useLocalDpi xmlns:a14="http://schemas.microsoft.com/office/drawing/2010/main" val="0"/>
              </a:ext>
            </a:extLst>
          </a:blip>
          <a:srcRect r="20000" b="10001"/>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3"/>
          <p:cNvSpPr>
            <a:spLocks noGrp="1" noChangeArrowheads="1"/>
          </p:cNvSpPr>
          <p:nvPr>
            <p:ph type="title"/>
          </p:nvPr>
        </p:nvSpPr>
        <p:spPr>
          <a:xfrm>
            <a:off x="228600" y="76200"/>
            <a:ext cx="8915400" cy="1354138"/>
          </a:xfrm>
        </p:spPr>
        <p:txBody>
          <a:bodyPr/>
          <a:lstStyle/>
          <a:p>
            <a:pPr algn="l" eaLnBrk="1" hangingPunct="1"/>
            <a:r>
              <a:rPr lang="en-US" sz="5400">
                <a:effectLst>
                  <a:outerShdw blurRad="38100" dist="38100" dir="2700000" algn="tl">
                    <a:srgbClr val="000000"/>
                  </a:outerShdw>
                </a:effectLst>
                <a:latin typeface="Arial" charset="0"/>
                <a:ea typeface="ＭＳ Ｐゴシック" charset="0"/>
                <a:cs typeface="Times New Roman" charset="0"/>
              </a:rPr>
              <a:t>III.  Các chủ đề thần học</a:t>
            </a:r>
            <a:endParaRPr lang="en-US" sz="8000">
              <a:effectLst>
                <a:outerShdw blurRad="38100" dist="38100" dir="2700000" algn="tl">
                  <a:srgbClr val="000000"/>
                </a:outerShdw>
              </a:effectLst>
              <a:latin typeface="Arial" charset="0"/>
              <a:ea typeface="ＭＳ Ｐゴシック" charset="0"/>
              <a:cs typeface="Times New Roman" charset="0"/>
            </a:endParaRPr>
          </a:p>
        </p:txBody>
      </p:sp>
      <p:sp>
        <p:nvSpPr>
          <p:cNvPr id="36868" name="Rectangle 4"/>
          <p:cNvSpPr>
            <a:spLocks noGrp="1" noChangeArrowheads="1"/>
          </p:cNvSpPr>
          <p:nvPr>
            <p:ph type="body" idx="1"/>
          </p:nvPr>
        </p:nvSpPr>
        <p:spPr>
          <a:xfrm>
            <a:off x="0" y="1447800"/>
            <a:ext cx="9144000" cy="5257800"/>
          </a:xfrm>
        </p:spPr>
        <p:txBody>
          <a:bodyPr/>
          <a:lstStyle/>
          <a:p>
            <a:pPr eaLnBrk="1" hangingPunct="1">
              <a:lnSpc>
                <a:spcPct val="90000"/>
              </a:lnSpc>
              <a:spcBef>
                <a:spcPct val="50000"/>
              </a:spcBef>
              <a:buClrTx/>
              <a:buSzTx/>
              <a:buFontTx/>
              <a:buNone/>
            </a:pPr>
            <a:r>
              <a:rPr lang="en-US">
                <a:effectLst>
                  <a:outerShdw blurRad="38100" dist="38100" dir="2700000" algn="tl">
                    <a:srgbClr val="FFFFFF"/>
                  </a:outerShdw>
                </a:effectLst>
                <a:latin typeface="Arial" charset="0"/>
                <a:ea typeface="ＭＳ Ｐゴシック" charset="0"/>
                <a:cs typeface="Times New Roman" charset="0"/>
              </a:rPr>
              <a:t>   </a:t>
            </a:r>
            <a:r>
              <a:rPr lang="en-US" sz="3200">
                <a:solidFill>
                  <a:srgbClr val="FFFFFF"/>
                </a:solidFill>
                <a:effectLst>
                  <a:outerShdw blurRad="38100" dist="38100" dir="2700000" algn="tl">
                    <a:srgbClr val="000000"/>
                  </a:outerShdw>
                </a:effectLst>
                <a:latin typeface="Arial" charset="0"/>
                <a:ea typeface="ＭＳ Ｐゴシック" charset="0"/>
                <a:cs typeface="Times New Roman" charset="0"/>
              </a:rPr>
              <a:t>1.   Ngày của Yahweh</a:t>
            </a:r>
          </a:p>
          <a:p>
            <a:pPr eaLnBrk="1" hangingPunct="1">
              <a:lnSpc>
                <a:spcPct val="90000"/>
              </a:lnSpc>
              <a:spcBef>
                <a:spcPct val="50000"/>
              </a:spcBef>
              <a:buClrTx/>
              <a:buSzTx/>
              <a:buFontTx/>
              <a:buNone/>
            </a:pPr>
            <a:r>
              <a:rPr lang="en-US" sz="3200">
                <a:solidFill>
                  <a:srgbClr val="FFFFFF"/>
                </a:solidFill>
                <a:effectLst>
                  <a:outerShdw blurRad="38100" dist="38100" dir="2700000" algn="tl">
                    <a:srgbClr val="000000"/>
                  </a:outerShdw>
                </a:effectLst>
                <a:latin typeface="Arial" charset="0"/>
                <a:ea typeface="ＭＳ Ｐゴシック" charset="0"/>
                <a:cs typeface="Times New Roman" charset="0"/>
              </a:rPr>
              <a:t>	</a:t>
            </a:r>
            <a:r>
              <a:rPr lang="en-US" sz="3200">
                <a:solidFill>
                  <a:schemeClr val="tx2"/>
                </a:solidFill>
                <a:effectLst>
                  <a:outerShdw blurRad="38100" dist="38100" dir="2700000" algn="tl">
                    <a:srgbClr val="000000"/>
                  </a:outerShdw>
                </a:effectLst>
                <a:latin typeface="Arial" charset="0"/>
                <a:ea typeface="ＭＳ Ｐゴシック" charset="0"/>
                <a:cs typeface="Times New Roman" charset="0"/>
              </a:rPr>
              <a:t>2.    Toàn cầu</a:t>
            </a:r>
          </a:p>
          <a:p>
            <a:pPr eaLnBrk="1" hangingPunct="1">
              <a:lnSpc>
                <a:spcPct val="90000"/>
              </a:lnSpc>
              <a:spcBef>
                <a:spcPct val="50000"/>
              </a:spcBef>
              <a:buClrTx/>
              <a:buSzTx/>
              <a:buFontTx/>
              <a:buNone/>
            </a:pPr>
            <a:r>
              <a:rPr lang="en-US" sz="3200">
                <a:effectLst>
                  <a:outerShdw blurRad="38100" dist="38100" dir="2700000" algn="tl">
                    <a:srgbClr val="FFFFFF"/>
                  </a:outerShdw>
                </a:effectLst>
                <a:latin typeface="Arial" charset="0"/>
                <a:ea typeface="ＭＳ Ｐゴシック" charset="0"/>
                <a:cs typeface="Times New Roman" charset="0"/>
              </a:rPr>
              <a:t>	</a:t>
            </a:r>
            <a:r>
              <a:rPr lang="en-US" sz="3200">
                <a:solidFill>
                  <a:srgbClr val="FFFF00"/>
                </a:solidFill>
                <a:effectLst>
                  <a:outerShdw blurRad="38100" dist="38100" dir="2700000" algn="tl">
                    <a:srgbClr val="FFFFFF"/>
                  </a:outerShdw>
                </a:effectLst>
                <a:latin typeface="Arial" charset="0"/>
                <a:ea typeface="ＭＳ Ｐゴシック" charset="0"/>
                <a:cs typeface="Times New Roman" charset="0"/>
              </a:rPr>
              <a:t>3.     Tiên tri về đấng Mết-si-a</a:t>
            </a:r>
          </a:p>
          <a:p>
            <a:pPr eaLnBrk="1" hangingPunct="1">
              <a:lnSpc>
                <a:spcPct val="90000"/>
              </a:lnSpc>
              <a:spcBef>
                <a:spcPct val="50000"/>
              </a:spcBef>
              <a:buClrTx/>
              <a:buSzTx/>
              <a:buFontTx/>
              <a:buNone/>
            </a:pPr>
            <a:r>
              <a:rPr lang="en-US" sz="3200">
                <a:effectLst>
                  <a:outerShdw blurRad="38100" dist="38100" dir="2700000" algn="tl">
                    <a:srgbClr val="FFFFFF"/>
                  </a:outerShdw>
                </a:effectLst>
                <a:latin typeface="Arial" charset="0"/>
                <a:ea typeface="ＭＳ Ｐゴシック" charset="0"/>
                <a:cs typeface="Times New Roman" charset="0"/>
              </a:rPr>
              <a:t>	4.    Sự hiện diện của Đức Chúa Trời</a:t>
            </a:r>
          </a:p>
          <a:p>
            <a:pPr eaLnBrk="1" hangingPunct="1">
              <a:lnSpc>
                <a:spcPct val="90000"/>
              </a:lnSpc>
              <a:spcBef>
                <a:spcPct val="50000"/>
              </a:spcBef>
              <a:buClrTx/>
              <a:buSzTx/>
              <a:buFontTx/>
              <a:buNone/>
            </a:pPr>
            <a:r>
              <a:rPr lang="en-US" sz="3200">
                <a:effectLst>
                  <a:outerShdw blurRad="38100" dist="38100" dir="2700000" algn="tl">
                    <a:srgbClr val="FFFFFF"/>
                  </a:outerShdw>
                </a:effectLst>
                <a:latin typeface="Arial" charset="0"/>
                <a:ea typeface="ＭＳ Ｐゴシック" charset="0"/>
                <a:cs typeface="Times New Roman" charset="0"/>
              </a:rPr>
              <a:t>	5.    Sáng tạo &amp; </a:t>
            </a:r>
            <a:r>
              <a:rPr lang="ja-JP" altLang="en-US" sz="3200">
                <a:effectLst>
                  <a:outerShdw blurRad="38100" dist="38100" dir="2700000" algn="tl">
                    <a:srgbClr val="FFFFFF"/>
                  </a:outerShdw>
                </a:effectLst>
                <a:latin typeface="Arial" charset="0"/>
                <a:ea typeface="ＭＳ Ｐゴシック" charset="0"/>
                <a:cs typeface="Times New Roman" charset="0"/>
              </a:rPr>
              <a:t>‘</a:t>
            </a:r>
            <a:r>
              <a:rPr lang="en-US" sz="3200">
                <a:effectLst>
                  <a:outerShdw blurRad="38100" dist="38100" dir="2700000" algn="tl">
                    <a:srgbClr val="FFFFFF"/>
                  </a:outerShdw>
                </a:effectLst>
                <a:latin typeface="Arial" charset="0"/>
                <a:ea typeface="ＭＳ Ｐゴシック" charset="0"/>
                <a:cs typeface="Times New Roman" charset="0"/>
              </a:rPr>
              <a:t>hủy diệt</a:t>
            </a:r>
            <a:r>
              <a:rPr lang="ja-JP" altLang="en-US" sz="3200">
                <a:effectLst>
                  <a:outerShdw blurRad="38100" dist="38100" dir="2700000" algn="tl">
                    <a:srgbClr val="FFFFFF"/>
                  </a:outerShdw>
                </a:effectLst>
                <a:latin typeface="Arial" charset="0"/>
                <a:ea typeface="ＭＳ Ｐゴシック" charset="0"/>
                <a:cs typeface="Times New Roman" charset="0"/>
              </a:rPr>
              <a:t>’</a:t>
            </a:r>
            <a:endParaRPr lang="en-US" sz="3200">
              <a:effectLst>
                <a:outerShdw blurRad="38100" dist="38100" dir="2700000" algn="tl">
                  <a:srgbClr val="FFFFFF"/>
                </a:outerShdw>
              </a:effectLst>
              <a:latin typeface="Arial" charset="0"/>
              <a:ea typeface="ＭＳ Ｐゴシック" charset="0"/>
              <a:cs typeface="Times New Roman" charset="0"/>
            </a:endParaRPr>
          </a:p>
          <a:p>
            <a:pPr eaLnBrk="1" hangingPunct="1">
              <a:lnSpc>
                <a:spcPct val="90000"/>
              </a:lnSpc>
              <a:spcBef>
                <a:spcPct val="50000"/>
              </a:spcBef>
              <a:buClrTx/>
              <a:buSzTx/>
              <a:buFontTx/>
              <a:buNone/>
            </a:pPr>
            <a:r>
              <a:rPr lang="en-US" sz="3200">
                <a:effectLst>
                  <a:outerShdw blurRad="38100" dist="38100" dir="2700000" algn="tl">
                    <a:srgbClr val="FFFFFF"/>
                  </a:outerShdw>
                </a:effectLst>
                <a:latin typeface="Arial" charset="0"/>
                <a:ea typeface="ＭＳ Ｐゴシック" charset="0"/>
                <a:cs typeface="Times New Roman" charset="0"/>
              </a:rPr>
              <a:t>	6.     Đất hứa trong mắt các tiên tri</a:t>
            </a:r>
          </a:p>
          <a:p>
            <a:pPr eaLnBrk="1" hangingPunct="1">
              <a:lnSpc>
                <a:spcPct val="90000"/>
              </a:lnSpc>
              <a:spcBef>
                <a:spcPct val="50000"/>
              </a:spcBef>
              <a:buClrTx/>
              <a:buSzTx/>
              <a:buFontTx/>
              <a:buNone/>
            </a:pPr>
            <a:r>
              <a:rPr lang="en-US" sz="3200">
                <a:effectLst>
                  <a:outerShdw blurRad="38100" dist="38100" dir="2700000" algn="tl">
                    <a:srgbClr val="FFFFFF"/>
                  </a:outerShdw>
                </a:effectLst>
                <a:latin typeface="Arial" charset="0"/>
                <a:ea typeface="ＭＳ Ｐゴシック" charset="0"/>
                <a:cs typeface="Times New Roman" charset="0"/>
              </a:rPr>
              <a:t>	7.    Dân sót</a:t>
            </a:r>
            <a:endParaRPr lang="en-US" sz="3200">
              <a:effectLst>
                <a:outerShdw blurRad="38100" dist="38100" dir="2700000" algn="tl">
                  <a:srgbClr val="FFFFFF"/>
                </a:outerShdw>
              </a:effectLst>
              <a:latin typeface="Arial" charset="0"/>
              <a:ea typeface="ＭＳ Ｐゴシック"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come_lord_jesus__kng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10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0" name="Text Box 4"/>
          <p:cNvSpPr txBox="1">
            <a:spLocks noChangeArrowheads="1"/>
          </p:cNvSpPr>
          <p:nvPr/>
        </p:nvSpPr>
        <p:spPr bwMode="auto">
          <a:xfrm>
            <a:off x="990600" y="1600200"/>
            <a:ext cx="7924800" cy="1600200"/>
          </a:xfrm>
          <a:prstGeom prst="rect">
            <a:avLst/>
          </a:prstGeom>
          <a:noFill/>
          <a:ln w="12700" cap="sq">
            <a:noFill/>
            <a:miter lim="800000"/>
            <a:headEnd type="none" w="sm" len="sm"/>
            <a:tailEnd type="none" w="sm" len="sm"/>
          </a:ln>
        </p:spPr>
        <p:txBody>
          <a:bodyPr>
            <a:spAutoFit/>
          </a:bodyPr>
          <a:lstStyle>
            <a:lvl1pPr marL="512763" indent="-51276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buFontTx/>
              <a:buChar char="•"/>
            </a:pPr>
            <a:r>
              <a:rPr lang="en-US" sz="2800" b="1">
                <a:effectLst>
                  <a:outerShdw blurRad="38100" dist="38100" dir="2700000" algn="tl">
                    <a:srgbClr val="FFFFFF"/>
                  </a:outerShdw>
                </a:effectLst>
                <a:latin typeface="Arial" charset="0"/>
                <a:cs typeface="Arial" charset="0"/>
              </a:rPr>
              <a:t>Sô-phô-ni không đề cập đến vua Mết-si-a</a:t>
            </a:r>
          </a:p>
          <a:p>
            <a:pPr eaLnBrk="1" hangingPunct="1">
              <a:spcBef>
                <a:spcPct val="50000"/>
              </a:spcBef>
              <a:buFontTx/>
              <a:buChar char="•"/>
            </a:pPr>
            <a:r>
              <a:rPr lang="en-US" sz="2800" b="1">
                <a:effectLst>
                  <a:outerShdw blurRad="38100" dist="38100" dir="2700000" algn="tl">
                    <a:srgbClr val="FFFFFF"/>
                  </a:outerShdw>
                </a:effectLst>
                <a:latin typeface="Arial" charset="0"/>
                <a:cs typeface="Arial" charset="0"/>
              </a:rPr>
              <a:t>Những bức họa về sự vinh hiển của thời đại Mết-si-a (3:14-20)</a:t>
            </a:r>
          </a:p>
        </p:txBody>
      </p:sp>
      <p:sp>
        <p:nvSpPr>
          <p:cNvPr id="22532" name="Title 3"/>
          <p:cNvSpPr>
            <a:spLocks noGrp="1"/>
          </p:cNvSpPr>
          <p:nvPr>
            <p:ph type="title"/>
          </p:nvPr>
        </p:nvSpPr>
        <p:spPr>
          <a:xfrm>
            <a:off x="457200" y="838200"/>
            <a:ext cx="7829550" cy="685800"/>
          </a:xfrm>
        </p:spPr>
        <p:txBody>
          <a:bodyPr/>
          <a:lstStyle/>
          <a:p>
            <a:pPr algn="l" eaLnBrk="1" hangingPunct="1"/>
            <a:r>
              <a:rPr lang="en-US">
                <a:solidFill>
                  <a:srgbClr val="FFFF00"/>
                </a:solidFill>
                <a:effectLst/>
                <a:latin typeface="Arial" charset="0"/>
                <a:ea typeface="ＭＳ Ｐゴシック" charset="0"/>
                <a:cs typeface="Arial" charset="0"/>
              </a:rPr>
              <a:t>3. Lời tiên tri về đấng Mết-si-a</a:t>
            </a:r>
            <a:endParaRPr lang="en-US">
              <a:effectLst/>
              <a:latin typeface="Arial" charset="0"/>
              <a:ea typeface="ＭＳ Ｐゴシック"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pasture"/>
          <p:cNvPicPr>
            <a:picLocks noChangeAspect="1" noChangeArrowheads="1"/>
          </p:cNvPicPr>
          <p:nvPr/>
        </p:nvPicPr>
        <p:blipFill>
          <a:blip r:embed="rId3">
            <a:lum bright="-42000"/>
            <a:extLst>
              <a:ext uri="{28A0092B-C50C-407E-A947-70E740481C1C}">
                <a14:useLocalDpi xmlns:a14="http://schemas.microsoft.com/office/drawing/2010/main" val="0"/>
              </a:ext>
            </a:extLst>
          </a:blip>
          <a:srcRect r="20000" b="10001"/>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3"/>
          <p:cNvSpPr>
            <a:spLocks noGrp="1" noChangeArrowheads="1"/>
          </p:cNvSpPr>
          <p:nvPr>
            <p:ph type="title"/>
          </p:nvPr>
        </p:nvSpPr>
        <p:spPr>
          <a:xfrm>
            <a:off x="228600" y="76200"/>
            <a:ext cx="8915400" cy="1354138"/>
          </a:xfrm>
        </p:spPr>
        <p:txBody>
          <a:bodyPr/>
          <a:lstStyle/>
          <a:p>
            <a:pPr algn="l" eaLnBrk="1" hangingPunct="1"/>
            <a:r>
              <a:rPr lang="en-US" sz="5400">
                <a:effectLst>
                  <a:outerShdw blurRad="38100" dist="38100" dir="2700000" algn="tl">
                    <a:srgbClr val="000000"/>
                  </a:outerShdw>
                </a:effectLst>
                <a:latin typeface="Arial" charset="0"/>
                <a:ea typeface="ＭＳ Ｐゴシック" charset="0"/>
                <a:cs typeface="Times New Roman" charset="0"/>
              </a:rPr>
              <a:t>III.  Các chủ đề thần học</a:t>
            </a:r>
            <a:endParaRPr lang="en-US" sz="8000">
              <a:effectLst>
                <a:outerShdw blurRad="38100" dist="38100" dir="2700000" algn="tl">
                  <a:srgbClr val="000000"/>
                </a:outerShdw>
              </a:effectLst>
              <a:latin typeface="Arial" charset="0"/>
              <a:ea typeface="ＭＳ Ｐゴシック" charset="0"/>
              <a:cs typeface="Times New Roman" charset="0"/>
            </a:endParaRPr>
          </a:p>
        </p:txBody>
      </p:sp>
      <p:sp>
        <p:nvSpPr>
          <p:cNvPr id="36868" name="Rectangle 4"/>
          <p:cNvSpPr>
            <a:spLocks noGrp="1" noChangeArrowheads="1"/>
          </p:cNvSpPr>
          <p:nvPr>
            <p:ph type="body" idx="1"/>
          </p:nvPr>
        </p:nvSpPr>
        <p:spPr>
          <a:xfrm>
            <a:off x="0" y="1447800"/>
            <a:ext cx="9144000" cy="5257800"/>
          </a:xfrm>
        </p:spPr>
        <p:txBody>
          <a:bodyPr/>
          <a:lstStyle/>
          <a:p>
            <a:pPr eaLnBrk="1" hangingPunct="1">
              <a:lnSpc>
                <a:spcPct val="90000"/>
              </a:lnSpc>
              <a:spcBef>
                <a:spcPct val="50000"/>
              </a:spcBef>
              <a:buClrTx/>
              <a:buSzTx/>
              <a:buFontTx/>
              <a:buNone/>
            </a:pPr>
            <a:r>
              <a:rPr lang="en-US">
                <a:effectLst>
                  <a:outerShdw blurRad="38100" dist="38100" dir="2700000" algn="tl">
                    <a:srgbClr val="FFFFFF"/>
                  </a:outerShdw>
                </a:effectLst>
                <a:latin typeface="Arial" charset="0"/>
                <a:ea typeface="ＭＳ Ｐゴシック" charset="0"/>
                <a:cs typeface="Times New Roman" charset="0"/>
              </a:rPr>
              <a:t>   </a:t>
            </a:r>
            <a:r>
              <a:rPr lang="en-US" sz="3200">
                <a:solidFill>
                  <a:srgbClr val="FFFFFF"/>
                </a:solidFill>
                <a:effectLst>
                  <a:outerShdw blurRad="38100" dist="38100" dir="2700000" algn="tl">
                    <a:srgbClr val="000000"/>
                  </a:outerShdw>
                </a:effectLst>
                <a:latin typeface="Arial" charset="0"/>
                <a:ea typeface="ＭＳ Ｐゴシック" charset="0"/>
                <a:cs typeface="Times New Roman" charset="0"/>
              </a:rPr>
              <a:t>1.   Ngày của Yahweh</a:t>
            </a:r>
          </a:p>
          <a:p>
            <a:pPr eaLnBrk="1" hangingPunct="1">
              <a:lnSpc>
                <a:spcPct val="90000"/>
              </a:lnSpc>
              <a:spcBef>
                <a:spcPct val="50000"/>
              </a:spcBef>
              <a:buClrTx/>
              <a:buSzTx/>
              <a:buFontTx/>
              <a:buNone/>
            </a:pPr>
            <a:r>
              <a:rPr lang="en-US" sz="3200">
                <a:solidFill>
                  <a:srgbClr val="FFFFFF"/>
                </a:solidFill>
                <a:effectLst>
                  <a:outerShdw blurRad="38100" dist="38100" dir="2700000" algn="tl">
                    <a:srgbClr val="000000"/>
                  </a:outerShdw>
                </a:effectLst>
                <a:latin typeface="Arial" charset="0"/>
                <a:ea typeface="ＭＳ Ｐゴシック" charset="0"/>
                <a:cs typeface="Times New Roman" charset="0"/>
              </a:rPr>
              <a:t>	</a:t>
            </a:r>
            <a:r>
              <a:rPr lang="en-US" sz="3200">
                <a:solidFill>
                  <a:schemeClr val="tx2"/>
                </a:solidFill>
                <a:effectLst>
                  <a:outerShdw blurRad="38100" dist="38100" dir="2700000" algn="tl">
                    <a:srgbClr val="000000"/>
                  </a:outerShdw>
                </a:effectLst>
                <a:latin typeface="Arial" charset="0"/>
                <a:ea typeface="ＭＳ Ｐゴシック" charset="0"/>
                <a:cs typeface="Times New Roman" charset="0"/>
              </a:rPr>
              <a:t>2.    Toàn cầu</a:t>
            </a:r>
          </a:p>
          <a:p>
            <a:pPr eaLnBrk="1" hangingPunct="1">
              <a:lnSpc>
                <a:spcPct val="90000"/>
              </a:lnSpc>
              <a:spcBef>
                <a:spcPct val="50000"/>
              </a:spcBef>
              <a:buClrTx/>
              <a:buSzTx/>
              <a:buFontTx/>
              <a:buNone/>
            </a:pPr>
            <a:r>
              <a:rPr lang="en-US" sz="3200">
                <a:effectLst>
                  <a:outerShdw blurRad="38100" dist="38100" dir="2700000" algn="tl">
                    <a:srgbClr val="FFFFFF"/>
                  </a:outerShdw>
                </a:effectLst>
                <a:latin typeface="Arial" charset="0"/>
                <a:ea typeface="ＭＳ Ｐゴシック" charset="0"/>
                <a:cs typeface="Times New Roman" charset="0"/>
              </a:rPr>
              <a:t>	</a:t>
            </a:r>
            <a:r>
              <a:rPr lang="en-US" sz="3200">
                <a:solidFill>
                  <a:schemeClr val="tx2"/>
                </a:solidFill>
                <a:effectLst>
                  <a:outerShdw blurRad="38100" dist="38100" dir="2700000" algn="tl">
                    <a:srgbClr val="000000"/>
                  </a:outerShdw>
                </a:effectLst>
                <a:latin typeface="Arial" charset="0"/>
                <a:ea typeface="ＭＳ Ｐゴシック" charset="0"/>
                <a:cs typeface="Times New Roman" charset="0"/>
              </a:rPr>
              <a:t>3.     Tiên tri về đấng Mết-si-a</a:t>
            </a:r>
            <a:endParaRPr lang="en-US" sz="3200">
              <a:solidFill>
                <a:srgbClr val="FFFF00"/>
              </a:solidFill>
              <a:effectLst>
                <a:outerShdw blurRad="38100" dist="38100" dir="2700000" algn="tl">
                  <a:srgbClr val="FFFFFF"/>
                </a:outerShdw>
              </a:effectLst>
              <a:latin typeface="Arial" charset="0"/>
              <a:ea typeface="ＭＳ Ｐゴシック" charset="0"/>
              <a:cs typeface="Times New Roman" charset="0"/>
            </a:endParaRPr>
          </a:p>
          <a:p>
            <a:pPr eaLnBrk="1" hangingPunct="1">
              <a:lnSpc>
                <a:spcPct val="90000"/>
              </a:lnSpc>
              <a:spcBef>
                <a:spcPct val="50000"/>
              </a:spcBef>
              <a:buClrTx/>
              <a:buSzTx/>
              <a:buFontTx/>
              <a:buNone/>
            </a:pPr>
            <a:r>
              <a:rPr lang="en-US" sz="3200">
                <a:effectLst>
                  <a:outerShdw blurRad="38100" dist="38100" dir="2700000" algn="tl">
                    <a:srgbClr val="FFFFFF"/>
                  </a:outerShdw>
                </a:effectLst>
                <a:latin typeface="Arial" charset="0"/>
                <a:ea typeface="ＭＳ Ｐゴシック" charset="0"/>
                <a:cs typeface="Times New Roman" charset="0"/>
              </a:rPr>
              <a:t>	</a:t>
            </a:r>
            <a:r>
              <a:rPr lang="en-US" sz="3200">
                <a:solidFill>
                  <a:srgbClr val="FFFF00"/>
                </a:solidFill>
                <a:effectLst>
                  <a:outerShdw blurRad="38100" dist="38100" dir="2700000" algn="tl">
                    <a:srgbClr val="FFFFFF"/>
                  </a:outerShdw>
                </a:effectLst>
                <a:latin typeface="Arial" charset="0"/>
                <a:ea typeface="ＭＳ Ｐゴシック" charset="0"/>
                <a:cs typeface="Times New Roman" charset="0"/>
              </a:rPr>
              <a:t>4.    Sự hiện diện của Đức Chúa Trời</a:t>
            </a:r>
          </a:p>
          <a:p>
            <a:pPr eaLnBrk="1" hangingPunct="1">
              <a:lnSpc>
                <a:spcPct val="90000"/>
              </a:lnSpc>
              <a:spcBef>
                <a:spcPct val="50000"/>
              </a:spcBef>
              <a:buClrTx/>
              <a:buSzTx/>
              <a:buFontTx/>
              <a:buNone/>
            </a:pPr>
            <a:r>
              <a:rPr lang="en-US" sz="3200">
                <a:effectLst>
                  <a:outerShdw blurRad="38100" dist="38100" dir="2700000" algn="tl">
                    <a:srgbClr val="FFFFFF"/>
                  </a:outerShdw>
                </a:effectLst>
                <a:latin typeface="Arial" charset="0"/>
                <a:ea typeface="ＭＳ Ｐゴシック" charset="0"/>
                <a:cs typeface="Times New Roman" charset="0"/>
              </a:rPr>
              <a:t>	5.    Sáng tạo &amp; </a:t>
            </a:r>
            <a:r>
              <a:rPr lang="ja-JP" altLang="en-US" sz="3200">
                <a:effectLst>
                  <a:outerShdw blurRad="38100" dist="38100" dir="2700000" algn="tl">
                    <a:srgbClr val="FFFFFF"/>
                  </a:outerShdw>
                </a:effectLst>
                <a:latin typeface="Arial" charset="0"/>
                <a:ea typeface="ＭＳ Ｐゴシック" charset="0"/>
                <a:cs typeface="Times New Roman" charset="0"/>
              </a:rPr>
              <a:t>‘</a:t>
            </a:r>
            <a:r>
              <a:rPr lang="en-US" sz="3200">
                <a:effectLst>
                  <a:outerShdw blurRad="38100" dist="38100" dir="2700000" algn="tl">
                    <a:srgbClr val="FFFFFF"/>
                  </a:outerShdw>
                </a:effectLst>
                <a:latin typeface="Arial" charset="0"/>
                <a:ea typeface="ＭＳ Ｐゴシック" charset="0"/>
                <a:cs typeface="Times New Roman" charset="0"/>
              </a:rPr>
              <a:t>hủy diệt</a:t>
            </a:r>
            <a:r>
              <a:rPr lang="ja-JP" altLang="en-US" sz="3200">
                <a:effectLst>
                  <a:outerShdw blurRad="38100" dist="38100" dir="2700000" algn="tl">
                    <a:srgbClr val="FFFFFF"/>
                  </a:outerShdw>
                </a:effectLst>
                <a:latin typeface="Arial" charset="0"/>
                <a:ea typeface="ＭＳ Ｐゴシック" charset="0"/>
                <a:cs typeface="Times New Roman" charset="0"/>
              </a:rPr>
              <a:t>’</a:t>
            </a:r>
            <a:endParaRPr lang="en-US" sz="3200">
              <a:effectLst>
                <a:outerShdw blurRad="38100" dist="38100" dir="2700000" algn="tl">
                  <a:srgbClr val="FFFFFF"/>
                </a:outerShdw>
              </a:effectLst>
              <a:latin typeface="Arial" charset="0"/>
              <a:ea typeface="ＭＳ Ｐゴシック" charset="0"/>
              <a:cs typeface="Times New Roman" charset="0"/>
            </a:endParaRPr>
          </a:p>
          <a:p>
            <a:pPr eaLnBrk="1" hangingPunct="1">
              <a:lnSpc>
                <a:spcPct val="90000"/>
              </a:lnSpc>
              <a:spcBef>
                <a:spcPct val="50000"/>
              </a:spcBef>
              <a:buClrTx/>
              <a:buSzTx/>
              <a:buFontTx/>
              <a:buNone/>
            </a:pPr>
            <a:r>
              <a:rPr lang="en-US" sz="3200">
                <a:effectLst>
                  <a:outerShdw blurRad="38100" dist="38100" dir="2700000" algn="tl">
                    <a:srgbClr val="FFFFFF"/>
                  </a:outerShdw>
                </a:effectLst>
                <a:latin typeface="Arial" charset="0"/>
                <a:ea typeface="ＭＳ Ｐゴシック" charset="0"/>
                <a:cs typeface="Times New Roman" charset="0"/>
              </a:rPr>
              <a:t>	6.     Đất hứa trong mắt các tiên tri</a:t>
            </a:r>
          </a:p>
          <a:p>
            <a:pPr eaLnBrk="1" hangingPunct="1">
              <a:lnSpc>
                <a:spcPct val="90000"/>
              </a:lnSpc>
              <a:spcBef>
                <a:spcPct val="50000"/>
              </a:spcBef>
              <a:buClrTx/>
              <a:buSzTx/>
              <a:buFontTx/>
              <a:buNone/>
            </a:pPr>
            <a:r>
              <a:rPr lang="en-US" sz="3200">
                <a:effectLst>
                  <a:outerShdw blurRad="38100" dist="38100" dir="2700000" algn="tl">
                    <a:srgbClr val="FFFFFF"/>
                  </a:outerShdw>
                </a:effectLst>
                <a:latin typeface="Arial" charset="0"/>
                <a:ea typeface="ＭＳ Ｐゴシック" charset="0"/>
                <a:cs typeface="Times New Roman" charset="0"/>
              </a:rPr>
              <a:t>	7.    Dân sót</a:t>
            </a:r>
            <a:endParaRPr lang="en-US" sz="3200">
              <a:effectLst>
                <a:outerShdw blurRad="38100" dist="38100" dir="2700000" algn="tl">
                  <a:srgbClr val="FFFFFF"/>
                </a:outerShdw>
              </a:effectLst>
              <a:latin typeface="Arial" charset="0"/>
              <a:ea typeface="ＭＳ Ｐゴシック"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5"/>
          <p:cNvSpPr txBox="1">
            <a:spLocks noChangeArrowheads="1"/>
          </p:cNvSpPr>
          <p:nvPr/>
        </p:nvSpPr>
        <p:spPr bwMode="auto">
          <a:xfrm>
            <a:off x="1295400" y="4283075"/>
            <a:ext cx="7696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b="1">
                <a:latin typeface="Arial" charset="0"/>
                <a:cs typeface="Arial" charset="0"/>
              </a:rPr>
              <a:t>Những chương giữa cho thấy sự can thiệp của Đức Chúa Trời trong lịch sử nhân loại trong một phương cách chuyển biến mạnh mẽ (đoán phạt1:1- 3:8; phục hồi/cứu rỗi3:9-20 )</a:t>
            </a:r>
          </a:p>
        </p:txBody>
      </p:sp>
      <p:pic>
        <p:nvPicPr>
          <p:cNvPr id="24579" name="Picture 4" descr="throne-of-go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67475" y="0"/>
            <a:ext cx="26765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itle 4"/>
          <p:cNvSpPr>
            <a:spLocks noGrp="1"/>
          </p:cNvSpPr>
          <p:nvPr>
            <p:ph type="title"/>
          </p:nvPr>
        </p:nvSpPr>
        <p:spPr>
          <a:xfrm>
            <a:off x="214313" y="714375"/>
            <a:ext cx="7696200" cy="685800"/>
          </a:xfrm>
        </p:spPr>
        <p:txBody>
          <a:bodyPr/>
          <a:lstStyle/>
          <a:p>
            <a:pPr algn="l" eaLnBrk="1" hangingPunct="1"/>
            <a:r>
              <a:rPr lang="en-US" sz="3200">
                <a:solidFill>
                  <a:srgbClr val="FFFF00"/>
                </a:solidFill>
                <a:effectLst/>
                <a:latin typeface="Arial" charset="0"/>
                <a:ea typeface="ＭＳ Ｐゴシック" charset="0"/>
                <a:cs typeface="Arial" charset="0"/>
              </a:rPr>
              <a:t>4. Sự hiện diện của Đức Chúa Trời</a:t>
            </a:r>
            <a:endParaRPr lang="en-US" sz="3600">
              <a:effectLst/>
              <a:latin typeface="Arial" charset="0"/>
              <a:ea typeface="ＭＳ Ｐゴシック" charset="0"/>
              <a:cs typeface="Arial" charset="0"/>
            </a:endParaRPr>
          </a:p>
        </p:txBody>
      </p:sp>
      <p:sp>
        <p:nvSpPr>
          <p:cNvPr id="24581" name="Text Box 4"/>
          <p:cNvSpPr txBox="1">
            <a:spLocks noChangeArrowheads="1"/>
          </p:cNvSpPr>
          <p:nvPr/>
        </p:nvSpPr>
        <p:spPr bwMode="auto">
          <a:xfrm>
            <a:off x="714375" y="1814513"/>
            <a:ext cx="75438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b="1">
                <a:latin typeface="Arial" charset="0"/>
                <a:cs typeface="Arial" charset="0"/>
              </a:rPr>
              <a:t>Tập trung về sự hiện diện của Đức Chúa Trời:</a:t>
            </a:r>
          </a:p>
          <a:p>
            <a:pPr eaLnBrk="1" hangingPunct="1">
              <a:spcBef>
                <a:spcPct val="50000"/>
              </a:spcBef>
              <a:buFontTx/>
              <a:buChar char="•"/>
            </a:pPr>
            <a:r>
              <a:rPr lang="en-US" sz="2800" b="1">
                <a:latin typeface="Arial" charset="0"/>
                <a:cs typeface="Arial" charset="0"/>
              </a:rPr>
              <a:t> </a:t>
            </a:r>
            <a:r>
              <a:rPr lang="en-US" b="1">
                <a:latin typeface="Arial" charset="0"/>
                <a:cs typeface="Arial" charset="0"/>
              </a:rPr>
              <a:t>1:1 mở đầu với danh giao ước của Đức Chúa Trời – YHWH</a:t>
            </a:r>
          </a:p>
          <a:p>
            <a:pPr eaLnBrk="1" hangingPunct="1">
              <a:spcBef>
                <a:spcPct val="50000"/>
              </a:spcBef>
              <a:buFontTx/>
              <a:buChar char="•"/>
            </a:pPr>
            <a:r>
              <a:rPr lang="en-US" b="1">
                <a:latin typeface="Arial" charset="0"/>
                <a:cs typeface="Arial" charset="0"/>
              </a:rPr>
              <a:t> 3:20 kết thúc với danh YHWH</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pasture"/>
          <p:cNvPicPr>
            <a:picLocks noChangeAspect="1" noChangeArrowheads="1"/>
          </p:cNvPicPr>
          <p:nvPr/>
        </p:nvPicPr>
        <p:blipFill>
          <a:blip r:embed="rId3">
            <a:lum bright="-42000"/>
            <a:extLst>
              <a:ext uri="{28A0092B-C50C-407E-A947-70E740481C1C}">
                <a14:useLocalDpi xmlns:a14="http://schemas.microsoft.com/office/drawing/2010/main" val="0"/>
              </a:ext>
            </a:extLst>
          </a:blip>
          <a:srcRect r="20000" b="10001"/>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3"/>
          <p:cNvSpPr>
            <a:spLocks noGrp="1" noChangeArrowheads="1"/>
          </p:cNvSpPr>
          <p:nvPr>
            <p:ph type="title"/>
          </p:nvPr>
        </p:nvSpPr>
        <p:spPr>
          <a:xfrm>
            <a:off x="228600" y="76200"/>
            <a:ext cx="8915400" cy="1354138"/>
          </a:xfrm>
        </p:spPr>
        <p:txBody>
          <a:bodyPr/>
          <a:lstStyle/>
          <a:p>
            <a:pPr algn="l" eaLnBrk="1" hangingPunct="1"/>
            <a:r>
              <a:rPr lang="en-US" sz="5400">
                <a:effectLst>
                  <a:outerShdw blurRad="38100" dist="38100" dir="2700000" algn="tl">
                    <a:srgbClr val="000000"/>
                  </a:outerShdw>
                </a:effectLst>
                <a:latin typeface="Arial" charset="0"/>
                <a:ea typeface="ＭＳ Ｐゴシック" charset="0"/>
                <a:cs typeface="Times New Roman" charset="0"/>
              </a:rPr>
              <a:t>III.  Các chủ đề thần học</a:t>
            </a:r>
            <a:endParaRPr lang="en-US" sz="8000">
              <a:effectLst>
                <a:outerShdw blurRad="38100" dist="38100" dir="2700000" algn="tl">
                  <a:srgbClr val="000000"/>
                </a:outerShdw>
              </a:effectLst>
              <a:latin typeface="Arial" charset="0"/>
              <a:ea typeface="ＭＳ Ｐゴシック" charset="0"/>
              <a:cs typeface="Times New Roman" charset="0"/>
            </a:endParaRPr>
          </a:p>
        </p:txBody>
      </p:sp>
      <p:sp>
        <p:nvSpPr>
          <p:cNvPr id="36868" name="Rectangle 4"/>
          <p:cNvSpPr>
            <a:spLocks noGrp="1" noChangeArrowheads="1"/>
          </p:cNvSpPr>
          <p:nvPr>
            <p:ph type="body" idx="1"/>
          </p:nvPr>
        </p:nvSpPr>
        <p:spPr>
          <a:xfrm>
            <a:off x="0" y="1447800"/>
            <a:ext cx="9144000" cy="5257800"/>
          </a:xfrm>
        </p:spPr>
        <p:txBody>
          <a:bodyPr/>
          <a:lstStyle/>
          <a:p>
            <a:pPr eaLnBrk="1" hangingPunct="1">
              <a:lnSpc>
                <a:spcPct val="90000"/>
              </a:lnSpc>
              <a:spcBef>
                <a:spcPct val="50000"/>
              </a:spcBef>
              <a:buClrTx/>
              <a:buSzTx/>
              <a:buFontTx/>
              <a:buNone/>
            </a:pPr>
            <a:r>
              <a:rPr lang="en-US">
                <a:effectLst>
                  <a:outerShdw blurRad="38100" dist="38100" dir="2700000" algn="tl">
                    <a:srgbClr val="FFFFFF"/>
                  </a:outerShdw>
                </a:effectLst>
                <a:latin typeface="Arial" charset="0"/>
                <a:ea typeface="ＭＳ Ｐゴシック" charset="0"/>
                <a:cs typeface="Times New Roman" charset="0"/>
              </a:rPr>
              <a:t>   </a:t>
            </a:r>
            <a:r>
              <a:rPr lang="en-US" sz="3200">
                <a:solidFill>
                  <a:srgbClr val="FFFFFF"/>
                </a:solidFill>
                <a:effectLst>
                  <a:outerShdw blurRad="38100" dist="38100" dir="2700000" algn="tl">
                    <a:srgbClr val="000000"/>
                  </a:outerShdw>
                </a:effectLst>
                <a:latin typeface="Arial" charset="0"/>
                <a:ea typeface="ＭＳ Ｐゴシック" charset="0"/>
                <a:cs typeface="Times New Roman" charset="0"/>
              </a:rPr>
              <a:t>1.   Ngày của Yahweh</a:t>
            </a:r>
          </a:p>
          <a:p>
            <a:pPr eaLnBrk="1" hangingPunct="1">
              <a:lnSpc>
                <a:spcPct val="90000"/>
              </a:lnSpc>
              <a:spcBef>
                <a:spcPct val="50000"/>
              </a:spcBef>
              <a:buClrTx/>
              <a:buSzTx/>
              <a:buFontTx/>
              <a:buNone/>
            </a:pPr>
            <a:r>
              <a:rPr lang="en-US" sz="3200" b="0">
                <a:solidFill>
                  <a:srgbClr val="FFFFFF"/>
                </a:solidFill>
                <a:effectLst>
                  <a:outerShdw blurRad="38100" dist="38100" dir="2700000" algn="tl">
                    <a:srgbClr val="000000"/>
                  </a:outerShdw>
                </a:effectLst>
                <a:latin typeface="Arial" charset="0"/>
                <a:ea typeface="ＭＳ Ｐゴシック" charset="0"/>
                <a:cs typeface="Times New Roman" charset="0"/>
              </a:rPr>
              <a:t>	</a:t>
            </a:r>
            <a:r>
              <a:rPr lang="en-US" sz="3200" b="0">
                <a:solidFill>
                  <a:schemeClr val="tx2"/>
                </a:solidFill>
                <a:effectLst>
                  <a:outerShdw blurRad="38100" dist="38100" dir="2700000" algn="tl">
                    <a:srgbClr val="000000"/>
                  </a:outerShdw>
                </a:effectLst>
                <a:latin typeface="Arial" charset="0"/>
                <a:ea typeface="ＭＳ Ｐゴシック" charset="0"/>
                <a:cs typeface="Times New Roman" charset="0"/>
              </a:rPr>
              <a:t>2.    Toàn cầu</a:t>
            </a:r>
          </a:p>
          <a:p>
            <a:pPr eaLnBrk="1" hangingPunct="1">
              <a:lnSpc>
                <a:spcPct val="90000"/>
              </a:lnSpc>
              <a:spcBef>
                <a:spcPct val="50000"/>
              </a:spcBef>
              <a:buClrTx/>
              <a:buSzTx/>
              <a:buFontTx/>
              <a:buNone/>
            </a:pPr>
            <a:r>
              <a:rPr lang="en-US" sz="3200">
                <a:effectLst>
                  <a:outerShdw blurRad="38100" dist="38100" dir="2700000" algn="tl">
                    <a:srgbClr val="FFFFFF"/>
                  </a:outerShdw>
                </a:effectLst>
                <a:latin typeface="Arial" charset="0"/>
                <a:ea typeface="ＭＳ Ｐゴシック" charset="0"/>
                <a:cs typeface="Times New Roman" charset="0"/>
              </a:rPr>
              <a:t>	</a:t>
            </a:r>
            <a:r>
              <a:rPr lang="en-US" sz="3200">
                <a:solidFill>
                  <a:schemeClr val="tx2"/>
                </a:solidFill>
                <a:effectLst>
                  <a:outerShdw blurRad="38100" dist="38100" dir="2700000" algn="tl">
                    <a:srgbClr val="000000"/>
                  </a:outerShdw>
                </a:effectLst>
                <a:latin typeface="Arial" charset="0"/>
                <a:ea typeface="ＭＳ Ｐゴシック" charset="0"/>
                <a:cs typeface="Times New Roman" charset="0"/>
              </a:rPr>
              <a:t>3.     Tiên tri về đấng Mết-si-a</a:t>
            </a:r>
            <a:endParaRPr lang="en-US" sz="3200">
              <a:solidFill>
                <a:srgbClr val="FFFF00"/>
              </a:solidFill>
              <a:effectLst>
                <a:outerShdw blurRad="38100" dist="38100" dir="2700000" algn="tl">
                  <a:srgbClr val="FFFFFF"/>
                </a:outerShdw>
              </a:effectLst>
              <a:latin typeface="Arial" charset="0"/>
              <a:ea typeface="ＭＳ Ｐゴシック" charset="0"/>
              <a:cs typeface="Times New Roman" charset="0"/>
            </a:endParaRPr>
          </a:p>
          <a:p>
            <a:pPr eaLnBrk="1" hangingPunct="1">
              <a:lnSpc>
                <a:spcPct val="90000"/>
              </a:lnSpc>
              <a:spcBef>
                <a:spcPct val="50000"/>
              </a:spcBef>
              <a:buClrTx/>
              <a:buSzTx/>
              <a:buFontTx/>
              <a:buNone/>
            </a:pPr>
            <a:r>
              <a:rPr lang="en-US" sz="3200">
                <a:effectLst>
                  <a:outerShdw blurRad="38100" dist="38100" dir="2700000" algn="tl">
                    <a:srgbClr val="FFFFFF"/>
                  </a:outerShdw>
                </a:effectLst>
                <a:latin typeface="Arial" charset="0"/>
                <a:ea typeface="ＭＳ Ｐゴシック" charset="0"/>
                <a:cs typeface="Times New Roman" charset="0"/>
              </a:rPr>
              <a:t>	</a:t>
            </a:r>
            <a:r>
              <a:rPr lang="en-US" sz="3200">
                <a:solidFill>
                  <a:schemeClr val="tx2"/>
                </a:solidFill>
                <a:effectLst/>
                <a:latin typeface="Arial" charset="0"/>
                <a:ea typeface="ＭＳ Ｐゴシック" charset="0"/>
                <a:cs typeface="Times New Roman" charset="0"/>
              </a:rPr>
              <a:t>4.    Sự hiện diện của Đức Chúa Trời</a:t>
            </a:r>
          </a:p>
          <a:p>
            <a:pPr eaLnBrk="1" hangingPunct="1">
              <a:lnSpc>
                <a:spcPct val="90000"/>
              </a:lnSpc>
              <a:spcBef>
                <a:spcPct val="50000"/>
              </a:spcBef>
              <a:buClrTx/>
              <a:buSzTx/>
              <a:buFontTx/>
              <a:buNone/>
            </a:pPr>
            <a:r>
              <a:rPr lang="en-US" sz="3200">
                <a:effectLst>
                  <a:outerShdw blurRad="38100" dist="38100" dir="2700000" algn="tl">
                    <a:srgbClr val="FFFFFF"/>
                  </a:outerShdw>
                </a:effectLst>
                <a:latin typeface="Arial" charset="0"/>
                <a:ea typeface="ＭＳ Ｐゴシック" charset="0"/>
                <a:cs typeface="Times New Roman" charset="0"/>
              </a:rPr>
              <a:t>	</a:t>
            </a:r>
            <a:r>
              <a:rPr lang="en-US" sz="3200">
                <a:solidFill>
                  <a:srgbClr val="FFFF00"/>
                </a:solidFill>
                <a:effectLst>
                  <a:outerShdw blurRad="38100" dist="38100" dir="2700000" algn="tl">
                    <a:srgbClr val="FFFFFF"/>
                  </a:outerShdw>
                </a:effectLst>
                <a:latin typeface="Arial" charset="0"/>
                <a:ea typeface="ＭＳ Ｐゴシック" charset="0"/>
                <a:cs typeface="Times New Roman" charset="0"/>
              </a:rPr>
              <a:t>5.    Sáng tạo &amp; </a:t>
            </a:r>
            <a:r>
              <a:rPr lang="ja-JP" altLang="en-US" sz="3200">
                <a:solidFill>
                  <a:srgbClr val="FFFF00"/>
                </a:solidFill>
                <a:effectLst>
                  <a:outerShdw blurRad="38100" dist="38100" dir="2700000" algn="tl">
                    <a:srgbClr val="FFFFFF"/>
                  </a:outerShdw>
                </a:effectLst>
                <a:latin typeface="Arial" charset="0"/>
                <a:ea typeface="ＭＳ Ｐゴシック" charset="0"/>
                <a:cs typeface="Times New Roman" charset="0"/>
              </a:rPr>
              <a:t>‘</a:t>
            </a:r>
            <a:r>
              <a:rPr lang="en-US" sz="3200">
                <a:solidFill>
                  <a:srgbClr val="FFFF00"/>
                </a:solidFill>
                <a:effectLst>
                  <a:outerShdw blurRad="38100" dist="38100" dir="2700000" algn="tl">
                    <a:srgbClr val="FFFFFF"/>
                  </a:outerShdw>
                </a:effectLst>
                <a:latin typeface="Arial" charset="0"/>
                <a:ea typeface="ＭＳ Ｐゴシック" charset="0"/>
                <a:cs typeface="Times New Roman" charset="0"/>
              </a:rPr>
              <a:t>hủy diệt</a:t>
            </a:r>
            <a:r>
              <a:rPr lang="ja-JP" altLang="en-US" sz="3200">
                <a:solidFill>
                  <a:srgbClr val="FFFF00"/>
                </a:solidFill>
                <a:effectLst>
                  <a:outerShdw blurRad="38100" dist="38100" dir="2700000" algn="tl">
                    <a:srgbClr val="FFFFFF"/>
                  </a:outerShdw>
                </a:effectLst>
                <a:latin typeface="Arial" charset="0"/>
                <a:ea typeface="ＭＳ Ｐゴシック" charset="0"/>
                <a:cs typeface="Times New Roman" charset="0"/>
              </a:rPr>
              <a:t>’</a:t>
            </a:r>
            <a:endParaRPr lang="en-US" sz="3200">
              <a:solidFill>
                <a:srgbClr val="FFFF00"/>
              </a:solidFill>
              <a:effectLst>
                <a:outerShdw blurRad="38100" dist="38100" dir="2700000" algn="tl">
                  <a:srgbClr val="FFFFFF"/>
                </a:outerShdw>
              </a:effectLst>
              <a:latin typeface="Arial" charset="0"/>
              <a:ea typeface="ＭＳ Ｐゴシック" charset="0"/>
              <a:cs typeface="Times New Roman" charset="0"/>
            </a:endParaRPr>
          </a:p>
          <a:p>
            <a:pPr eaLnBrk="1" hangingPunct="1">
              <a:lnSpc>
                <a:spcPct val="90000"/>
              </a:lnSpc>
              <a:spcBef>
                <a:spcPct val="50000"/>
              </a:spcBef>
              <a:buClrTx/>
              <a:buSzTx/>
              <a:buFontTx/>
              <a:buNone/>
            </a:pPr>
            <a:r>
              <a:rPr lang="en-US" sz="3200">
                <a:effectLst>
                  <a:outerShdw blurRad="38100" dist="38100" dir="2700000" algn="tl">
                    <a:srgbClr val="FFFFFF"/>
                  </a:outerShdw>
                </a:effectLst>
                <a:latin typeface="Arial" charset="0"/>
                <a:ea typeface="ＭＳ Ｐゴシック" charset="0"/>
                <a:cs typeface="Times New Roman" charset="0"/>
              </a:rPr>
              <a:t>	6.     Đất hứa trong mắt các tiên tri</a:t>
            </a:r>
          </a:p>
          <a:p>
            <a:pPr eaLnBrk="1" hangingPunct="1">
              <a:lnSpc>
                <a:spcPct val="90000"/>
              </a:lnSpc>
              <a:spcBef>
                <a:spcPct val="50000"/>
              </a:spcBef>
              <a:buClrTx/>
              <a:buSzTx/>
              <a:buFontTx/>
              <a:buNone/>
            </a:pPr>
            <a:r>
              <a:rPr lang="en-US" sz="3200">
                <a:effectLst>
                  <a:outerShdw blurRad="38100" dist="38100" dir="2700000" algn="tl">
                    <a:srgbClr val="FFFFFF"/>
                  </a:outerShdw>
                </a:effectLst>
                <a:latin typeface="Arial" charset="0"/>
                <a:ea typeface="ＭＳ Ｐゴシック" charset="0"/>
                <a:cs typeface="Times New Roman" charset="0"/>
              </a:rPr>
              <a:t>	7.    Dân sót</a:t>
            </a:r>
            <a:endParaRPr lang="en-US" sz="3200">
              <a:effectLst>
                <a:outerShdw blurRad="38100" dist="38100" dir="2700000" algn="tl">
                  <a:srgbClr val="FFFFFF"/>
                </a:outerShdw>
              </a:effectLst>
              <a:latin typeface="Arial" charset="0"/>
              <a:ea typeface="ＭＳ Ｐゴシック"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571500" y="990600"/>
            <a:ext cx="75438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200" b="1">
                <a:latin typeface="Arial" charset="0"/>
                <a:cs typeface="Arial" charset="0"/>
              </a:rPr>
              <a:t>Đức Chúa Trời hiện diện trong cõi sáng tạo:</a:t>
            </a:r>
          </a:p>
        </p:txBody>
      </p:sp>
      <p:sp>
        <p:nvSpPr>
          <p:cNvPr id="44037" name="Text Box 5"/>
          <p:cNvSpPr txBox="1">
            <a:spLocks noChangeArrowheads="1"/>
          </p:cNvSpPr>
          <p:nvPr/>
        </p:nvSpPr>
        <p:spPr bwMode="auto">
          <a:xfrm>
            <a:off x="857250" y="1600200"/>
            <a:ext cx="79819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200" b="1">
                <a:latin typeface="Arial" charset="0"/>
                <a:cs typeface="Arial" charset="0"/>
              </a:rPr>
              <a:t>1:1 - 3:8  Trình bày sự đoán phạt của Đức Chúa Trời trên tạo vật của Ngài. Đức Chúa Trời hẳn không do dự để đưa đến một thời kỳ </a:t>
            </a:r>
            <a:r>
              <a:rPr lang="ja-JP" altLang="en-US" sz="2200" b="1">
                <a:latin typeface="Arial" charset="0"/>
                <a:cs typeface="Arial" charset="0"/>
              </a:rPr>
              <a:t>‘</a:t>
            </a:r>
            <a:r>
              <a:rPr lang="en-US" sz="2200" b="1">
                <a:latin typeface="Arial" charset="0"/>
                <a:cs typeface="Arial" charset="0"/>
              </a:rPr>
              <a:t>hủy diệt</a:t>
            </a:r>
            <a:r>
              <a:rPr lang="ja-JP" altLang="en-US" sz="2200" b="1">
                <a:latin typeface="Arial" charset="0"/>
                <a:cs typeface="Arial" charset="0"/>
              </a:rPr>
              <a:t>’’</a:t>
            </a:r>
            <a:r>
              <a:rPr lang="en-US" sz="2200" b="1">
                <a:latin typeface="Arial" charset="0"/>
                <a:cs typeface="Arial" charset="0"/>
              </a:rPr>
              <a:t> hoặc </a:t>
            </a:r>
            <a:r>
              <a:rPr lang="ja-JP" altLang="en-US" sz="2200" b="1">
                <a:latin typeface="Arial" charset="0"/>
                <a:cs typeface="Arial" charset="0"/>
              </a:rPr>
              <a:t>‘</a:t>
            </a:r>
            <a:r>
              <a:rPr lang="en-US" sz="2200" b="1">
                <a:latin typeface="Arial" charset="0"/>
                <a:cs typeface="Arial" charset="0"/>
              </a:rPr>
              <a:t>vô sáng tạo</a:t>
            </a:r>
            <a:r>
              <a:rPr lang="ja-JP" altLang="en-US" sz="2200" b="1">
                <a:latin typeface="Arial" charset="0"/>
                <a:cs typeface="Arial" charset="0"/>
              </a:rPr>
              <a:t>’</a:t>
            </a:r>
            <a:r>
              <a:rPr lang="en-US" sz="2200" b="1">
                <a:latin typeface="Arial" charset="0"/>
                <a:cs typeface="Arial" charset="0"/>
              </a:rPr>
              <a:t> (đb. 1:3)</a:t>
            </a:r>
          </a:p>
        </p:txBody>
      </p:sp>
      <p:sp>
        <p:nvSpPr>
          <p:cNvPr id="44038" name="Text Box 6"/>
          <p:cNvSpPr txBox="1">
            <a:spLocks noChangeArrowheads="1"/>
          </p:cNvSpPr>
          <p:nvPr/>
        </p:nvSpPr>
        <p:spPr bwMode="auto">
          <a:xfrm>
            <a:off x="857250" y="2971800"/>
            <a:ext cx="782955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200" b="1">
                <a:latin typeface="Arial" charset="0"/>
                <a:cs typeface="Arial" charset="0"/>
              </a:rPr>
              <a:t>Sự đoán phạt là nghiêm trọng.</a:t>
            </a:r>
          </a:p>
          <a:p>
            <a:pPr eaLnBrk="1" hangingPunct="1">
              <a:spcBef>
                <a:spcPct val="50000"/>
              </a:spcBef>
            </a:pPr>
            <a:r>
              <a:rPr lang="en-US" sz="2200" b="1">
                <a:latin typeface="Arial" charset="0"/>
                <a:cs typeface="Arial" charset="0"/>
              </a:rPr>
              <a:t>Sự hủy diệt của YHWH </a:t>
            </a:r>
            <a:r>
              <a:rPr lang="ja-JP" altLang="en-US" sz="2200" b="1">
                <a:latin typeface="Arial" charset="0"/>
                <a:cs typeface="Arial" charset="0"/>
              </a:rPr>
              <a:t>‘</a:t>
            </a:r>
            <a:r>
              <a:rPr lang="en-US" sz="2200" b="1" i="1">
                <a:latin typeface="Arial" charset="0"/>
                <a:cs typeface="Arial" charset="0"/>
              </a:rPr>
              <a:t>sẽ hoang vu nhiều như sự sáng tạo dư dật của Ngài</a:t>
            </a:r>
            <a:r>
              <a:rPr lang="ja-JP" altLang="en-US" sz="2200" b="1" i="1">
                <a:latin typeface="Arial" charset="0"/>
                <a:cs typeface="Arial" charset="0"/>
              </a:rPr>
              <a:t>’</a:t>
            </a:r>
            <a:r>
              <a:rPr lang="en-US" sz="2200" b="1" i="1">
                <a:latin typeface="Arial" charset="0"/>
                <a:cs typeface="Arial" charset="0"/>
              </a:rPr>
              <a:t> </a:t>
            </a:r>
            <a:r>
              <a:rPr lang="en-US" sz="2200" b="1">
                <a:latin typeface="Arial" charset="0"/>
                <a:cs typeface="Arial" charset="0"/>
              </a:rPr>
              <a:t>(Greg A. King)</a:t>
            </a:r>
          </a:p>
          <a:p>
            <a:pPr eaLnBrk="1" hangingPunct="1">
              <a:spcBef>
                <a:spcPct val="50000"/>
              </a:spcBef>
            </a:pPr>
            <a:r>
              <a:rPr lang="en-US" sz="2200" b="1">
                <a:latin typeface="Arial" charset="0"/>
                <a:cs typeface="Arial" charset="0"/>
              </a:rPr>
              <a:t>Dường như trái đất sẽ trở về tình trạng ban đầu của sự hổn độn, vô hình và không có sự sống (Gen 1:2).</a:t>
            </a:r>
          </a:p>
        </p:txBody>
      </p:sp>
      <p:sp>
        <p:nvSpPr>
          <p:cNvPr id="44039" name="Text Box 7"/>
          <p:cNvSpPr txBox="1">
            <a:spLocks noChangeArrowheads="1"/>
          </p:cNvSpPr>
          <p:nvPr/>
        </p:nvSpPr>
        <p:spPr bwMode="auto">
          <a:xfrm>
            <a:off x="1066800" y="6186488"/>
            <a:ext cx="76200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200" b="1">
                <a:latin typeface="Arial" charset="0"/>
                <a:cs typeface="Arial" charset="0"/>
              </a:rPr>
              <a:t>Trật tự của sự sáng tạo bị đảo ngược trong Sô-phô-ni</a:t>
            </a:r>
          </a:p>
        </p:txBody>
      </p:sp>
      <p:sp>
        <p:nvSpPr>
          <p:cNvPr id="56326" name="Title 6"/>
          <p:cNvSpPr>
            <a:spLocks noGrp="1"/>
          </p:cNvSpPr>
          <p:nvPr>
            <p:ph type="title"/>
          </p:nvPr>
        </p:nvSpPr>
        <p:spPr>
          <a:xfrm>
            <a:off x="533400" y="304800"/>
            <a:ext cx="7772400" cy="762000"/>
          </a:xfrm>
        </p:spPr>
        <p:txBody>
          <a:bodyPr/>
          <a:lstStyle/>
          <a:p>
            <a:pPr algn="l" eaLnBrk="1" hangingPunct="1"/>
            <a:r>
              <a:rPr lang="en-US" sz="3600">
                <a:solidFill>
                  <a:srgbClr val="FFFF00"/>
                </a:solidFill>
                <a:effectLst>
                  <a:outerShdw blurRad="38100" dist="38100" dir="2700000" algn="tl">
                    <a:srgbClr val="FFFFFF"/>
                  </a:outerShdw>
                </a:effectLst>
                <a:latin typeface="Arial" charset="0"/>
                <a:ea typeface="ＭＳ Ｐゴシック" charset="0"/>
                <a:cs typeface="Arial" charset="0"/>
              </a:rPr>
              <a:t>5. Sáng tạo &amp; </a:t>
            </a:r>
            <a:r>
              <a:rPr lang="ja-JP" altLang="en-US" sz="3600">
                <a:solidFill>
                  <a:srgbClr val="FFFF00"/>
                </a:solidFill>
                <a:effectLst>
                  <a:outerShdw blurRad="38100" dist="38100" dir="2700000" algn="tl">
                    <a:srgbClr val="FFFFFF"/>
                  </a:outerShdw>
                </a:effectLst>
                <a:latin typeface="Arial" charset="0"/>
                <a:ea typeface="ＭＳ Ｐゴシック" charset="0"/>
                <a:cs typeface="Arial" charset="0"/>
              </a:rPr>
              <a:t>‘</a:t>
            </a:r>
            <a:r>
              <a:rPr lang="en-US" sz="3600">
                <a:solidFill>
                  <a:srgbClr val="FFFF00"/>
                </a:solidFill>
                <a:effectLst>
                  <a:outerShdw blurRad="38100" dist="38100" dir="2700000" algn="tl">
                    <a:srgbClr val="FFFFFF"/>
                  </a:outerShdw>
                </a:effectLst>
                <a:latin typeface="Arial" charset="0"/>
                <a:ea typeface="ＭＳ Ｐゴシック" charset="0"/>
                <a:cs typeface="Arial" charset="0"/>
              </a:rPr>
              <a:t>hủy diệt</a:t>
            </a:r>
            <a:r>
              <a:rPr lang="ja-JP" altLang="en-US" sz="3600">
                <a:solidFill>
                  <a:srgbClr val="FFFF00"/>
                </a:solidFill>
                <a:effectLst>
                  <a:outerShdw blurRad="38100" dist="38100" dir="2700000" algn="tl">
                    <a:srgbClr val="FFFFFF"/>
                  </a:outerShdw>
                </a:effectLst>
                <a:latin typeface="Arial" charset="0"/>
                <a:ea typeface="ＭＳ Ｐゴシック" charset="0"/>
                <a:cs typeface="Arial" charset="0"/>
              </a:rPr>
              <a:t>’</a:t>
            </a:r>
            <a:endParaRPr lang="en-US">
              <a:effectLst>
                <a:outerShdw blurRad="38100" dist="38100" dir="2700000" algn="tl">
                  <a:srgbClr val="000000"/>
                </a:outerShdw>
              </a:effectLst>
              <a:latin typeface="Arial" charset="0"/>
              <a:ea typeface="ＭＳ Ｐゴシック" charset="0"/>
              <a:cs typeface="Arial" charset="0"/>
            </a:endParaRPr>
          </a:p>
        </p:txBody>
      </p:sp>
      <p:pic>
        <p:nvPicPr>
          <p:cNvPr id="26631" name="Picture 6" descr="emergency-signal-ahea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0"/>
            <a:ext cx="207645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4037"/>
                                        </p:tgtEl>
                                        <p:attrNameLst>
                                          <p:attrName>style.visibility</p:attrName>
                                        </p:attrNameLst>
                                      </p:cBhvr>
                                      <p:to>
                                        <p:strVal val="visible"/>
                                      </p:to>
                                    </p:set>
                                    <p:animEffect transition="in" filter="checkerboard(across)">
                                      <p:cBhvr>
                                        <p:cTn id="7" dur="500"/>
                                        <p:tgtEl>
                                          <p:spTgt spid="440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4038"/>
                                        </p:tgtEl>
                                        <p:attrNameLst>
                                          <p:attrName>style.visibility</p:attrName>
                                        </p:attrNameLst>
                                      </p:cBhvr>
                                      <p:to>
                                        <p:strVal val="visible"/>
                                      </p:to>
                                    </p:set>
                                    <p:anim calcmode="lin" valueType="num">
                                      <p:cBhvr additive="base">
                                        <p:cTn id="12" dur="500" fill="hold"/>
                                        <p:tgtEl>
                                          <p:spTgt spid="44038"/>
                                        </p:tgtEl>
                                        <p:attrNameLst>
                                          <p:attrName>ppt_x</p:attrName>
                                        </p:attrNameLst>
                                      </p:cBhvr>
                                      <p:tavLst>
                                        <p:tav tm="0">
                                          <p:val>
                                            <p:strVal val="0-#ppt_w/2"/>
                                          </p:val>
                                        </p:tav>
                                        <p:tav tm="100000">
                                          <p:val>
                                            <p:strVal val="#ppt_x"/>
                                          </p:val>
                                        </p:tav>
                                      </p:tavLst>
                                    </p:anim>
                                    <p:anim calcmode="lin" valueType="num">
                                      <p:cBhvr additive="base">
                                        <p:cTn id="13" dur="500" fill="hold"/>
                                        <p:tgtEl>
                                          <p:spTgt spid="44038"/>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4039"/>
                                        </p:tgtEl>
                                        <p:attrNameLst>
                                          <p:attrName>style.visibility</p:attrName>
                                        </p:attrNameLst>
                                      </p:cBhvr>
                                      <p:to>
                                        <p:strVal val="visible"/>
                                      </p:to>
                                    </p:set>
                                    <p:anim calcmode="lin" valueType="num">
                                      <p:cBhvr additive="base">
                                        <p:cTn id="18" dur="500" fill="hold"/>
                                        <p:tgtEl>
                                          <p:spTgt spid="44039"/>
                                        </p:tgtEl>
                                        <p:attrNameLst>
                                          <p:attrName>ppt_x</p:attrName>
                                        </p:attrNameLst>
                                      </p:cBhvr>
                                      <p:tavLst>
                                        <p:tav tm="0">
                                          <p:val>
                                            <p:strVal val="#ppt_x"/>
                                          </p:val>
                                        </p:tav>
                                        <p:tav tm="100000">
                                          <p:val>
                                            <p:strVal val="#ppt_x"/>
                                          </p:val>
                                        </p:tav>
                                      </p:tavLst>
                                    </p:anim>
                                    <p:anim calcmode="lin" valueType="num">
                                      <p:cBhvr additive="base">
                                        <p:cTn id="19" dur="500" fill="hold"/>
                                        <p:tgtEl>
                                          <p:spTgt spid="440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autoUpdateAnimBg="0"/>
      <p:bldP spid="44038" grpId="0" autoUpdateAnimBg="0"/>
      <p:bldP spid="44039"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pasture"/>
          <p:cNvPicPr>
            <a:picLocks noChangeAspect="1" noChangeArrowheads="1"/>
          </p:cNvPicPr>
          <p:nvPr/>
        </p:nvPicPr>
        <p:blipFill>
          <a:blip r:embed="rId3">
            <a:lum bright="-42000"/>
            <a:extLst>
              <a:ext uri="{28A0092B-C50C-407E-A947-70E740481C1C}">
                <a14:useLocalDpi xmlns:a14="http://schemas.microsoft.com/office/drawing/2010/main" val="0"/>
              </a:ext>
            </a:extLst>
          </a:blip>
          <a:srcRect r="20000" b="10001"/>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3"/>
          <p:cNvSpPr>
            <a:spLocks noGrp="1" noChangeArrowheads="1"/>
          </p:cNvSpPr>
          <p:nvPr>
            <p:ph type="title"/>
          </p:nvPr>
        </p:nvSpPr>
        <p:spPr>
          <a:xfrm>
            <a:off x="228600" y="76200"/>
            <a:ext cx="8915400" cy="1354138"/>
          </a:xfrm>
        </p:spPr>
        <p:txBody>
          <a:bodyPr/>
          <a:lstStyle/>
          <a:p>
            <a:pPr algn="l" eaLnBrk="1" hangingPunct="1"/>
            <a:r>
              <a:rPr lang="en-US" sz="5400">
                <a:effectLst>
                  <a:outerShdw blurRad="38100" dist="38100" dir="2700000" algn="tl">
                    <a:srgbClr val="000000"/>
                  </a:outerShdw>
                </a:effectLst>
                <a:latin typeface="Arial" charset="0"/>
                <a:ea typeface="ＭＳ Ｐゴシック" charset="0"/>
                <a:cs typeface="Times New Roman" charset="0"/>
              </a:rPr>
              <a:t>III.  Các chủ đề thần học</a:t>
            </a:r>
            <a:endParaRPr lang="en-US" sz="8000">
              <a:effectLst>
                <a:outerShdw blurRad="38100" dist="38100" dir="2700000" algn="tl">
                  <a:srgbClr val="000000"/>
                </a:outerShdw>
              </a:effectLst>
              <a:latin typeface="Arial" charset="0"/>
              <a:ea typeface="ＭＳ Ｐゴシック" charset="0"/>
              <a:cs typeface="Times New Roman" charset="0"/>
            </a:endParaRPr>
          </a:p>
        </p:txBody>
      </p:sp>
      <p:sp>
        <p:nvSpPr>
          <p:cNvPr id="36868" name="Rectangle 4"/>
          <p:cNvSpPr>
            <a:spLocks noGrp="1" noChangeArrowheads="1"/>
          </p:cNvSpPr>
          <p:nvPr>
            <p:ph type="body" idx="1"/>
          </p:nvPr>
        </p:nvSpPr>
        <p:spPr>
          <a:xfrm>
            <a:off x="0" y="1447800"/>
            <a:ext cx="9144000" cy="5257800"/>
          </a:xfrm>
        </p:spPr>
        <p:txBody>
          <a:bodyPr/>
          <a:lstStyle/>
          <a:p>
            <a:pPr eaLnBrk="1" hangingPunct="1">
              <a:lnSpc>
                <a:spcPct val="90000"/>
              </a:lnSpc>
              <a:spcBef>
                <a:spcPct val="50000"/>
              </a:spcBef>
              <a:buClrTx/>
              <a:buSzTx/>
              <a:buFontTx/>
              <a:buNone/>
            </a:pPr>
            <a:r>
              <a:rPr lang="en-US">
                <a:effectLst>
                  <a:outerShdw blurRad="38100" dist="38100" dir="2700000" algn="tl">
                    <a:srgbClr val="FFFFFF"/>
                  </a:outerShdw>
                </a:effectLst>
                <a:latin typeface="Arial" charset="0"/>
                <a:ea typeface="ＭＳ Ｐゴシック" charset="0"/>
                <a:cs typeface="Times New Roman" charset="0"/>
              </a:rPr>
              <a:t>   </a:t>
            </a:r>
            <a:r>
              <a:rPr lang="en-US" sz="3200">
                <a:solidFill>
                  <a:srgbClr val="FFFFFF"/>
                </a:solidFill>
                <a:effectLst>
                  <a:outerShdw blurRad="38100" dist="38100" dir="2700000" algn="tl">
                    <a:srgbClr val="000000"/>
                  </a:outerShdw>
                </a:effectLst>
                <a:latin typeface="Arial" charset="0"/>
                <a:ea typeface="ＭＳ Ｐゴシック" charset="0"/>
                <a:cs typeface="Times New Roman" charset="0"/>
              </a:rPr>
              <a:t>1.   Ngày của Yahweh</a:t>
            </a:r>
          </a:p>
          <a:p>
            <a:pPr eaLnBrk="1" hangingPunct="1">
              <a:lnSpc>
                <a:spcPct val="90000"/>
              </a:lnSpc>
              <a:spcBef>
                <a:spcPct val="50000"/>
              </a:spcBef>
              <a:buClrTx/>
              <a:buSzTx/>
              <a:buFontTx/>
              <a:buNone/>
            </a:pPr>
            <a:r>
              <a:rPr lang="en-US" sz="3200" b="0">
                <a:solidFill>
                  <a:srgbClr val="FFFFFF"/>
                </a:solidFill>
                <a:effectLst>
                  <a:outerShdw blurRad="38100" dist="38100" dir="2700000" algn="tl">
                    <a:srgbClr val="000000"/>
                  </a:outerShdw>
                </a:effectLst>
                <a:latin typeface="Arial" charset="0"/>
                <a:ea typeface="ＭＳ Ｐゴシック" charset="0"/>
                <a:cs typeface="Times New Roman" charset="0"/>
              </a:rPr>
              <a:t>	</a:t>
            </a:r>
            <a:r>
              <a:rPr lang="en-US" sz="3200" b="0">
                <a:solidFill>
                  <a:schemeClr val="tx2"/>
                </a:solidFill>
                <a:effectLst>
                  <a:outerShdw blurRad="38100" dist="38100" dir="2700000" algn="tl">
                    <a:srgbClr val="000000"/>
                  </a:outerShdw>
                </a:effectLst>
                <a:latin typeface="Arial" charset="0"/>
                <a:ea typeface="ＭＳ Ｐゴシック" charset="0"/>
                <a:cs typeface="Times New Roman" charset="0"/>
              </a:rPr>
              <a:t>2.    Toàn cầu</a:t>
            </a:r>
          </a:p>
          <a:p>
            <a:pPr eaLnBrk="1" hangingPunct="1">
              <a:lnSpc>
                <a:spcPct val="90000"/>
              </a:lnSpc>
              <a:spcBef>
                <a:spcPct val="50000"/>
              </a:spcBef>
              <a:buClrTx/>
              <a:buSzTx/>
              <a:buFontTx/>
              <a:buNone/>
            </a:pPr>
            <a:r>
              <a:rPr lang="en-US" sz="3200">
                <a:effectLst>
                  <a:outerShdw blurRad="38100" dist="38100" dir="2700000" algn="tl">
                    <a:srgbClr val="FFFFFF"/>
                  </a:outerShdw>
                </a:effectLst>
                <a:latin typeface="Arial" charset="0"/>
                <a:ea typeface="ＭＳ Ｐゴシック" charset="0"/>
                <a:cs typeface="Times New Roman" charset="0"/>
              </a:rPr>
              <a:t>	</a:t>
            </a:r>
            <a:r>
              <a:rPr lang="en-US" sz="3200">
                <a:solidFill>
                  <a:schemeClr val="tx2"/>
                </a:solidFill>
                <a:effectLst>
                  <a:outerShdw blurRad="38100" dist="38100" dir="2700000" algn="tl">
                    <a:srgbClr val="000000"/>
                  </a:outerShdw>
                </a:effectLst>
                <a:latin typeface="Arial" charset="0"/>
                <a:ea typeface="ＭＳ Ｐゴシック" charset="0"/>
                <a:cs typeface="Times New Roman" charset="0"/>
              </a:rPr>
              <a:t>3.     Tiên tri về đấng Mết-si-a</a:t>
            </a:r>
            <a:endParaRPr lang="en-US" sz="3200">
              <a:solidFill>
                <a:srgbClr val="FFFF00"/>
              </a:solidFill>
              <a:effectLst>
                <a:outerShdw blurRad="38100" dist="38100" dir="2700000" algn="tl">
                  <a:srgbClr val="FFFFFF"/>
                </a:outerShdw>
              </a:effectLst>
              <a:latin typeface="Arial" charset="0"/>
              <a:ea typeface="ＭＳ Ｐゴシック" charset="0"/>
              <a:cs typeface="Times New Roman" charset="0"/>
            </a:endParaRPr>
          </a:p>
          <a:p>
            <a:pPr eaLnBrk="1" hangingPunct="1">
              <a:lnSpc>
                <a:spcPct val="90000"/>
              </a:lnSpc>
              <a:spcBef>
                <a:spcPct val="50000"/>
              </a:spcBef>
              <a:buClrTx/>
              <a:buSzTx/>
              <a:buFontTx/>
              <a:buNone/>
            </a:pPr>
            <a:r>
              <a:rPr lang="en-US" sz="3200">
                <a:effectLst>
                  <a:outerShdw blurRad="38100" dist="38100" dir="2700000" algn="tl">
                    <a:srgbClr val="FFFFFF"/>
                  </a:outerShdw>
                </a:effectLst>
                <a:latin typeface="Arial" charset="0"/>
                <a:ea typeface="ＭＳ Ｐゴシック" charset="0"/>
                <a:cs typeface="Times New Roman" charset="0"/>
              </a:rPr>
              <a:t>	</a:t>
            </a:r>
            <a:r>
              <a:rPr lang="en-US" sz="3200">
                <a:solidFill>
                  <a:schemeClr val="tx2"/>
                </a:solidFill>
                <a:effectLst/>
                <a:latin typeface="Arial" charset="0"/>
                <a:ea typeface="ＭＳ Ｐゴシック" charset="0"/>
                <a:cs typeface="Times New Roman" charset="0"/>
              </a:rPr>
              <a:t>4.    Sự hiện diện của Đức Chúa Trời</a:t>
            </a:r>
          </a:p>
          <a:p>
            <a:pPr eaLnBrk="1" hangingPunct="1">
              <a:lnSpc>
                <a:spcPct val="90000"/>
              </a:lnSpc>
              <a:spcBef>
                <a:spcPct val="50000"/>
              </a:spcBef>
              <a:buClrTx/>
              <a:buSzTx/>
              <a:buFontTx/>
              <a:buNone/>
            </a:pPr>
            <a:r>
              <a:rPr lang="en-US" sz="3200">
                <a:effectLst>
                  <a:outerShdw blurRad="38100" dist="38100" dir="2700000" algn="tl">
                    <a:srgbClr val="FFFFFF"/>
                  </a:outerShdw>
                </a:effectLst>
                <a:latin typeface="Arial" charset="0"/>
                <a:ea typeface="ＭＳ Ｐゴシック" charset="0"/>
                <a:cs typeface="Times New Roman" charset="0"/>
              </a:rPr>
              <a:t>	</a:t>
            </a:r>
            <a:r>
              <a:rPr lang="en-US" sz="3200">
                <a:solidFill>
                  <a:schemeClr val="tx2"/>
                </a:solidFill>
                <a:effectLst/>
                <a:latin typeface="Arial" charset="0"/>
                <a:ea typeface="ＭＳ Ｐゴシック" charset="0"/>
                <a:cs typeface="Times New Roman" charset="0"/>
              </a:rPr>
              <a:t>5.    Sáng tạo &amp; </a:t>
            </a:r>
            <a:r>
              <a:rPr lang="ja-JP" altLang="en-US" sz="3200">
                <a:solidFill>
                  <a:schemeClr val="tx2"/>
                </a:solidFill>
                <a:effectLst/>
                <a:latin typeface="Arial" charset="0"/>
                <a:ea typeface="ＭＳ Ｐゴシック" charset="0"/>
                <a:cs typeface="Times New Roman" charset="0"/>
              </a:rPr>
              <a:t>‘</a:t>
            </a:r>
            <a:r>
              <a:rPr lang="en-US" sz="3200">
                <a:solidFill>
                  <a:schemeClr val="tx2"/>
                </a:solidFill>
                <a:effectLst/>
                <a:latin typeface="Arial" charset="0"/>
                <a:ea typeface="ＭＳ Ｐゴシック" charset="0"/>
                <a:cs typeface="Times New Roman" charset="0"/>
              </a:rPr>
              <a:t>hủy diệt</a:t>
            </a:r>
            <a:r>
              <a:rPr lang="ja-JP" altLang="en-US" sz="3200">
                <a:solidFill>
                  <a:schemeClr val="tx2"/>
                </a:solidFill>
                <a:effectLst/>
                <a:latin typeface="Arial" charset="0"/>
                <a:ea typeface="ＭＳ Ｐゴシック" charset="0"/>
                <a:cs typeface="Times New Roman" charset="0"/>
              </a:rPr>
              <a:t>’</a:t>
            </a:r>
            <a:endParaRPr lang="en-US" sz="3200">
              <a:solidFill>
                <a:schemeClr val="tx2"/>
              </a:solidFill>
              <a:effectLst/>
              <a:latin typeface="Arial" charset="0"/>
              <a:ea typeface="ＭＳ Ｐゴシック" charset="0"/>
              <a:cs typeface="Times New Roman" charset="0"/>
            </a:endParaRPr>
          </a:p>
          <a:p>
            <a:pPr eaLnBrk="1" hangingPunct="1">
              <a:lnSpc>
                <a:spcPct val="90000"/>
              </a:lnSpc>
              <a:spcBef>
                <a:spcPct val="50000"/>
              </a:spcBef>
              <a:buClrTx/>
              <a:buSzTx/>
              <a:buFontTx/>
              <a:buNone/>
            </a:pPr>
            <a:r>
              <a:rPr lang="en-US" sz="3200">
                <a:solidFill>
                  <a:srgbClr val="FFFF00"/>
                </a:solidFill>
                <a:effectLst>
                  <a:outerShdw blurRad="38100" dist="38100" dir="2700000" algn="tl">
                    <a:srgbClr val="FFFFFF"/>
                  </a:outerShdw>
                </a:effectLst>
                <a:latin typeface="Arial" charset="0"/>
                <a:ea typeface="ＭＳ Ｐゴシック" charset="0"/>
                <a:cs typeface="Times New Roman" charset="0"/>
              </a:rPr>
              <a:t>	6.     Đất hứa trong mắt các tiên tri</a:t>
            </a:r>
          </a:p>
          <a:p>
            <a:pPr eaLnBrk="1" hangingPunct="1">
              <a:lnSpc>
                <a:spcPct val="90000"/>
              </a:lnSpc>
              <a:spcBef>
                <a:spcPct val="50000"/>
              </a:spcBef>
              <a:buClrTx/>
              <a:buSzTx/>
              <a:buFontTx/>
              <a:buNone/>
            </a:pPr>
            <a:r>
              <a:rPr lang="en-US" sz="3200">
                <a:effectLst>
                  <a:outerShdw blurRad="38100" dist="38100" dir="2700000" algn="tl">
                    <a:srgbClr val="FFFFFF"/>
                  </a:outerShdw>
                </a:effectLst>
                <a:latin typeface="Arial" charset="0"/>
                <a:ea typeface="ＭＳ Ｐゴシック" charset="0"/>
                <a:cs typeface="Times New Roman" charset="0"/>
              </a:rPr>
              <a:t>	7.    Dân sót</a:t>
            </a:r>
            <a:endParaRPr lang="en-US" sz="3200">
              <a:effectLst>
                <a:outerShdw blurRad="38100" dist="38100" dir="2700000" algn="tl">
                  <a:srgbClr val="FFFFFF"/>
                </a:outerShdw>
              </a:effectLst>
              <a:latin typeface="Arial" charset="0"/>
              <a:ea typeface="ＭＳ Ｐゴシック"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1295400" y="1524000"/>
            <a:ext cx="7239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28600" indent="-228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buFontTx/>
              <a:buChar char="•"/>
            </a:pPr>
            <a:r>
              <a:rPr lang="en-US" sz="2200" b="1">
                <a:latin typeface="Arial" charset="0"/>
                <a:cs typeface="Arial" charset="0"/>
              </a:rPr>
              <a:t> Sô-phô-ni khẳng định sự dạy dỗ trong quá khứ rằng việc tiếp tục cư ngụ trong xứ phải đi đôi với sự vâng lời. Đất hứa là sự ban cho của Đức Chúa Trời.  </a:t>
            </a:r>
          </a:p>
        </p:txBody>
      </p:sp>
      <p:sp>
        <p:nvSpPr>
          <p:cNvPr id="46085" name="Text Box 5"/>
          <p:cNvSpPr txBox="1">
            <a:spLocks noChangeArrowheads="1"/>
          </p:cNvSpPr>
          <p:nvPr/>
        </p:nvSpPr>
        <p:spPr bwMode="auto">
          <a:xfrm>
            <a:off x="1295400" y="3035300"/>
            <a:ext cx="738981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28600" indent="-228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buFontTx/>
              <a:buChar char="•"/>
            </a:pPr>
            <a:r>
              <a:rPr lang="en-US" sz="2200" b="1">
                <a:latin typeface="Arial" charset="0"/>
                <a:cs typeface="Arial" charset="0"/>
              </a:rPr>
              <a:t> Sau khi Giu-đa và Israel bị phân chia, các lời tiên tri được rao ra chống nghịch cùng dân sự vì sự tà dâm của họ (chạy theo các thần khác).</a:t>
            </a:r>
          </a:p>
        </p:txBody>
      </p:sp>
      <p:sp>
        <p:nvSpPr>
          <p:cNvPr id="46087" name="Text Box 7"/>
          <p:cNvSpPr txBox="1">
            <a:spLocks noChangeArrowheads="1"/>
          </p:cNvSpPr>
          <p:nvPr/>
        </p:nvSpPr>
        <p:spPr bwMode="auto">
          <a:xfrm>
            <a:off x="1295400" y="4314825"/>
            <a:ext cx="69373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28600" indent="-228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buFontTx/>
              <a:buChar char="•"/>
            </a:pPr>
            <a:r>
              <a:rPr lang="en-US" b="1">
                <a:latin typeface="Arial" charset="0"/>
                <a:cs typeface="Arial" charset="0"/>
              </a:rPr>
              <a:t> </a:t>
            </a:r>
            <a:r>
              <a:rPr lang="en-US" sz="2200" b="1">
                <a:latin typeface="Arial" charset="0"/>
                <a:cs typeface="Arial" charset="0"/>
              </a:rPr>
              <a:t>Trong thời trị vì của Giô-si-a: Ba-anh vẫn được tiếp tục thờ phượng và các nơi cao mọc lên khắp nơi (1:4), các cơ binh trên trời được tôn thờ trên mái nhà (1:5) và nhiều người hoàn toàn quay bỏ YHWH (1:6).</a:t>
            </a:r>
          </a:p>
        </p:txBody>
      </p:sp>
      <p:sp>
        <p:nvSpPr>
          <p:cNvPr id="60421" name="Title 5"/>
          <p:cNvSpPr>
            <a:spLocks noGrp="1"/>
          </p:cNvSpPr>
          <p:nvPr>
            <p:ph type="title"/>
          </p:nvPr>
        </p:nvSpPr>
        <p:spPr>
          <a:xfrm>
            <a:off x="228600" y="609600"/>
            <a:ext cx="8001000" cy="914400"/>
          </a:xfrm>
        </p:spPr>
        <p:txBody>
          <a:bodyPr/>
          <a:lstStyle/>
          <a:p>
            <a:pPr eaLnBrk="1" hangingPunct="1"/>
            <a:r>
              <a:rPr lang="en-US" sz="3600">
                <a:solidFill>
                  <a:srgbClr val="FFFF00"/>
                </a:solidFill>
                <a:effectLst>
                  <a:outerShdw blurRad="38100" dist="38100" dir="2700000" algn="tl">
                    <a:srgbClr val="FFFFFF"/>
                  </a:outerShdw>
                </a:effectLst>
                <a:latin typeface="Arial" charset="0"/>
                <a:ea typeface="ＭＳ Ｐゴシック" charset="0"/>
                <a:cs typeface="Arial" charset="0"/>
              </a:rPr>
              <a:t>6. Đất hứa trong mắt các tiên tri</a:t>
            </a:r>
            <a:endParaRPr lang="en-US">
              <a:effectLst>
                <a:outerShdw blurRad="38100" dist="38100" dir="2700000" algn="tl">
                  <a:srgbClr val="000000"/>
                </a:outerShdw>
              </a:effectLst>
              <a:latin typeface="Arial" charset="0"/>
              <a:ea typeface="ＭＳ Ｐゴシック" charset="0"/>
              <a:cs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085"/>
                                        </p:tgtEl>
                                        <p:attrNameLst>
                                          <p:attrName>style.visibility</p:attrName>
                                        </p:attrNameLst>
                                      </p:cBhvr>
                                      <p:to>
                                        <p:strVal val="visible"/>
                                      </p:to>
                                    </p:set>
                                    <p:anim calcmode="lin" valueType="num">
                                      <p:cBhvr additive="base">
                                        <p:cTn id="7" dur="500" fill="hold"/>
                                        <p:tgtEl>
                                          <p:spTgt spid="46085"/>
                                        </p:tgtEl>
                                        <p:attrNameLst>
                                          <p:attrName>ppt_x</p:attrName>
                                        </p:attrNameLst>
                                      </p:cBhvr>
                                      <p:tavLst>
                                        <p:tav tm="0">
                                          <p:val>
                                            <p:strVal val="#ppt_x"/>
                                          </p:val>
                                        </p:tav>
                                        <p:tav tm="100000">
                                          <p:val>
                                            <p:strVal val="#ppt_x"/>
                                          </p:val>
                                        </p:tav>
                                      </p:tavLst>
                                    </p:anim>
                                    <p:anim calcmode="lin" valueType="num">
                                      <p:cBhvr additive="base">
                                        <p:cTn id="8" dur="500" fill="hold"/>
                                        <p:tgtEl>
                                          <p:spTgt spid="4608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6087"/>
                                        </p:tgtEl>
                                        <p:attrNameLst>
                                          <p:attrName>style.visibility</p:attrName>
                                        </p:attrNameLst>
                                      </p:cBhvr>
                                      <p:to>
                                        <p:strVal val="visible"/>
                                      </p:to>
                                    </p:set>
                                    <p:anim calcmode="lin" valueType="num">
                                      <p:cBhvr additive="base">
                                        <p:cTn id="13" dur="500" fill="hold"/>
                                        <p:tgtEl>
                                          <p:spTgt spid="46087"/>
                                        </p:tgtEl>
                                        <p:attrNameLst>
                                          <p:attrName>ppt_x</p:attrName>
                                        </p:attrNameLst>
                                      </p:cBhvr>
                                      <p:tavLst>
                                        <p:tav tm="0">
                                          <p:val>
                                            <p:strVal val="#ppt_x"/>
                                          </p:val>
                                        </p:tav>
                                        <p:tav tm="100000">
                                          <p:val>
                                            <p:strVal val="#ppt_x"/>
                                          </p:val>
                                        </p:tav>
                                      </p:tavLst>
                                    </p:anim>
                                    <p:anim calcmode="lin" valueType="num">
                                      <p:cBhvr additive="base">
                                        <p:cTn id="14" dur="500" fill="hold"/>
                                        <p:tgtEl>
                                          <p:spTgt spid="460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autoUpdateAnimBg="0"/>
      <p:bldP spid="46087"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0966" y="102580"/>
            <a:ext cx="8236820" cy="1166180"/>
          </a:xfrm>
          <a:solidFill>
            <a:schemeClr val="tx1"/>
          </a:solidFill>
        </p:spPr>
        <p:txBody>
          <a:bodyPr/>
          <a:lstStyle/>
          <a:p>
            <a:r>
              <a:rPr lang="en-US" sz="4000" b="1" dirty="0" err="1">
                <a:solidFill>
                  <a:srgbClr val="FFFFFF"/>
                </a:solidFill>
                <a:effectLst>
                  <a:glow rad="127000">
                    <a:srgbClr val="000000"/>
                  </a:glow>
                </a:effectLst>
                <a:latin typeface="Arial" charset="0"/>
              </a:rPr>
              <a:t>Phát</a:t>
            </a:r>
            <a:r>
              <a:rPr lang="en-US" sz="4000" b="1" dirty="0">
                <a:solidFill>
                  <a:srgbClr val="FFFFFF"/>
                </a:solidFill>
                <a:effectLst>
                  <a:glow rad="127000">
                    <a:srgbClr val="000000"/>
                  </a:glow>
                </a:effectLst>
                <a:latin typeface="Arial" charset="0"/>
              </a:rPr>
              <a:t> </a:t>
            </a:r>
            <a:r>
              <a:rPr lang="en-US" sz="4000" b="1" dirty="0" err="1">
                <a:solidFill>
                  <a:srgbClr val="FFFFFF"/>
                </a:solidFill>
                <a:effectLst>
                  <a:glow rad="127000">
                    <a:srgbClr val="000000"/>
                  </a:glow>
                </a:effectLst>
                <a:latin typeface="Arial" charset="0"/>
              </a:rPr>
              <a:t>biểu</a:t>
            </a:r>
            <a:r>
              <a:rPr lang="en-US" sz="4000" b="1" dirty="0">
                <a:solidFill>
                  <a:srgbClr val="FFFFFF"/>
                </a:solidFill>
                <a:effectLst>
                  <a:glow rad="127000">
                    <a:srgbClr val="000000"/>
                  </a:glow>
                </a:effectLst>
                <a:latin typeface="Arial" charset="0"/>
              </a:rPr>
              <a:t> </a:t>
            </a:r>
            <a:r>
              <a:rPr lang="en-US" sz="4000" b="1" dirty="0" err="1">
                <a:solidFill>
                  <a:srgbClr val="FFFFFF"/>
                </a:solidFill>
                <a:effectLst>
                  <a:glow rad="127000">
                    <a:srgbClr val="000000"/>
                  </a:glow>
                </a:effectLst>
                <a:latin typeface="Arial" charset="0"/>
              </a:rPr>
              <a:t>về</a:t>
            </a:r>
            <a:r>
              <a:rPr lang="en-US" sz="4000" b="1" dirty="0">
                <a:solidFill>
                  <a:srgbClr val="FFFFFF"/>
                </a:solidFill>
                <a:effectLst>
                  <a:glow rad="127000">
                    <a:srgbClr val="000000"/>
                  </a:glow>
                </a:effectLst>
                <a:latin typeface="Arial" charset="0"/>
              </a:rPr>
              <a:t> </a:t>
            </a:r>
            <a:r>
              <a:rPr lang="en-US" sz="4000" b="1" dirty="0" err="1">
                <a:solidFill>
                  <a:srgbClr val="FFFFFF"/>
                </a:solidFill>
                <a:effectLst>
                  <a:glow rad="127000">
                    <a:srgbClr val="000000"/>
                  </a:glow>
                </a:effectLst>
                <a:latin typeface="Arial" charset="0"/>
              </a:rPr>
              <a:t>Vương</a:t>
            </a:r>
            <a:r>
              <a:rPr lang="en-US" sz="4000" b="1" dirty="0">
                <a:solidFill>
                  <a:srgbClr val="FFFFFF"/>
                </a:solidFill>
                <a:effectLst>
                  <a:glow rad="127000">
                    <a:srgbClr val="000000"/>
                  </a:glow>
                </a:effectLst>
                <a:latin typeface="Arial" charset="0"/>
              </a:rPr>
              <a:t> </a:t>
            </a:r>
            <a:r>
              <a:rPr lang="en-US" sz="4000" b="1" dirty="0" err="1">
                <a:solidFill>
                  <a:srgbClr val="FFFFFF"/>
                </a:solidFill>
                <a:effectLst>
                  <a:glow rad="127000">
                    <a:srgbClr val="000000"/>
                  </a:glow>
                </a:effectLst>
                <a:latin typeface="Arial" charset="0"/>
              </a:rPr>
              <a:t>quốc</a:t>
            </a:r>
            <a:r>
              <a:rPr lang="en-US" sz="4000" b="1" dirty="0">
                <a:solidFill>
                  <a:srgbClr val="FFFFFF"/>
                </a:solidFill>
                <a:effectLst>
                  <a:glow rad="127000">
                    <a:srgbClr val="000000"/>
                  </a:glow>
                </a:effectLst>
                <a:latin typeface="Arial" charset="0"/>
              </a:rPr>
              <a:t> </a:t>
            </a:r>
            <a:r>
              <a:rPr lang="en-US" sz="4000" b="1" dirty="0" err="1">
                <a:solidFill>
                  <a:srgbClr val="FFFFFF"/>
                </a:solidFill>
                <a:effectLst>
                  <a:glow rad="127000">
                    <a:srgbClr val="000000"/>
                  </a:glow>
                </a:effectLst>
                <a:latin typeface="Arial" charset="0"/>
              </a:rPr>
              <a:t>trong</a:t>
            </a:r>
            <a:r>
              <a:rPr lang="en-US" sz="4000" b="1" dirty="0">
                <a:solidFill>
                  <a:srgbClr val="FFFFFF"/>
                </a:solidFill>
                <a:effectLst>
                  <a:glow rad="127000">
                    <a:srgbClr val="000000"/>
                  </a:glow>
                </a:effectLst>
                <a:latin typeface="Arial" charset="0"/>
              </a:rPr>
              <a:t> </a:t>
            </a:r>
            <a:r>
              <a:rPr lang="en-US" sz="4000" b="1" dirty="0" err="1">
                <a:solidFill>
                  <a:srgbClr val="FFFFFF"/>
                </a:solidFill>
                <a:effectLst>
                  <a:glow rad="127000">
                    <a:srgbClr val="000000"/>
                  </a:glow>
                </a:effectLst>
                <a:latin typeface="Arial" charset="0"/>
              </a:rPr>
              <a:t>sách</a:t>
            </a:r>
            <a:r>
              <a:rPr lang="en-US" sz="4000" b="1" dirty="0">
                <a:solidFill>
                  <a:srgbClr val="FFFFFF"/>
                </a:solidFill>
                <a:effectLst>
                  <a:glow rad="127000">
                    <a:srgbClr val="000000"/>
                  </a:glow>
                </a:effectLst>
                <a:latin typeface="Arial" charset="0"/>
              </a:rPr>
              <a:t> </a:t>
            </a:r>
            <a:r>
              <a:rPr lang="en-US" sz="4000" b="1" dirty="0" err="1">
                <a:solidFill>
                  <a:srgbClr val="FFFFFF"/>
                </a:solidFill>
                <a:effectLst>
                  <a:glow rad="127000">
                    <a:srgbClr val="000000"/>
                  </a:glow>
                </a:effectLst>
                <a:latin typeface="Arial" charset="0"/>
              </a:rPr>
              <a:t>Sô-phô-ni</a:t>
            </a:r>
            <a:endParaRPr lang="en-US" sz="4000" b="1" dirty="0">
              <a:solidFill>
                <a:schemeClr val="bg1"/>
              </a:solidFill>
              <a:effectLst>
                <a:glow rad="101600">
                  <a:schemeClr val="tx1">
                    <a:alpha val="99000"/>
                  </a:schemeClr>
                </a:glow>
              </a:effectLst>
              <a:latin typeface="Arial"/>
              <a:cs typeface="Arial"/>
            </a:endParaRPr>
          </a:p>
        </p:txBody>
      </p:sp>
      <p:sp>
        <p:nvSpPr>
          <p:cNvPr id="3" name="Title 1"/>
          <p:cNvSpPr txBox="1">
            <a:spLocks/>
          </p:cNvSpPr>
          <p:nvPr/>
        </p:nvSpPr>
        <p:spPr bwMode="auto">
          <a:xfrm>
            <a:off x="331175" y="1433727"/>
            <a:ext cx="8336595" cy="439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a:lstStyle>
          <a:p>
            <a:pPr defTabSz="457200"/>
            <a:r>
              <a:rPr lang="en-US" b="1" dirty="0">
                <a:solidFill>
                  <a:prstClr val="white"/>
                </a:solidFill>
                <a:effectLst>
                  <a:glow rad="101600">
                    <a:prstClr val="black">
                      <a:alpha val="99000"/>
                    </a:prstClr>
                  </a:glow>
                </a:effectLst>
                <a:latin typeface="Calibri"/>
              </a:rPr>
              <a:t>Judah should repent because of a future day of judgment (1:1–3:8) and blessing (3:9-20) on the whole earth caused by God as </a:t>
            </a:r>
            <a:r>
              <a:rPr lang="en-US" b="1" dirty="0" smtClean="0">
                <a:solidFill>
                  <a:prstClr val="white"/>
                </a:solidFill>
                <a:effectLst>
                  <a:glow rad="101600">
                    <a:prstClr val="black">
                      <a:alpha val="99000"/>
                    </a:prstClr>
                  </a:glow>
                </a:effectLst>
                <a:latin typeface="Calibri"/>
              </a:rPr>
              <a:t>King.</a:t>
            </a:r>
            <a:endParaRPr lang="en-US" b="1" dirty="0">
              <a:solidFill>
                <a:prstClr val="white"/>
              </a:solidFill>
              <a:effectLst>
                <a:glow rad="101600">
                  <a:prstClr val="black">
                    <a:alpha val="99000"/>
                  </a:prstClr>
                </a:glow>
              </a:effectLst>
              <a:latin typeface="Calibri"/>
            </a:endParaRPr>
          </a:p>
        </p:txBody>
      </p:sp>
      <p:sp>
        <p:nvSpPr>
          <p:cNvPr id="5" name="Text Box 24"/>
          <p:cNvSpPr txBox="1">
            <a:spLocks noChangeArrowheads="1"/>
          </p:cNvSpPr>
          <p:nvPr/>
        </p:nvSpPr>
        <p:spPr bwMode="auto">
          <a:xfrm>
            <a:off x="8431445" y="65344"/>
            <a:ext cx="6981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fontAlgn="auto">
              <a:spcBef>
                <a:spcPts val="0"/>
              </a:spcBef>
              <a:spcAft>
                <a:spcPts val="0"/>
              </a:spcAft>
            </a:pPr>
            <a:r>
              <a:rPr lang="en-US" altLang="zh-CN" b="1" dirty="0" smtClean="0">
                <a:solidFill>
                  <a:prstClr val="white"/>
                </a:solidFill>
                <a:effectLst>
                  <a:outerShdw blurRad="50800" dist="38100" dir="2700000" algn="tl" rotWithShape="0">
                    <a:srgbClr val="000000">
                      <a:alpha val="96000"/>
                    </a:srgbClr>
                  </a:outerShdw>
                </a:effectLst>
                <a:latin typeface="Arial"/>
                <a:cs typeface="Arial"/>
              </a:rPr>
              <a:t>343</a:t>
            </a:r>
            <a:endParaRPr lang="en-US" altLang="zh-CN" b="1" dirty="0">
              <a:solidFill>
                <a:prstClr val="white"/>
              </a:solidFill>
              <a:effectLst>
                <a:outerShdw blurRad="50800" dist="38100" dir="2700000" algn="tl" rotWithShape="0">
                  <a:srgbClr val="000000">
                    <a:alpha val="96000"/>
                  </a:srgbClr>
                </a:outerShdw>
              </a:effectLst>
              <a:latin typeface="Arial"/>
              <a:cs typeface="Arial"/>
            </a:endParaRPr>
          </a:p>
        </p:txBody>
      </p:sp>
    </p:spTree>
    <p:extLst>
      <p:ext uri="{BB962C8B-B14F-4D97-AF65-F5344CB8AC3E}">
        <p14:creationId xmlns:p14="http://schemas.microsoft.com/office/powerpoint/2010/main" val="40523623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body" idx="1"/>
          </p:nvPr>
        </p:nvSpPr>
        <p:spPr>
          <a:xfrm>
            <a:off x="5181600" y="533400"/>
            <a:ext cx="3810000" cy="381000"/>
          </a:xfrm>
        </p:spPr>
        <p:txBody>
          <a:bodyPr/>
          <a:lstStyle/>
          <a:p>
            <a:pPr algn="r" eaLnBrk="1" hangingPunct="1">
              <a:defRPr/>
            </a:pPr>
            <a:r>
              <a:rPr lang="en-US" sz="1400" smtClean="0">
                <a:solidFill>
                  <a:srgbClr val="FFFF00"/>
                </a:solidFill>
                <a:effectLst>
                  <a:outerShdw blurRad="38100" dist="38100" dir="2700000" algn="tl">
                    <a:srgbClr val="FFFFFF"/>
                  </a:outerShdw>
                </a:effectLst>
                <a:latin typeface="Arial" charset="0"/>
                <a:ea typeface="ＭＳ Ｐゴシック" charset="-128"/>
              </a:rPr>
              <a:t>6. Land in the eyes of the prophets (continued)</a:t>
            </a:r>
          </a:p>
          <a:p>
            <a:pPr eaLnBrk="1" hangingPunct="1">
              <a:defRPr/>
            </a:pPr>
            <a:endParaRPr lang="en-US" sz="1400" smtClean="0">
              <a:effectLst>
                <a:outerShdw blurRad="38100" dist="38100" dir="2700000" algn="tl">
                  <a:srgbClr val="FFFFFF"/>
                </a:outerShdw>
              </a:effectLst>
              <a:latin typeface="Arial" charset="0"/>
              <a:ea typeface="ＭＳ Ｐゴシック" charset="-128"/>
            </a:endParaRPr>
          </a:p>
        </p:txBody>
      </p:sp>
      <p:sp>
        <p:nvSpPr>
          <p:cNvPr id="47108" name="Text Box 4"/>
          <p:cNvSpPr txBox="1">
            <a:spLocks noChangeArrowheads="1"/>
          </p:cNvSpPr>
          <p:nvPr/>
        </p:nvSpPr>
        <p:spPr bwMode="auto">
          <a:xfrm>
            <a:off x="533400" y="1524000"/>
            <a:ext cx="871696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buFontTx/>
              <a:buChar char="•"/>
            </a:pPr>
            <a:r>
              <a:rPr lang="en-US" b="1">
                <a:latin typeface="Arial" charset="0"/>
                <a:cs typeface="Arial" charset="0"/>
              </a:rPr>
              <a:t> Trong 55 năm trị vì của Ma-na-se gian ác:</a:t>
            </a:r>
          </a:p>
          <a:p>
            <a:pPr eaLnBrk="1" hangingPunct="1">
              <a:spcBef>
                <a:spcPct val="50000"/>
              </a:spcBef>
            </a:pPr>
            <a:r>
              <a:rPr lang="en-US" b="1">
                <a:latin typeface="Arial" charset="0"/>
                <a:cs typeface="Arial" charset="0"/>
              </a:rPr>
              <a:t>	Dân chúng trở nên hoài nghi trong thời trị vì tàn ác 	của ông ta; 	xoay bỏ Đức Chúa Trời .</a:t>
            </a:r>
          </a:p>
        </p:txBody>
      </p:sp>
      <p:sp>
        <p:nvSpPr>
          <p:cNvPr id="47109" name="Text Box 5"/>
          <p:cNvSpPr txBox="1">
            <a:spLocks noChangeArrowheads="1"/>
          </p:cNvSpPr>
          <p:nvPr/>
        </p:nvSpPr>
        <p:spPr bwMode="auto">
          <a:xfrm>
            <a:off x="533400" y="3200400"/>
            <a:ext cx="8629650" cy="1016000"/>
          </a:xfrm>
          <a:prstGeom prst="rect">
            <a:avLst/>
          </a:prstGeom>
          <a:solidFill>
            <a:schemeClr val="bg2"/>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ja-JP" altLang="en-US" b="1" i="1">
                <a:latin typeface="Arial" charset="0"/>
                <a:cs typeface="Arial" charset="0"/>
              </a:rPr>
              <a:t>“</a:t>
            </a:r>
            <a:r>
              <a:rPr lang="en-US" b="1" i="1">
                <a:latin typeface="Arial" charset="0"/>
                <a:cs typeface="Arial" charset="0"/>
              </a:rPr>
              <a:t> YHWH sẽ chẳng xuống phước, cũng chẳng giáng họa</a:t>
            </a:r>
            <a:r>
              <a:rPr lang="ja-JP" altLang="en-US" b="1" i="1">
                <a:latin typeface="Arial" charset="0"/>
                <a:cs typeface="Arial" charset="0"/>
              </a:rPr>
              <a:t>”</a:t>
            </a:r>
            <a:endParaRPr lang="en-US" b="1" i="1">
              <a:latin typeface="Arial" charset="0"/>
              <a:cs typeface="Arial" charset="0"/>
            </a:endParaRPr>
          </a:p>
          <a:p>
            <a:pPr algn="ctr" eaLnBrk="1" hangingPunct="1">
              <a:spcBef>
                <a:spcPct val="50000"/>
              </a:spcBef>
            </a:pPr>
            <a:r>
              <a:rPr lang="en-US" b="1" i="1">
                <a:latin typeface="Arial" charset="0"/>
                <a:cs typeface="Arial" charset="0"/>
              </a:rPr>
              <a:t>1:12</a:t>
            </a:r>
          </a:p>
        </p:txBody>
      </p:sp>
      <p:sp>
        <p:nvSpPr>
          <p:cNvPr id="47111" name="Text Box 7"/>
          <p:cNvSpPr txBox="1">
            <a:spLocks noChangeArrowheads="1"/>
          </p:cNvSpPr>
          <p:nvPr/>
        </p:nvSpPr>
        <p:spPr bwMode="auto">
          <a:xfrm>
            <a:off x="533400" y="4191000"/>
            <a:ext cx="775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buFontTx/>
              <a:buChar char="•"/>
            </a:pPr>
            <a:r>
              <a:rPr lang="en-US" b="1">
                <a:latin typeface="Arial" charset="0"/>
                <a:cs typeface="Arial" charset="0"/>
              </a:rPr>
              <a:t> Các lãnh đạo tôn giáo trở thành kẻ dẫn đi lạc (3:4)</a:t>
            </a:r>
          </a:p>
        </p:txBody>
      </p:sp>
      <p:sp>
        <p:nvSpPr>
          <p:cNvPr id="47112" name="Text Box 8"/>
          <p:cNvSpPr txBox="1">
            <a:spLocks noChangeArrowheads="1"/>
          </p:cNvSpPr>
          <p:nvPr/>
        </p:nvSpPr>
        <p:spPr bwMode="auto">
          <a:xfrm>
            <a:off x="533400" y="4857750"/>
            <a:ext cx="854392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177800" indent="-1778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buFontTx/>
              <a:buChar char="•"/>
            </a:pPr>
            <a:r>
              <a:rPr lang="en-US" b="1">
                <a:latin typeface="Arial" charset="0"/>
                <a:cs typeface="Arial" charset="0"/>
              </a:rPr>
              <a:t>Mặc dù số còn lại đã quay lại cùng Đức Chúa Trời hoặc vẫn trung tín, điều này vẫn không đủ để xoay chuyển sự đoán phạt đáng sợ trên dân tộc này (tuy nhiên, cảm tạ Chúa, điều này hẳn được ẩn giấu trong ngày thạnh nộ của YHWH).</a:t>
            </a:r>
          </a:p>
        </p:txBody>
      </p:sp>
      <p:sp>
        <p:nvSpPr>
          <p:cNvPr id="62471" name="Title 6"/>
          <p:cNvSpPr>
            <a:spLocks noGrp="1"/>
          </p:cNvSpPr>
          <p:nvPr>
            <p:ph type="title"/>
          </p:nvPr>
        </p:nvSpPr>
        <p:spPr>
          <a:xfrm>
            <a:off x="0" y="0"/>
            <a:ext cx="8072438" cy="533400"/>
          </a:xfrm>
          <a:solidFill>
            <a:schemeClr val="bg2"/>
          </a:solidFill>
        </p:spPr>
        <p:txBody>
          <a:bodyPr/>
          <a:lstStyle/>
          <a:p>
            <a:r>
              <a:rPr lang="en-US" sz="3200">
                <a:effectLst>
                  <a:outerShdw blurRad="38100" dist="38100" dir="2700000" algn="tl">
                    <a:srgbClr val="000000"/>
                  </a:outerShdw>
                </a:effectLst>
                <a:latin typeface="Arial" charset="0"/>
                <a:ea typeface="ＭＳ Ｐゴシック" charset="0"/>
                <a:cs typeface="Arial" charset="0"/>
              </a:rPr>
              <a:t>Hậu quả thời trị vì của Ma-na-se gian ác</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7108"/>
                                        </p:tgtEl>
                                        <p:attrNameLst>
                                          <p:attrName>style.visibility</p:attrName>
                                        </p:attrNameLst>
                                      </p:cBhvr>
                                      <p:to>
                                        <p:strVal val="visible"/>
                                      </p:to>
                                    </p:set>
                                    <p:anim calcmode="lin" valueType="num">
                                      <p:cBhvr additive="base">
                                        <p:cTn id="7" dur="500" fill="hold"/>
                                        <p:tgtEl>
                                          <p:spTgt spid="47108"/>
                                        </p:tgtEl>
                                        <p:attrNameLst>
                                          <p:attrName>ppt_x</p:attrName>
                                        </p:attrNameLst>
                                      </p:cBhvr>
                                      <p:tavLst>
                                        <p:tav tm="0">
                                          <p:val>
                                            <p:strVal val="0-#ppt_w/2"/>
                                          </p:val>
                                        </p:tav>
                                        <p:tav tm="100000">
                                          <p:val>
                                            <p:strVal val="#ppt_x"/>
                                          </p:val>
                                        </p:tav>
                                      </p:tavLst>
                                    </p:anim>
                                    <p:anim calcmode="lin" valueType="num">
                                      <p:cBhvr additive="base">
                                        <p:cTn id="8" dur="500" fill="hold"/>
                                        <p:tgtEl>
                                          <p:spTgt spid="4710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7109"/>
                                        </p:tgtEl>
                                        <p:attrNameLst>
                                          <p:attrName>style.visibility</p:attrName>
                                        </p:attrNameLst>
                                      </p:cBhvr>
                                      <p:to>
                                        <p:strVal val="visible"/>
                                      </p:to>
                                    </p:set>
                                    <p:anim calcmode="lin" valueType="num">
                                      <p:cBhvr additive="base">
                                        <p:cTn id="13" dur="500" fill="hold"/>
                                        <p:tgtEl>
                                          <p:spTgt spid="47109"/>
                                        </p:tgtEl>
                                        <p:attrNameLst>
                                          <p:attrName>ppt_x</p:attrName>
                                        </p:attrNameLst>
                                      </p:cBhvr>
                                      <p:tavLst>
                                        <p:tav tm="0">
                                          <p:val>
                                            <p:strVal val="0-#ppt_w/2"/>
                                          </p:val>
                                        </p:tav>
                                        <p:tav tm="100000">
                                          <p:val>
                                            <p:strVal val="#ppt_x"/>
                                          </p:val>
                                        </p:tav>
                                      </p:tavLst>
                                    </p:anim>
                                    <p:anim calcmode="lin" valueType="num">
                                      <p:cBhvr additive="base">
                                        <p:cTn id="14" dur="500" fill="hold"/>
                                        <p:tgtEl>
                                          <p:spTgt spid="4710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71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47112"/>
                                        </p:tgtEl>
                                        <p:attrNameLst>
                                          <p:attrName>style.visibility</p:attrName>
                                        </p:attrNameLst>
                                      </p:cBhvr>
                                      <p:to>
                                        <p:strVal val="visible"/>
                                      </p:to>
                                    </p:set>
                                    <p:anim calcmode="lin" valueType="num">
                                      <p:cBhvr additive="base">
                                        <p:cTn id="23" dur="500" fill="hold"/>
                                        <p:tgtEl>
                                          <p:spTgt spid="47112"/>
                                        </p:tgtEl>
                                        <p:attrNameLst>
                                          <p:attrName>ppt_x</p:attrName>
                                        </p:attrNameLst>
                                      </p:cBhvr>
                                      <p:tavLst>
                                        <p:tav tm="0">
                                          <p:val>
                                            <p:strVal val="0-#ppt_w/2"/>
                                          </p:val>
                                        </p:tav>
                                        <p:tav tm="100000">
                                          <p:val>
                                            <p:strVal val="#ppt_x"/>
                                          </p:val>
                                        </p:tav>
                                      </p:tavLst>
                                    </p:anim>
                                    <p:anim calcmode="lin" valueType="num">
                                      <p:cBhvr additive="base">
                                        <p:cTn id="24" dur="500" fill="hold"/>
                                        <p:tgtEl>
                                          <p:spTgt spid="471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autoUpdateAnimBg="0"/>
      <p:bldP spid="47109" grpId="0" animBg="1" autoUpdateAnimBg="0"/>
      <p:bldP spid="47111" grpId="0" autoUpdateAnimBg="0"/>
      <p:bldP spid="47112"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pasture"/>
          <p:cNvPicPr>
            <a:picLocks noChangeAspect="1" noChangeArrowheads="1"/>
          </p:cNvPicPr>
          <p:nvPr/>
        </p:nvPicPr>
        <p:blipFill>
          <a:blip r:embed="rId3">
            <a:lum bright="-42000"/>
            <a:extLst>
              <a:ext uri="{28A0092B-C50C-407E-A947-70E740481C1C}">
                <a14:useLocalDpi xmlns:a14="http://schemas.microsoft.com/office/drawing/2010/main" val="0"/>
              </a:ext>
            </a:extLst>
          </a:blip>
          <a:srcRect r="20000" b="10001"/>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3"/>
          <p:cNvSpPr>
            <a:spLocks noGrp="1" noChangeArrowheads="1"/>
          </p:cNvSpPr>
          <p:nvPr>
            <p:ph type="title"/>
          </p:nvPr>
        </p:nvSpPr>
        <p:spPr>
          <a:xfrm>
            <a:off x="228600" y="76200"/>
            <a:ext cx="8915400" cy="1354138"/>
          </a:xfrm>
        </p:spPr>
        <p:txBody>
          <a:bodyPr/>
          <a:lstStyle/>
          <a:p>
            <a:pPr algn="l" eaLnBrk="1" hangingPunct="1"/>
            <a:r>
              <a:rPr lang="en-US" sz="5400">
                <a:effectLst>
                  <a:outerShdw blurRad="38100" dist="38100" dir="2700000" algn="tl">
                    <a:srgbClr val="000000"/>
                  </a:outerShdw>
                </a:effectLst>
                <a:latin typeface="Arial" charset="0"/>
                <a:ea typeface="ＭＳ Ｐゴシック" charset="0"/>
                <a:cs typeface="Times New Roman" charset="0"/>
              </a:rPr>
              <a:t>III.  Các chủ đề thần học</a:t>
            </a:r>
            <a:endParaRPr lang="en-US" sz="8000">
              <a:effectLst>
                <a:outerShdw blurRad="38100" dist="38100" dir="2700000" algn="tl">
                  <a:srgbClr val="000000"/>
                </a:outerShdw>
              </a:effectLst>
              <a:latin typeface="Arial" charset="0"/>
              <a:ea typeface="ＭＳ Ｐゴシック" charset="0"/>
              <a:cs typeface="Times New Roman" charset="0"/>
            </a:endParaRPr>
          </a:p>
        </p:txBody>
      </p:sp>
      <p:sp>
        <p:nvSpPr>
          <p:cNvPr id="36868" name="Rectangle 4"/>
          <p:cNvSpPr>
            <a:spLocks noGrp="1" noChangeArrowheads="1"/>
          </p:cNvSpPr>
          <p:nvPr>
            <p:ph type="body" idx="1"/>
          </p:nvPr>
        </p:nvSpPr>
        <p:spPr>
          <a:xfrm>
            <a:off x="0" y="1447800"/>
            <a:ext cx="9144000" cy="5257800"/>
          </a:xfrm>
        </p:spPr>
        <p:txBody>
          <a:bodyPr/>
          <a:lstStyle/>
          <a:p>
            <a:pPr eaLnBrk="1" hangingPunct="1">
              <a:lnSpc>
                <a:spcPct val="90000"/>
              </a:lnSpc>
              <a:spcBef>
                <a:spcPct val="50000"/>
              </a:spcBef>
              <a:buClrTx/>
              <a:buSzTx/>
              <a:buFontTx/>
              <a:buNone/>
            </a:pPr>
            <a:r>
              <a:rPr lang="en-US">
                <a:effectLst>
                  <a:outerShdw blurRad="38100" dist="38100" dir="2700000" algn="tl">
                    <a:srgbClr val="FFFFFF"/>
                  </a:outerShdw>
                </a:effectLst>
                <a:latin typeface="Arial" charset="0"/>
                <a:ea typeface="ＭＳ Ｐゴシック" charset="0"/>
                <a:cs typeface="Times New Roman" charset="0"/>
              </a:rPr>
              <a:t>   </a:t>
            </a:r>
            <a:r>
              <a:rPr lang="en-US" sz="3200">
                <a:solidFill>
                  <a:srgbClr val="FFFFFF"/>
                </a:solidFill>
                <a:effectLst>
                  <a:outerShdw blurRad="38100" dist="38100" dir="2700000" algn="tl">
                    <a:srgbClr val="000000"/>
                  </a:outerShdw>
                </a:effectLst>
                <a:latin typeface="Arial" charset="0"/>
                <a:ea typeface="ＭＳ Ｐゴシック" charset="0"/>
                <a:cs typeface="Times New Roman" charset="0"/>
              </a:rPr>
              <a:t>1.   Ngày của Yahweh</a:t>
            </a:r>
          </a:p>
          <a:p>
            <a:pPr eaLnBrk="1" hangingPunct="1">
              <a:lnSpc>
                <a:spcPct val="90000"/>
              </a:lnSpc>
              <a:spcBef>
                <a:spcPct val="50000"/>
              </a:spcBef>
              <a:buClrTx/>
              <a:buSzTx/>
              <a:buFontTx/>
              <a:buNone/>
            </a:pPr>
            <a:r>
              <a:rPr lang="en-US" sz="3200" b="0">
                <a:solidFill>
                  <a:srgbClr val="FFFFFF"/>
                </a:solidFill>
                <a:effectLst>
                  <a:outerShdw blurRad="38100" dist="38100" dir="2700000" algn="tl">
                    <a:srgbClr val="000000"/>
                  </a:outerShdw>
                </a:effectLst>
                <a:latin typeface="Arial" charset="0"/>
                <a:ea typeface="ＭＳ Ｐゴシック" charset="0"/>
                <a:cs typeface="Times New Roman" charset="0"/>
              </a:rPr>
              <a:t>	</a:t>
            </a:r>
            <a:r>
              <a:rPr lang="en-US" sz="3200" b="0">
                <a:solidFill>
                  <a:schemeClr val="tx2"/>
                </a:solidFill>
                <a:effectLst>
                  <a:outerShdw blurRad="38100" dist="38100" dir="2700000" algn="tl">
                    <a:srgbClr val="000000"/>
                  </a:outerShdw>
                </a:effectLst>
                <a:latin typeface="Arial" charset="0"/>
                <a:ea typeface="ＭＳ Ｐゴシック" charset="0"/>
                <a:cs typeface="Times New Roman" charset="0"/>
              </a:rPr>
              <a:t>2.    Toàn cầu</a:t>
            </a:r>
          </a:p>
          <a:p>
            <a:pPr eaLnBrk="1" hangingPunct="1">
              <a:lnSpc>
                <a:spcPct val="90000"/>
              </a:lnSpc>
              <a:spcBef>
                <a:spcPct val="50000"/>
              </a:spcBef>
              <a:buClrTx/>
              <a:buSzTx/>
              <a:buFontTx/>
              <a:buNone/>
            </a:pPr>
            <a:r>
              <a:rPr lang="en-US" sz="3200">
                <a:effectLst>
                  <a:outerShdw blurRad="38100" dist="38100" dir="2700000" algn="tl">
                    <a:srgbClr val="FFFFFF"/>
                  </a:outerShdw>
                </a:effectLst>
                <a:latin typeface="Arial" charset="0"/>
                <a:ea typeface="ＭＳ Ｐゴシック" charset="0"/>
                <a:cs typeface="Times New Roman" charset="0"/>
              </a:rPr>
              <a:t>	</a:t>
            </a:r>
            <a:r>
              <a:rPr lang="en-US" sz="3200">
                <a:solidFill>
                  <a:schemeClr val="tx2"/>
                </a:solidFill>
                <a:effectLst>
                  <a:outerShdw blurRad="38100" dist="38100" dir="2700000" algn="tl">
                    <a:srgbClr val="000000"/>
                  </a:outerShdw>
                </a:effectLst>
                <a:latin typeface="Arial" charset="0"/>
                <a:ea typeface="ＭＳ Ｐゴシック" charset="0"/>
                <a:cs typeface="Times New Roman" charset="0"/>
              </a:rPr>
              <a:t>3.     Tiên tri về đấng Mết-si-a</a:t>
            </a:r>
            <a:endParaRPr lang="en-US" sz="3200">
              <a:solidFill>
                <a:srgbClr val="FFFF00"/>
              </a:solidFill>
              <a:effectLst>
                <a:outerShdw blurRad="38100" dist="38100" dir="2700000" algn="tl">
                  <a:srgbClr val="FFFFFF"/>
                </a:outerShdw>
              </a:effectLst>
              <a:latin typeface="Arial" charset="0"/>
              <a:ea typeface="ＭＳ Ｐゴシック" charset="0"/>
              <a:cs typeface="Times New Roman" charset="0"/>
            </a:endParaRPr>
          </a:p>
          <a:p>
            <a:pPr eaLnBrk="1" hangingPunct="1">
              <a:lnSpc>
                <a:spcPct val="90000"/>
              </a:lnSpc>
              <a:spcBef>
                <a:spcPct val="50000"/>
              </a:spcBef>
              <a:buClrTx/>
              <a:buSzTx/>
              <a:buFontTx/>
              <a:buNone/>
            </a:pPr>
            <a:r>
              <a:rPr lang="en-US" sz="3200">
                <a:effectLst>
                  <a:outerShdw blurRad="38100" dist="38100" dir="2700000" algn="tl">
                    <a:srgbClr val="FFFFFF"/>
                  </a:outerShdw>
                </a:effectLst>
                <a:latin typeface="Arial" charset="0"/>
                <a:ea typeface="ＭＳ Ｐゴシック" charset="0"/>
                <a:cs typeface="Times New Roman" charset="0"/>
              </a:rPr>
              <a:t>	</a:t>
            </a:r>
            <a:r>
              <a:rPr lang="en-US" sz="3200">
                <a:solidFill>
                  <a:schemeClr val="tx2"/>
                </a:solidFill>
                <a:effectLst/>
                <a:latin typeface="Arial" charset="0"/>
                <a:ea typeface="ＭＳ Ｐゴシック" charset="0"/>
                <a:cs typeface="Times New Roman" charset="0"/>
              </a:rPr>
              <a:t>4.    Sự hiện diện của Đức Chúa Trời</a:t>
            </a:r>
          </a:p>
          <a:p>
            <a:pPr eaLnBrk="1" hangingPunct="1">
              <a:lnSpc>
                <a:spcPct val="90000"/>
              </a:lnSpc>
              <a:spcBef>
                <a:spcPct val="50000"/>
              </a:spcBef>
              <a:buClrTx/>
              <a:buSzTx/>
              <a:buFontTx/>
              <a:buNone/>
            </a:pPr>
            <a:r>
              <a:rPr lang="en-US" sz="3200">
                <a:effectLst>
                  <a:outerShdw blurRad="38100" dist="38100" dir="2700000" algn="tl">
                    <a:srgbClr val="FFFFFF"/>
                  </a:outerShdw>
                </a:effectLst>
                <a:latin typeface="Arial" charset="0"/>
                <a:ea typeface="ＭＳ Ｐゴシック" charset="0"/>
                <a:cs typeface="Times New Roman" charset="0"/>
              </a:rPr>
              <a:t>	</a:t>
            </a:r>
            <a:r>
              <a:rPr lang="en-US" sz="3200">
                <a:solidFill>
                  <a:schemeClr val="tx2"/>
                </a:solidFill>
                <a:effectLst/>
                <a:latin typeface="Arial" charset="0"/>
                <a:ea typeface="ＭＳ Ｐゴシック" charset="0"/>
                <a:cs typeface="Times New Roman" charset="0"/>
              </a:rPr>
              <a:t>5.    Sáng tạo &amp; </a:t>
            </a:r>
            <a:r>
              <a:rPr lang="ja-JP" altLang="en-US" sz="3200">
                <a:solidFill>
                  <a:schemeClr val="tx2"/>
                </a:solidFill>
                <a:effectLst/>
                <a:latin typeface="Arial" charset="0"/>
                <a:ea typeface="ＭＳ Ｐゴシック" charset="0"/>
                <a:cs typeface="Times New Roman" charset="0"/>
              </a:rPr>
              <a:t>‘</a:t>
            </a:r>
            <a:r>
              <a:rPr lang="en-US" sz="3200">
                <a:solidFill>
                  <a:schemeClr val="tx2"/>
                </a:solidFill>
                <a:effectLst/>
                <a:latin typeface="Arial" charset="0"/>
                <a:ea typeface="ＭＳ Ｐゴシック" charset="0"/>
                <a:cs typeface="Times New Roman" charset="0"/>
              </a:rPr>
              <a:t>hủy diệt</a:t>
            </a:r>
            <a:r>
              <a:rPr lang="ja-JP" altLang="en-US" sz="3200">
                <a:solidFill>
                  <a:schemeClr val="tx2"/>
                </a:solidFill>
                <a:effectLst/>
                <a:latin typeface="Arial" charset="0"/>
                <a:ea typeface="ＭＳ Ｐゴシック" charset="0"/>
                <a:cs typeface="Times New Roman" charset="0"/>
              </a:rPr>
              <a:t>’</a:t>
            </a:r>
            <a:endParaRPr lang="en-US" sz="3200">
              <a:solidFill>
                <a:schemeClr val="tx2"/>
              </a:solidFill>
              <a:effectLst/>
              <a:latin typeface="Arial" charset="0"/>
              <a:ea typeface="ＭＳ Ｐゴシック" charset="0"/>
              <a:cs typeface="Times New Roman" charset="0"/>
            </a:endParaRPr>
          </a:p>
          <a:p>
            <a:pPr eaLnBrk="1" hangingPunct="1">
              <a:lnSpc>
                <a:spcPct val="90000"/>
              </a:lnSpc>
              <a:spcBef>
                <a:spcPct val="50000"/>
              </a:spcBef>
              <a:buClrTx/>
              <a:buSzTx/>
              <a:buFontTx/>
              <a:buNone/>
            </a:pPr>
            <a:r>
              <a:rPr lang="en-US" sz="3200">
                <a:solidFill>
                  <a:srgbClr val="FFFF00"/>
                </a:solidFill>
                <a:effectLst>
                  <a:outerShdw blurRad="38100" dist="38100" dir="2700000" algn="tl">
                    <a:srgbClr val="FFFFFF"/>
                  </a:outerShdw>
                </a:effectLst>
                <a:latin typeface="Arial" charset="0"/>
                <a:ea typeface="ＭＳ Ｐゴシック" charset="0"/>
                <a:cs typeface="Times New Roman" charset="0"/>
              </a:rPr>
              <a:t>	</a:t>
            </a:r>
            <a:r>
              <a:rPr lang="en-US" sz="3200">
                <a:solidFill>
                  <a:schemeClr val="tx2"/>
                </a:solidFill>
                <a:effectLst/>
                <a:latin typeface="Arial" charset="0"/>
                <a:ea typeface="ＭＳ Ｐゴシック" charset="0"/>
                <a:cs typeface="Times New Roman" charset="0"/>
              </a:rPr>
              <a:t>6.     Đất hứa trong mắt các tiên tri</a:t>
            </a:r>
          </a:p>
          <a:p>
            <a:pPr eaLnBrk="1" hangingPunct="1">
              <a:lnSpc>
                <a:spcPct val="90000"/>
              </a:lnSpc>
              <a:spcBef>
                <a:spcPct val="50000"/>
              </a:spcBef>
              <a:buClrTx/>
              <a:buSzTx/>
              <a:buFontTx/>
              <a:buNone/>
            </a:pPr>
            <a:r>
              <a:rPr lang="en-US" sz="3200">
                <a:solidFill>
                  <a:srgbClr val="FFFF00"/>
                </a:solidFill>
                <a:effectLst>
                  <a:outerShdw blurRad="38100" dist="38100" dir="2700000" algn="tl">
                    <a:srgbClr val="FFFFFF"/>
                  </a:outerShdw>
                </a:effectLst>
                <a:latin typeface="Arial" charset="0"/>
                <a:ea typeface="ＭＳ Ｐゴシック" charset="0"/>
                <a:cs typeface="Times New Roman" charset="0"/>
              </a:rPr>
              <a:t>	7.    Dân sót</a:t>
            </a:r>
            <a:endParaRPr lang="en-US" sz="3200">
              <a:solidFill>
                <a:srgbClr val="FFFF00"/>
              </a:solidFill>
              <a:effectLst>
                <a:outerShdw blurRad="38100" dist="38100" dir="2700000" algn="tl">
                  <a:srgbClr val="FFFFFF"/>
                </a:outerShdw>
              </a:effectLst>
              <a:latin typeface="Arial" charset="0"/>
              <a:ea typeface="ＭＳ Ｐゴシック"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4"/>
          <p:cNvSpPr txBox="1">
            <a:spLocks noChangeArrowheads="1"/>
          </p:cNvSpPr>
          <p:nvPr/>
        </p:nvSpPr>
        <p:spPr bwMode="auto">
          <a:xfrm>
            <a:off x="642938" y="2093913"/>
            <a:ext cx="8348662" cy="892175"/>
          </a:xfrm>
          <a:prstGeom prst="rect">
            <a:avLst/>
          </a:prstGeom>
          <a:noFill/>
          <a:ln w="12700" cap="sq">
            <a:noFill/>
            <a:miter lim="800000"/>
            <a:headEnd type="none" w="sm" len="sm"/>
            <a:tailEnd type="none" w="sm" len="sm"/>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buFontTx/>
              <a:buChar char="•"/>
            </a:pPr>
            <a:r>
              <a:rPr lang="en-US" sz="2800" b="1">
                <a:effectLst>
                  <a:outerShdw blurRad="38100" dist="38100" dir="2700000" algn="tl">
                    <a:srgbClr val="FFFFFF"/>
                  </a:outerShdw>
                </a:effectLst>
                <a:latin typeface="Arial" charset="0"/>
                <a:cs typeface="Arial" charset="0"/>
              </a:rPr>
              <a:t> </a:t>
            </a:r>
            <a:r>
              <a:rPr lang="en-US" b="1" u="sng">
                <a:effectLst>
                  <a:outerShdw blurRad="38100" dist="38100" dir="2700000" algn="tl">
                    <a:srgbClr val="FFFFFF"/>
                  </a:outerShdw>
                </a:effectLst>
                <a:latin typeface="Arial" charset="0"/>
                <a:cs typeface="Arial" charset="0"/>
              </a:rPr>
              <a:t>Phần thưởng của họ</a:t>
            </a:r>
            <a:r>
              <a:rPr lang="en-US" b="1">
                <a:effectLst>
                  <a:outerShdw blurRad="38100" dist="38100" dir="2700000" algn="tl">
                    <a:srgbClr val="FFFFFF"/>
                  </a:outerShdw>
                </a:effectLst>
                <a:latin typeface="Arial" charset="0"/>
                <a:cs typeface="Arial" charset="0"/>
              </a:rPr>
              <a:t>: Giải cứu khỏi sự kinh khiếp của Ngày ấy</a:t>
            </a:r>
            <a:endParaRPr lang="en-US" sz="2800" b="1">
              <a:effectLst>
                <a:outerShdw blurRad="38100" dist="38100" dir="2700000" algn="tl">
                  <a:srgbClr val="FFFFFF"/>
                </a:outerShdw>
              </a:effectLst>
              <a:latin typeface="Arial" charset="0"/>
              <a:cs typeface="Arial" charset="0"/>
            </a:endParaRPr>
          </a:p>
        </p:txBody>
      </p:sp>
      <p:sp>
        <p:nvSpPr>
          <p:cNvPr id="31747" name="Text Box 5"/>
          <p:cNvSpPr txBox="1">
            <a:spLocks noChangeArrowheads="1"/>
          </p:cNvSpPr>
          <p:nvPr/>
        </p:nvSpPr>
        <p:spPr bwMode="auto">
          <a:xfrm>
            <a:off x="693738" y="3286125"/>
            <a:ext cx="82359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28600" indent="-228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buFontTx/>
              <a:buChar char="•"/>
            </a:pPr>
            <a:r>
              <a:rPr lang="en-US" b="1" u="sng">
                <a:latin typeface="Arial" charset="0"/>
                <a:cs typeface="Arial" charset="0"/>
              </a:rPr>
              <a:t>Nét nhận dạng của họ</a:t>
            </a:r>
            <a:r>
              <a:rPr lang="en-US" b="1">
                <a:latin typeface="Arial" charset="0"/>
                <a:cs typeface="Arial" charset="0"/>
              </a:rPr>
              <a:t>: những người có </a:t>
            </a:r>
            <a:r>
              <a:rPr lang="ja-JP" altLang="en-US" b="1">
                <a:latin typeface="Arial" charset="0"/>
                <a:cs typeface="Arial" charset="0"/>
              </a:rPr>
              <a:t>‘</a:t>
            </a:r>
            <a:r>
              <a:rPr lang="en-US" b="1">
                <a:latin typeface="Arial" charset="0"/>
                <a:cs typeface="Arial" charset="0"/>
              </a:rPr>
              <a:t>sự công nghĩa và đạo đức trong ảnh hưởng và cách đối đãi của họ với người khác</a:t>
            </a:r>
            <a:r>
              <a:rPr lang="ja-JP" altLang="en-US" b="1">
                <a:latin typeface="Arial" charset="0"/>
                <a:cs typeface="Arial" charset="0"/>
              </a:rPr>
              <a:t>’</a:t>
            </a:r>
            <a:endParaRPr lang="en-US" b="1">
              <a:latin typeface="Arial" charset="0"/>
              <a:cs typeface="Arial" charset="0"/>
            </a:endParaRPr>
          </a:p>
        </p:txBody>
      </p:sp>
      <p:sp>
        <p:nvSpPr>
          <p:cNvPr id="31748" name="Title 4"/>
          <p:cNvSpPr>
            <a:spLocks noGrp="1"/>
          </p:cNvSpPr>
          <p:nvPr>
            <p:ph type="title"/>
          </p:nvPr>
        </p:nvSpPr>
        <p:spPr>
          <a:xfrm>
            <a:off x="642938" y="500063"/>
            <a:ext cx="7772400" cy="1000125"/>
          </a:xfrm>
        </p:spPr>
        <p:txBody>
          <a:bodyPr/>
          <a:lstStyle/>
          <a:p>
            <a:r>
              <a:rPr lang="en-US" sz="3000">
                <a:solidFill>
                  <a:srgbClr val="FFFF00"/>
                </a:solidFill>
                <a:effectLst/>
                <a:latin typeface="Arial" charset="0"/>
                <a:ea typeface="ＭＳ Ｐゴシック" charset="0"/>
                <a:cs typeface="Arial" charset="0"/>
              </a:rPr>
              <a:t>7.  Sự trung tín &amp; công nghĩa của dân sót</a:t>
            </a:r>
            <a:r>
              <a:rPr lang="en-US" sz="3000">
                <a:solidFill>
                  <a:schemeClr val="tx1"/>
                </a:solidFill>
                <a:effectLst/>
                <a:latin typeface="Arial" charset="0"/>
                <a:ea typeface="ＭＳ Ｐゴシック" charset="0"/>
                <a:cs typeface="Arial" charset="0"/>
              </a:rPr>
              <a:t/>
            </a:r>
            <a:br>
              <a:rPr lang="en-US" sz="3000">
                <a:solidFill>
                  <a:schemeClr val="tx1"/>
                </a:solidFill>
                <a:effectLst/>
                <a:latin typeface="Arial" charset="0"/>
                <a:ea typeface="ＭＳ Ｐゴシック" charset="0"/>
                <a:cs typeface="Arial" charset="0"/>
              </a:rPr>
            </a:br>
            <a:endParaRPr lang="en-US" sz="3000">
              <a:effectLst/>
              <a:latin typeface="Arial" charset="0"/>
              <a:ea typeface="ＭＳ Ｐゴシック"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85800" y="381000"/>
            <a:ext cx="7772400" cy="1143000"/>
          </a:xfrm>
        </p:spPr>
        <p:txBody>
          <a:bodyPr/>
          <a:lstStyle/>
          <a:p>
            <a:pPr eaLnBrk="1" hangingPunct="1"/>
            <a:r>
              <a:rPr lang="en-US" sz="3600">
                <a:effectLst>
                  <a:outerShdw blurRad="38100" dist="38100" dir="2700000" algn="tl">
                    <a:srgbClr val="000000"/>
                  </a:outerShdw>
                </a:effectLst>
                <a:latin typeface="Arial" charset="0"/>
                <a:ea typeface="ＭＳ Ｐゴシック" charset="0"/>
                <a:cs typeface="Arial" charset="0"/>
              </a:rPr>
              <a:t>IV.  Dân tộc nào sẽ bị đoán phạt?</a:t>
            </a:r>
          </a:p>
        </p:txBody>
      </p:sp>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295400"/>
            <a:ext cx="4419600" cy="5910263"/>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57349" name="Text Box 5"/>
          <p:cNvSpPr txBox="1">
            <a:spLocks noChangeArrowheads="1"/>
          </p:cNvSpPr>
          <p:nvPr/>
        </p:nvSpPr>
        <p:spPr bwMode="auto">
          <a:xfrm>
            <a:off x="762000" y="5410200"/>
            <a:ext cx="1084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800" b="1">
                <a:latin typeface="Arial" charset="0"/>
                <a:cs typeface="Arial" charset="0"/>
              </a:rPr>
              <a:t>Ga-xa</a:t>
            </a:r>
          </a:p>
        </p:txBody>
      </p:sp>
      <p:sp>
        <p:nvSpPr>
          <p:cNvPr id="57350" name="Line 6"/>
          <p:cNvSpPr>
            <a:spLocks noChangeShapeType="1"/>
          </p:cNvSpPr>
          <p:nvPr/>
        </p:nvSpPr>
        <p:spPr bwMode="auto">
          <a:xfrm flipV="1">
            <a:off x="1371600" y="4648200"/>
            <a:ext cx="2366963" cy="914400"/>
          </a:xfrm>
          <a:prstGeom prst="line">
            <a:avLst/>
          </a:prstGeom>
          <a:noFill/>
          <a:ln w="28575" cap="sq">
            <a:solidFill>
              <a:schemeClr val="bg2"/>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57353" name="Line 9"/>
          <p:cNvSpPr>
            <a:spLocks noChangeShapeType="1"/>
          </p:cNvSpPr>
          <p:nvPr/>
        </p:nvSpPr>
        <p:spPr bwMode="auto">
          <a:xfrm flipV="1">
            <a:off x="1676400" y="4495800"/>
            <a:ext cx="2070100" cy="76200"/>
          </a:xfrm>
          <a:prstGeom prst="line">
            <a:avLst/>
          </a:prstGeom>
          <a:noFill/>
          <a:ln w="38100" cap="sq">
            <a:solidFill>
              <a:schemeClr val="bg2"/>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57355" name="Line 11"/>
          <p:cNvSpPr>
            <a:spLocks noChangeShapeType="1"/>
          </p:cNvSpPr>
          <p:nvPr/>
        </p:nvSpPr>
        <p:spPr bwMode="auto">
          <a:xfrm>
            <a:off x="1600200" y="3962400"/>
            <a:ext cx="2268538" cy="457200"/>
          </a:xfrm>
          <a:prstGeom prst="line">
            <a:avLst/>
          </a:prstGeom>
          <a:noFill/>
          <a:ln w="28575" cap="sq">
            <a:solidFill>
              <a:schemeClr val="bg2"/>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57357" name="Line 13"/>
          <p:cNvSpPr>
            <a:spLocks noChangeShapeType="1"/>
          </p:cNvSpPr>
          <p:nvPr/>
        </p:nvSpPr>
        <p:spPr bwMode="auto">
          <a:xfrm>
            <a:off x="1524000" y="3352800"/>
            <a:ext cx="2366963" cy="762000"/>
          </a:xfrm>
          <a:prstGeom prst="line">
            <a:avLst/>
          </a:prstGeom>
          <a:noFill/>
          <a:ln w="28575" cap="sq">
            <a:solidFill>
              <a:schemeClr val="bg2"/>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57358" name="Line 14"/>
          <p:cNvSpPr>
            <a:spLocks noChangeShapeType="1"/>
          </p:cNvSpPr>
          <p:nvPr/>
        </p:nvSpPr>
        <p:spPr bwMode="auto">
          <a:xfrm flipH="1">
            <a:off x="4953000" y="4800600"/>
            <a:ext cx="2366963" cy="152400"/>
          </a:xfrm>
          <a:prstGeom prst="line">
            <a:avLst/>
          </a:prstGeom>
          <a:noFill/>
          <a:ln w="38100" cap="sq">
            <a:solidFill>
              <a:schemeClr val="bg2"/>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57360" name="Line 16"/>
          <p:cNvSpPr>
            <a:spLocks noChangeShapeType="1"/>
          </p:cNvSpPr>
          <p:nvPr/>
        </p:nvSpPr>
        <p:spPr bwMode="auto">
          <a:xfrm flipH="1">
            <a:off x="5410200" y="3581400"/>
            <a:ext cx="1873250" cy="533400"/>
          </a:xfrm>
          <a:prstGeom prst="line">
            <a:avLst/>
          </a:prstGeom>
          <a:noFill/>
          <a:ln w="28575" cap="sq">
            <a:solidFill>
              <a:schemeClr val="bg2"/>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57361" name="Text Box 17"/>
          <p:cNvSpPr txBox="1">
            <a:spLocks noChangeArrowheads="1"/>
          </p:cNvSpPr>
          <p:nvPr/>
        </p:nvSpPr>
        <p:spPr bwMode="auto">
          <a:xfrm>
            <a:off x="428625" y="6096000"/>
            <a:ext cx="1577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b="1">
                <a:solidFill>
                  <a:srgbClr val="FFFF00"/>
                </a:solidFill>
                <a:latin typeface="Arial" charset="0"/>
                <a:cs typeface="Arial" charset="0"/>
              </a:rPr>
              <a:t>Cút </a:t>
            </a:r>
            <a:r>
              <a:rPr lang="en-US" sz="1800" b="1">
                <a:solidFill>
                  <a:srgbClr val="FFFFFF"/>
                </a:solidFill>
                <a:latin typeface="Arial" charset="0"/>
                <a:cs typeface="Arial" charset="0"/>
              </a:rPr>
              <a:t>2:12</a:t>
            </a:r>
          </a:p>
        </p:txBody>
      </p:sp>
      <p:sp>
        <p:nvSpPr>
          <p:cNvPr id="57364" name="Oval 20"/>
          <p:cNvSpPr>
            <a:spLocks noChangeArrowheads="1"/>
          </p:cNvSpPr>
          <p:nvPr/>
        </p:nvSpPr>
        <p:spPr bwMode="auto">
          <a:xfrm>
            <a:off x="4114800" y="4267200"/>
            <a:ext cx="690563" cy="304800"/>
          </a:xfrm>
          <a:prstGeom prst="ellipse">
            <a:avLst/>
          </a:prstGeom>
          <a:noFill/>
          <a:ln w="22225" cap="sq">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sz="2800">
              <a:latin typeface="Arial" charset="0"/>
              <a:cs typeface="Arial" charset="0"/>
            </a:endParaRPr>
          </a:p>
        </p:txBody>
      </p:sp>
      <p:sp>
        <p:nvSpPr>
          <p:cNvPr id="57365" name="Line 21"/>
          <p:cNvSpPr>
            <a:spLocks noChangeShapeType="1"/>
          </p:cNvSpPr>
          <p:nvPr/>
        </p:nvSpPr>
        <p:spPr bwMode="auto">
          <a:xfrm flipH="1">
            <a:off x="4495800" y="2743200"/>
            <a:ext cx="3057525" cy="1524000"/>
          </a:xfrm>
          <a:prstGeom prst="line">
            <a:avLst/>
          </a:prstGeom>
          <a:noFill/>
          <a:ln w="38100" cap="sq">
            <a:solidFill>
              <a:schemeClr val="bg2"/>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57366" name="Line 22"/>
          <p:cNvSpPr>
            <a:spLocks noChangeShapeType="1"/>
          </p:cNvSpPr>
          <p:nvPr/>
        </p:nvSpPr>
        <p:spPr bwMode="auto">
          <a:xfrm flipH="1">
            <a:off x="5791200" y="1828800"/>
            <a:ext cx="1479550" cy="914400"/>
          </a:xfrm>
          <a:prstGeom prst="line">
            <a:avLst/>
          </a:prstGeom>
          <a:noFill/>
          <a:ln w="28575" cap="sq">
            <a:solidFill>
              <a:schemeClr val="bg2"/>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68631" name="Text Box 311"/>
          <p:cNvSpPr txBox="1">
            <a:spLocks noChangeArrowheads="1"/>
          </p:cNvSpPr>
          <p:nvPr/>
        </p:nvSpPr>
        <p:spPr bwMode="auto">
          <a:xfrm>
            <a:off x="8369300" y="71438"/>
            <a:ext cx="698500"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effectLst>
                  <a:outerShdw blurRad="38100" dist="38100" dir="2700000" algn="tl">
                    <a:srgbClr val="FFFFFF"/>
                  </a:outerShdw>
                </a:effectLst>
                <a:latin typeface="Arial" charset="0"/>
                <a:cs typeface="Arial" charset="0"/>
              </a:rPr>
              <a:t>637</a:t>
            </a:r>
          </a:p>
        </p:txBody>
      </p:sp>
      <p:sp>
        <p:nvSpPr>
          <p:cNvPr id="57352" name="Text Box 8"/>
          <p:cNvSpPr txBox="1">
            <a:spLocks noChangeArrowheads="1"/>
          </p:cNvSpPr>
          <p:nvPr/>
        </p:nvSpPr>
        <p:spPr bwMode="auto">
          <a:xfrm>
            <a:off x="685800" y="4419600"/>
            <a:ext cx="1577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800" b="1">
                <a:latin typeface="Arial" charset="0"/>
                <a:cs typeface="Arial" charset="0"/>
              </a:rPr>
              <a:t>Ách-ca-lôn</a:t>
            </a:r>
          </a:p>
        </p:txBody>
      </p:sp>
      <p:sp>
        <p:nvSpPr>
          <p:cNvPr id="57354" name="Text Box 10"/>
          <p:cNvSpPr txBox="1">
            <a:spLocks noChangeArrowheads="1"/>
          </p:cNvSpPr>
          <p:nvPr/>
        </p:nvSpPr>
        <p:spPr bwMode="auto">
          <a:xfrm>
            <a:off x="762000" y="3810000"/>
            <a:ext cx="1577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800" b="1">
                <a:latin typeface="Arial" charset="0"/>
                <a:cs typeface="Arial" charset="0"/>
              </a:rPr>
              <a:t>Ách-đốt</a:t>
            </a:r>
          </a:p>
        </p:txBody>
      </p:sp>
      <p:sp>
        <p:nvSpPr>
          <p:cNvPr id="57356" name="Text Box 12"/>
          <p:cNvSpPr txBox="1">
            <a:spLocks noChangeArrowheads="1"/>
          </p:cNvSpPr>
          <p:nvPr/>
        </p:nvSpPr>
        <p:spPr bwMode="auto">
          <a:xfrm>
            <a:off x="762000" y="3124200"/>
            <a:ext cx="1282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800" b="1">
                <a:latin typeface="Arial" charset="0"/>
                <a:cs typeface="Arial" charset="0"/>
              </a:rPr>
              <a:t>Éc-rôn</a:t>
            </a:r>
          </a:p>
        </p:txBody>
      </p:sp>
      <p:sp>
        <p:nvSpPr>
          <p:cNvPr id="57351" name="Text Box 7"/>
          <p:cNvSpPr txBox="1">
            <a:spLocks noChangeArrowheads="1"/>
          </p:cNvSpPr>
          <p:nvPr/>
        </p:nvSpPr>
        <p:spPr bwMode="auto">
          <a:xfrm>
            <a:off x="6934200" y="4419600"/>
            <a:ext cx="1995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b="1">
                <a:solidFill>
                  <a:srgbClr val="FFFF00"/>
                </a:solidFill>
                <a:latin typeface="Arial" charset="0"/>
                <a:cs typeface="Arial" charset="0"/>
              </a:rPr>
              <a:t>Mô-áp </a:t>
            </a:r>
            <a:r>
              <a:rPr lang="en-US" sz="1800" b="1">
                <a:latin typeface="Arial" charset="0"/>
                <a:cs typeface="Arial" charset="0"/>
              </a:rPr>
              <a:t>2:8-11</a:t>
            </a:r>
          </a:p>
        </p:txBody>
      </p:sp>
      <p:sp>
        <p:nvSpPr>
          <p:cNvPr id="57359" name="Text Box 15"/>
          <p:cNvSpPr txBox="1">
            <a:spLocks noChangeArrowheads="1"/>
          </p:cNvSpPr>
          <p:nvPr/>
        </p:nvSpPr>
        <p:spPr bwMode="auto">
          <a:xfrm flipH="1">
            <a:off x="6888163" y="3324225"/>
            <a:ext cx="21129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b="1">
                <a:solidFill>
                  <a:srgbClr val="FFFF00"/>
                </a:solidFill>
                <a:latin typeface="Arial" charset="0"/>
                <a:cs typeface="Arial" charset="0"/>
              </a:rPr>
              <a:t>Am-môn</a:t>
            </a:r>
            <a:r>
              <a:rPr lang="en-US" sz="1800" b="1">
                <a:latin typeface="Arial" charset="0"/>
                <a:cs typeface="Arial" charset="0"/>
              </a:rPr>
              <a:t>2:8-11</a:t>
            </a:r>
          </a:p>
        </p:txBody>
      </p:sp>
      <p:sp>
        <p:nvSpPr>
          <p:cNvPr id="57362" name="Text Box 18"/>
          <p:cNvSpPr txBox="1">
            <a:spLocks noChangeArrowheads="1"/>
          </p:cNvSpPr>
          <p:nvPr/>
        </p:nvSpPr>
        <p:spPr bwMode="auto">
          <a:xfrm>
            <a:off x="6934200" y="1447800"/>
            <a:ext cx="1971675"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b="1">
                <a:solidFill>
                  <a:srgbClr val="FFFF00"/>
                </a:solidFill>
                <a:latin typeface="Arial" charset="0"/>
                <a:cs typeface="Arial" charset="0"/>
              </a:rPr>
              <a:t>A-sy-ri</a:t>
            </a:r>
            <a:endParaRPr lang="en-US" sz="2800" b="1">
              <a:solidFill>
                <a:srgbClr val="FFFF00"/>
              </a:solidFill>
              <a:latin typeface="Arial" charset="0"/>
              <a:cs typeface="Arial" charset="0"/>
            </a:endParaRPr>
          </a:p>
          <a:p>
            <a:pPr eaLnBrk="1" hangingPunct="1">
              <a:spcBef>
                <a:spcPct val="50000"/>
              </a:spcBef>
            </a:pPr>
            <a:r>
              <a:rPr lang="en-US" sz="1800" b="1">
                <a:latin typeface="Arial" charset="0"/>
                <a:cs typeface="Arial" charset="0"/>
              </a:rPr>
              <a:t>2:13-15</a:t>
            </a:r>
          </a:p>
        </p:txBody>
      </p:sp>
      <p:sp>
        <p:nvSpPr>
          <p:cNvPr id="57363" name="Text Box 19"/>
          <p:cNvSpPr txBox="1">
            <a:spLocks noChangeArrowheads="1"/>
          </p:cNvSpPr>
          <p:nvPr/>
        </p:nvSpPr>
        <p:spPr bwMode="auto">
          <a:xfrm>
            <a:off x="6858000" y="2438400"/>
            <a:ext cx="2143125"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a:solidFill>
                  <a:srgbClr val="FFFF00"/>
                </a:solidFill>
                <a:latin typeface="Arial" charset="0"/>
                <a:cs typeface="Arial" charset="0"/>
              </a:rPr>
              <a:t>Giê-ru-sa-lem</a:t>
            </a:r>
            <a:endParaRPr lang="en-US" sz="2800">
              <a:solidFill>
                <a:srgbClr val="FFFF00"/>
              </a:solidFill>
              <a:latin typeface="Arial" charset="0"/>
              <a:cs typeface="Arial" charset="0"/>
            </a:endParaRPr>
          </a:p>
          <a:p>
            <a:pPr eaLnBrk="1" hangingPunct="1">
              <a:spcBef>
                <a:spcPct val="50000"/>
              </a:spcBef>
            </a:pPr>
            <a:r>
              <a:rPr lang="en-US" sz="1800" b="1">
                <a:latin typeface="Arial" charset="0"/>
                <a:cs typeface="Arial" charset="0"/>
              </a:rPr>
              <a:t>3:1-8</a:t>
            </a:r>
          </a:p>
        </p:txBody>
      </p:sp>
      <p:sp>
        <p:nvSpPr>
          <p:cNvPr id="57348" name="Text Box 4"/>
          <p:cNvSpPr txBox="1">
            <a:spLocks noChangeArrowheads="1"/>
          </p:cNvSpPr>
          <p:nvPr/>
        </p:nvSpPr>
        <p:spPr bwMode="auto">
          <a:xfrm>
            <a:off x="71438" y="1524000"/>
            <a:ext cx="236696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b="1">
                <a:solidFill>
                  <a:srgbClr val="FFFF00"/>
                </a:solidFill>
                <a:latin typeface="Arial" charset="0"/>
                <a:cs typeface="Arial" charset="0"/>
              </a:rPr>
              <a:t>Phi-li-tin </a:t>
            </a:r>
            <a:r>
              <a:rPr lang="en-US" sz="1800" b="1">
                <a:latin typeface="Arial" charset="0"/>
                <a:cs typeface="Arial" charset="0"/>
              </a:rPr>
              <a:t>2:4-7</a:t>
            </a:r>
          </a:p>
          <a:p>
            <a:pPr eaLnBrk="1" hangingPunct="1">
              <a:spcBef>
                <a:spcPct val="50000"/>
              </a:spcBef>
            </a:pPr>
            <a:endParaRPr lang="en-US" sz="2800">
              <a:solidFill>
                <a:srgbClr val="FFFF00"/>
              </a:solidFill>
              <a:latin typeface="Arial" charset="0"/>
              <a:cs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348"/>
                                        </p:tgtEl>
                                        <p:attrNameLst>
                                          <p:attrName>style.visibility</p:attrName>
                                        </p:attrNameLst>
                                      </p:cBhvr>
                                      <p:to>
                                        <p:strVal val="visible"/>
                                      </p:to>
                                    </p:set>
                                    <p:anim calcmode="lin" valueType="num">
                                      <p:cBhvr additive="base">
                                        <p:cTn id="7" dur="500" fill="hold"/>
                                        <p:tgtEl>
                                          <p:spTgt spid="57348"/>
                                        </p:tgtEl>
                                        <p:attrNameLst>
                                          <p:attrName>ppt_x</p:attrName>
                                        </p:attrNameLst>
                                      </p:cBhvr>
                                      <p:tavLst>
                                        <p:tav tm="0">
                                          <p:val>
                                            <p:strVal val="#ppt_x"/>
                                          </p:val>
                                        </p:tav>
                                        <p:tav tm="100000">
                                          <p:val>
                                            <p:strVal val="#ppt_x"/>
                                          </p:val>
                                        </p:tav>
                                      </p:tavLst>
                                    </p:anim>
                                    <p:anim calcmode="lin" valueType="num">
                                      <p:cBhvr additive="base">
                                        <p:cTn id="8" dur="500" fill="hold"/>
                                        <p:tgtEl>
                                          <p:spTgt spid="5734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7356"/>
                                        </p:tgtEl>
                                        <p:attrNameLst>
                                          <p:attrName>style.visibility</p:attrName>
                                        </p:attrNameLst>
                                      </p:cBhvr>
                                      <p:to>
                                        <p:strVal val="visible"/>
                                      </p:to>
                                    </p:set>
                                    <p:anim calcmode="lin" valueType="num">
                                      <p:cBhvr additive="base">
                                        <p:cTn id="12" dur="500" fill="hold"/>
                                        <p:tgtEl>
                                          <p:spTgt spid="57356"/>
                                        </p:tgtEl>
                                        <p:attrNameLst>
                                          <p:attrName>ppt_x</p:attrName>
                                        </p:attrNameLst>
                                      </p:cBhvr>
                                      <p:tavLst>
                                        <p:tav tm="0">
                                          <p:val>
                                            <p:strVal val="#ppt_x"/>
                                          </p:val>
                                        </p:tav>
                                        <p:tav tm="100000">
                                          <p:val>
                                            <p:strVal val="#ppt_x"/>
                                          </p:val>
                                        </p:tav>
                                      </p:tavLst>
                                    </p:anim>
                                    <p:anim calcmode="lin" valueType="num">
                                      <p:cBhvr additive="base">
                                        <p:cTn id="13" dur="500" fill="hold"/>
                                        <p:tgtEl>
                                          <p:spTgt spid="57356"/>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7349"/>
                                        </p:tgtEl>
                                        <p:attrNameLst>
                                          <p:attrName>style.visibility</p:attrName>
                                        </p:attrNameLst>
                                      </p:cBhvr>
                                      <p:to>
                                        <p:strVal val="visible"/>
                                      </p:to>
                                    </p:set>
                                    <p:anim calcmode="lin" valueType="num">
                                      <p:cBhvr additive="base">
                                        <p:cTn id="17" dur="500" fill="hold"/>
                                        <p:tgtEl>
                                          <p:spTgt spid="57349"/>
                                        </p:tgtEl>
                                        <p:attrNameLst>
                                          <p:attrName>ppt_x</p:attrName>
                                        </p:attrNameLst>
                                      </p:cBhvr>
                                      <p:tavLst>
                                        <p:tav tm="0">
                                          <p:val>
                                            <p:strVal val="#ppt_x"/>
                                          </p:val>
                                        </p:tav>
                                        <p:tav tm="100000">
                                          <p:val>
                                            <p:strVal val="#ppt_x"/>
                                          </p:val>
                                        </p:tav>
                                      </p:tavLst>
                                    </p:anim>
                                    <p:anim calcmode="lin" valueType="num">
                                      <p:cBhvr additive="base">
                                        <p:cTn id="18" dur="500" fill="hold"/>
                                        <p:tgtEl>
                                          <p:spTgt spid="57349"/>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1" presetClass="entr" presetSubtype="0" fill="hold" grpId="0" nodeType="afterEffect">
                                  <p:stCondLst>
                                    <p:cond delay="0"/>
                                  </p:stCondLst>
                                  <p:childTnLst>
                                    <p:set>
                                      <p:cBhvr>
                                        <p:cTn id="21" dur="1" fill="hold">
                                          <p:stCondLst>
                                            <p:cond delay="499"/>
                                          </p:stCondLst>
                                        </p:cTn>
                                        <p:tgtEl>
                                          <p:spTgt spid="57350"/>
                                        </p:tgtEl>
                                        <p:attrNameLst>
                                          <p:attrName>style.visibility</p:attrName>
                                        </p:attrNameLst>
                                      </p:cBhvr>
                                      <p:to>
                                        <p:strVal val="visible"/>
                                      </p:to>
                                    </p:set>
                                  </p:childTnLst>
                                </p:cTn>
                              </p:par>
                            </p:childTnLst>
                          </p:cTn>
                        </p:par>
                        <p:par>
                          <p:cTn id="22" fill="hold" nodeType="afterGroup">
                            <p:stCondLst>
                              <p:cond delay="2000"/>
                            </p:stCondLst>
                            <p:childTnLst>
                              <p:par>
                                <p:cTn id="23" presetID="1" presetClass="entr" presetSubtype="0" fill="hold" grpId="0" nodeType="afterEffect">
                                  <p:stCondLst>
                                    <p:cond delay="0"/>
                                  </p:stCondLst>
                                  <p:childTnLst>
                                    <p:set>
                                      <p:cBhvr>
                                        <p:cTn id="24" dur="1" fill="hold">
                                          <p:stCondLst>
                                            <p:cond delay="499"/>
                                          </p:stCondLst>
                                        </p:cTn>
                                        <p:tgtEl>
                                          <p:spTgt spid="57351"/>
                                        </p:tgtEl>
                                        <p:attrNameLst>
                                          <p:attrName>style.visibility</p:attrName>
                                        </p:attrNameLst>
                                      </p:cBhvr>
                                      <p:to>
                                        <p:strVal val="visible"/>
                                      </p:to>
                                    </p:set>
                                  </p:childTnLst>
                                </p:cTn>
                              </p:par>
                            </p:childTnLst>
                          </p:cTn>
                        </p:par>
                        <p:par>
                          <p:cTn id="25" fill="hold" nodeType="afterGroup">
                            <p:stCondLst>
                              <p:cond delay="2500"/>
                            </p:stCondLst>
                            <p:childTnLst>
                              <p:par>
                                <p:cTn id="26" presetID="1" presetClass="entr" presetSubtype="0" fill="hold" grpId="0" nodeType="afterEffect">
                                  <p:stCondLst>
                                    <p:cond delay="0"/>
                                  </p:stCondLst>
                                  <p:childTnLst>
                                    <p:set>
                                      <p:cBhvr>
                                        <p:cTn id="27" dur="1" fill="hold">
                                          <p:stCondLst>
                                            <p:cond delay="499"/>
                                          </p:stCondLst>
                                        </p:cTn>
                                        <p:tgtEl>
                                          <p:spTgt spid="57352"/>
                                        </p:tgtEl>
                                        <p:attrNameLst>
                                          <p:attrName>style.visibility</p:attrName>
                                        </p:attrNameLst>
                                      </p:cBhvr>
                                      <p:to>
                                        <p:strVal val="visible"/>
                                      </p:to>
                                    </p:set>
                                  </p:childTnLst>
                                </p:cTn>
                              </p:par>
                            </p:childTnLst>
                          </p:cTn>
                        </p:par>
                        <p:par>
                          <p:cTn id="28" fill="hold" nodeType="afterGroup">
                            <p:stCondLst>
                              <p:cond delay="3000"/>
                            </p:stCondLst>
                            <p:childTnLst>
                              <p:par>
                                <p:cTn id="29" presetID="1" presetClass="entr" presetSubtype="0" fill="hold" grpId="0" nodeType="afterEffect">
                                  <p:stCondLst>
                                    <p:cond delay="0"/>
                                  </p:stCondLst>
                                  <p:childTnLst>
                                    <p:set>
                                      <p:cBhvr>
                                        <p:cTn id="30" dur="1" fill="hold">
                                          <p:stCondLst>
                                            <p:cond delay="499"/>
                                          </p:stCondLst>
                                        </p:cTn>
                                        <p:tgtEl>
                                          <p:spTgt spid="57353"/>
                                        </p:tgtEl>
                                        <p:attrNameLst>
                                          <p:attrName>style.visibility</p:attrName>
                                        </p:attrNameLst>
                                      </p:cBhvr>
                                      <p:to>
                                        <p:strVal val="visible"/>
                                      </p:to>
                                    </p:set>
                                  </p:childTnLst>
                                </p:cTn>
                              </p:par>
                            </p:childTnLst>
                          </p:cTn>
                        </p:par>
                        <p:par>
                          <p:cTn id="31" fill="hold" nodeType="afterGroup">
                            <p:stCondLst>
                              <p:cond delay="3500"/>
                            </p:stCondLst>
                            <p:childTnLst>
                              <p:par>
                                <p:cTn id="32" presetID="1" presetClass="entr" presetSubtype="0" fill="hold" grpId="0" nodeType="afterEffect">
                                  <p:stCondLst>
                                    <p:cond delay="0"/>
                                  </p:stCondLst>
                                  <p:childTnLst>
                                    <p:set>
                                      <p:cBhvr>
                                        <p:cTn id="33" dur="1" fill="hold">
                                          <p:stCondLst>
                                            <p:cond delay="499"/>
                                          </p:stCondLst>
                                        </p:cTn>
                                        <p:tgtEl>
                                          <p:spTgt spid="57354"/>
                                        </p:tgtEl>
                                        <p:attrNameLst>
                                          <p:attrName>style.visibility</p:attrName>
                                        </p:attrNameLst>
                                      </p:cBhvr>
                                      <p:to>
                                        <p:strVal val="visible"/>
                                      </p:to>
                                    </p:set>
                                  </p:childTnLst>
                                </p:cTn>
                              </p:par>
                            </p:childTnLst>
                          </p:cTn>
                        </p:par>
                        <p:par>
                          <p:cTn id="34" fill="hold" nodeType="afterGroup">
                            <p:stCondLst>
                              <p:cond delay="4000"/>
                            </p:stCondLst>
                            <p:childTnLst>
                              <p:par>
                                <p:cTn id="35" presetID="1" presetClass="entr" presetSubtype="0" fill="hold" grpId="0" nodeType="afterEffect">
                                  <p:stCondLst>
                                    <p:cond delay="0"/>
                                  </p:stCondLst>
                                  <p:childTnLst>
                                    <p:set>
                                      <p:cBhvr>
                                        <p:cTn id="36" dur="1" fill="hold">
                                          <p:stCondLst>
                                            <p:cond delay="499"/>
                                          </p:stCondLst>
                                        </p:cTn>
                                        <p:tgtEl>
                                          <p:spTgt spid="57355"/>
                                        </p:tgtEl>
                                        <p:attrNameLst>
                                          <p:attrName>style.visibility</p:attrName>
                                        </p:attrNameLst>
                                      </p:cBhvr>
                                      <p:to>
                                        <p:strVal val="visible"/>
                                      </p:to>
                                    </p:set>
                                  </p:childTnLst>
                                </p:cTn>
                              </p:par>
                            </p:childTnLst>
                          </p:cTn>
                        </p:par>
                        <p:par>
                          <p:cTn id="37" fill="hold" nodeType="afterGroup">
                            <p:stCondLst>
                              <p:cond delay="4500"/>
                            </p:stCondLst>
                            <p:childTnLst>
                              <p:par>
                                <p:cTn id="38" presetID="1" presetClass="entr" presetSubtype="0" fill="hold" grpId="0" nodeType="afterEffect">
                                  <p:stCondLst>
                                    <p:cond delay="0"/>
                                  </p:stCondLst>
                                  <p:childTnLst>
                                    <p:set>
                                      <p:cBhvr>
                                        <p:cTn id="39" dur="1" fill="hold">
                                          <p:stCondLst>
                                            <p:cond delay="499"/>
                                          </p:stCondLst>
                                        </p:cTn>
                                        <p:tgtEl>
                                          <p:spTgt spid="57357"/>
                                        </p:tgtEl>
                                        <p:attrNameLst>
                                          <p:attrName>style.visibility</p:attrName>
                                        </p:attrNameLst>
                                      </p:cBhvr>
                                      <p:to>
                                        <p:strVal val="visible"/>
                                      </p:to>
                                    </p:set>
                                  </p:childTnLst>
                                </p:cTn>
                              </p:par>
                            </p:childTnLst>
                          </p:cTn>
                        </p:par>
                        <p:par>
                          <p:cTn id="40" fill="hold" nodeType="afterGroup">
                            <p:stCondLst>
                              <p:cond delay="5000"/>
                            </p:stCondLst>
                            <p:childTnLst>
                              <p:par>
                                <p:cTn id="41" presetID="1" presetClass="entr" presetSubtype="0" fill="hold" grpId="0" nodeType="afterEffect">
                                  <p:stCondLst>
                                    <p:cond delay="0"/>
                                  </p:stCondLst>
                                  <p:childTnLst>
                                    <p:set>
                                      <p:cBhvr>
                                        <p:cTn id="42" dur="1" fill="hold">
                                          <p:stCondLst>
                                            <p:cond delay="499"/>
                                          </p:stCondLst>
                                        </p:cTn>
                                        <p:tgtEl>
                                          <p:spTgt spid="57358"/>
                                        </p:tgtEl>
                                        <p:attrNameLst>
                                          <p:attrName>style.visibility</p:attrName>
                                        </p:attrNameLst>
                                      </p:cBhvr>
                                      <p:to>
                                        <p:strVal val="visible"/>
                                      </p:to>
                                    </p:set>
                                  </p:childTnLst>
                                </p:cTn>
                              </p:par>
                            </p:childTnLst>
                          </p:cTn>
                        </p:par>
                        <p:par>
                          <p:cTn id="43" fill="hold" nodeType="afterGroup">
                            <p:stCondLst>
                              <p:cond delay="5500"/>
                            </p:stCondLst>
                            <p:childTnLst>
                              <p:par>
                                <p:cTn id="44" presetID="1" presetClass="entr" presetSubtype="0" fill="hold" grpId="0" nodeType="afterEffect">
                                  <p:stCondLst>
                                    <p:cond delay="0"/>
                                  </p:stCondLst>
                                  <p:childTnLst>
                                    <p:set>
                                      <p:cBhvr>
                                        <p:cTn id="45" dur="1" fill="hold">
                                          <p:stCondLst>
                                            <p:cond delay="499"/>
                                          </p:stCondLst>
                                        </p:cTn>
                                        <p:tgtEl>
                                          <p:spTgt spid="57359"/>
                                        </p:tgtEl>
                                        <p:attrNameLst>
                                          <p:attrName>style.visibility</p:attrName>
                                        </p:attrNameLst>
                                      </p:cBhvr>
                                      <p:to>
                                        <p:strVal val="visible"/>
                                      </p:to>
                                    </p:set>
                                  </p:childTnLst>
                                </p:cTn>
                              </p:par>
                            </p:childTnLst>
                          </p:cTn>
                        </p:par>
                        <p:par>
                          <p:cTn id="46" fill="hold" nodeType="afterGroup">
                            <p:stCondLst>
                              <p:cond delay="6000"/>
                            </p:stCondLst>
                            <p:childTnLst>
                              <p:par>
                                <p:cTn id="47" presetID="1" presetClass="entr" presetSubtype="0" fill="hold" grpId="0" nodeType="afterEffect">
                                  <p:stCondLst>
                                    <p:cond delay="0"/>
                                  </p:stCondLst>
                                  <p:childTnLst>
                                    <p:set>
                                      <p:cBhvr>
                                        <p:cTn id="48" dur="1" fill="hold">
                                          <p:stCondLst>
                                            <p:cond delay="499"/>
                                          </p:stCondLst>
                                        </p:cTn>
                                        <p:tgtEl>
                                          <p:spTgt spid="57360"/>
                                        </p:tgtEl>
                                        <p:attrNameLst>
                                          <p:attrName>style.visibility</p:attrName>
                                        </p:attrNameLst>
                                      </p:cBhvr>
                                      <p:to>
                                        <p:strVal val="visible"/>
                                      </p:to>
                                    </p:set>
                                  </p:childTnLst>
                                </p:cTn>
                              </p:par>
                            </p:childTnLst>
                          </p:cTn>
                        </p:par>
                        <p:par>
                          <p:cTn id="49" fill="hold" nodeType="afterGroup">
                            <p:stCondLst>
                              <p:cond delay="6500"/>
                            </p:stCondLst>
                            <p:childTnLst>
                              <p:par>
                                <p:cTn id="50" presetID="1" presetClass="entr" presetSubtype="0" fill="hold" grpId="0" nodeType="afterEffect">
                                  <p:stCondLst>
                                    <p:cond delay="0"/>
                                  </p:stCondLst>
                                  <p:childTnLst>
                                    <p:set>
                                      <p:cBhvr>
                                        <p:cTn id="51" dur="1" fill="hold">
                                          <p:stCondLst>
                                            <p:cond delay="499"/>
                                          </p:stCondLst>
                                        </p:cTn>
                                        <p:tgtEl>
                                          <p:spTgt spid="57361"/>
                                        </p:tgtEl>
                                        <p:attrNameLst>
                                          <p:attrName>style.visibility</p:attrName>
                                        </p:attrNameLst>
                                      </p:cBhvr>
                                      <p:to>
                                        <p:strVal val="visible"/>
                                      </p:to>
                                    </p:set>
                                  </p:childTnLst>
                                </p:cTn>
                              </p:par>
                            </p:childTnLst>
                          </p:cTn>
                        </p:par>
                        <p:par>
                          <p:cTn id="52" fill="hold" nodeType="afterGroup">
                            <p:stCondLst>
                              <p:cond delay="7000"/>
                            </p:stCondLst>
                            <p:childTnLst>
                              <p:par>
                                <p:cTn id="53" presetID="1" presetClass="entr" presetSubtype="0" fill="hold" grpId="0" nodeType="afterEffect">
                                  <p:stCondLst>
                                    <p:cond delay="0"/>
                                  </p:stCondLst>
                                  <p:childTnLst>
                                    <p:set>
                                      <p:cBhvr>
                                        <p:cTn id="54" dur="1" fill="hold">
                                          <p:stCondLst>
                                            <p:cond delay="499"/>
                                          </p:stCondLst>
                                        </p:cTn>
                                        <p:tgtEl>
                                          <p:spTgt spid="57362"/>
                                        </p:tgtEl>
                                        <p:attrNameLst>
                                          <p:attrName>style.visibility</p:attrName>
                                        </p:attrNameLst>
                                      </p:cBhvr>
                                      <p:to>
                                        <p:strVal val="visible"/>
                                      </p:to>
                                    </p:set>
                                  </p:childTnLst>
                                </p:cTn>
                              </p:par>
                            </p:childTnLst>
                          </p:cTn>
                        </p:par>
                        <p:par>
                          <p:cTn id="55" fill="hold" nodeType="afterGroup">
                            <p:stCondLst>
                              <p:cond delay="7500"/>
                            </p:stCondLst>
                            <p:childTnLst>
                              <p:par>
                                <p:cTn id="56" presetID="1" presetClass="entr" presetSubtype="0" fill="hold" grpId="0" nodeType="afterEffect">
                                  <p:stCondLst>
                                    <p:cond delay="0"/>
                                  </p:stCondLst>
                                  <p:childTnLst>
                                    <p:set>
                                      <p:cBhvr>
                                        <p:cTn id="57" dur="1" fill="hold">
                                          <p:stCondLst>
                                            <p:cond delay="499"/>
                                          </p:stCondLst>
                                        </p:cTn>
                                        <p:tgtEl>
                                          <p:spTgt spid="57363"/>
                                        </p:tgtEl>
                                        <p:attrNameLst>
                                          <p:attrName>style.visibility</p:attrName>
                                        </p:attrNameLst>
                                      </p:cBhvr>
                                      <p:to>
                                        <p:strVal val="visible"/>
                                      </p:to>
                                    </p:set>
                                  </p:childTnLst>
                                </p:cTn>
                              </p:par>
                            </p:childTnLst>
                          </p:cTn>
                        </p:par>
                        <p:par>
                          <p:cTn id="58" fill="hold" nodeType="afterGroup">
                            <p:stCondLst>
                              <p:cond delay="8000"/>
                            </p:stCondLst>
                            <p:childTnLst>
                              <p:par>
                                <p:cTn id="59" presetID="3" presetClass="entr" presetSubtype="10" fill="hold" grpId="0" nodeType="afterEffect">
                                  <p:stCondLst>
                                    <p:cond delay="0"/>
                                  </p:stCondLst>
                                  <p:childTnLst>
                                    <p:set>
                                      <p:cBhvr>
                                        <p:cTn id="60" dur="1" fill="hold">
                                          <p:stCondLst>
                                            <p:cond delay="0"/>
                                          </p:stCondLst>
                                        </p:cTn>
                                        <p:tgtEl>
                                          <p:spTgt spid="57364"/>
                                        </p:tgtEl>
                                        <p:attrNameLst>
                                          <p:attrName>style.visibility</p:attrName>
                                        </p:attrNameLst>
                                      </p:cBhvr>
                                      <p:to>
                                        <p:strVal val="visible"/>
                                      </p:to>
                                    </p:set>
                                    <p:animEffect transition="in" filter="blinds(horizontal)">
                                      <p:cBhvr>
                                        <p:cTn id="61" dur="500"/>
                                        <p:tgtEl>
                                          <p:spTgt spid="57364"/>
                                        </p:tgtEl>
                                      </p:cBhvr>
                                    </p:animEffect>
                                  </p:childTnLst>
                                </p:cTn>
                              </p:par>
                            </p:childTnLst>
                          </p:cTn>
                        </p:par>
                        <p:par>
                          <p:cTn id="62" fill="hold" nodeType="afterGroup">
                            <p:stCondLst>
                              <p:cond delay="8500"/>
                            </p:stCondLst>
                            <p:childTnLst>
                              <p:par>
                                <p:cTn id="63" presetID="1" presetClass="entr" presetSubtype="0" fill="hold" grpId="0" nodeType="afterEffect">
                                  <p:stCondLst>
                                    <p:cond delay="0"/>
                                  </p:stCondLst>
                                  <p:childTnLst>
                                    <p:set>
                                      <p:cBhvr>
                                        <p:cTn id="64" dur="1" fill="hold">
                                          <p:stCondLst>
                                            <p:cond delay="499"/>
                                          </p:stCondLst>
                                        </p:cTn>
                                        <p:tgtEl>
                                          <p:spTgt spid="57365"/>
                                        </p:tgtEl>
                                        <p:attrNameLst>
                                          <p:attrName>style.visibility</p:attrName>
                                        </p:attrNameLst>
                                      </p:cBhvr>
                                      <p:to>
                                        <p:strVal val="visible"/>
                                      </p:to>
                                    </p:set>
                                  </p:childTnLst>
                                </p:cTn>
                              </p:par>
                            </p:childTnLst>
                          </p:cTn>
                        </p:par>
                        <p:par>
                          <p:cTn id="65" fill="hold" nodeType="afterGroup">
                            <p:stCondLst>
                              <p:cond delay="9000"/>
                            </p:stCondLst>
                            <p:childTnLst>
                              <p:par>
                                <p:cTn id="66" presetID="2" presetClass="entr" presetSubtype="4" fill="hold" grpId="0" nodeType="afterEffect">
                                  <p:stCondLst>
                                    <p:cond delay="0"/>
                                  </p:stCondLst>
                                  <p:childTnLst>
                                    <p:set>
                                      <p:cBhvr>
                                        <p:cTn id="67" dur="1" fill="hold">
                                          <p:stCondLst>
                                            <p:cond delay="0"/>
                                          </p:stCondLst>
                                        </p:cTn>
                                        <p:tgtEl>
                                          <p:spTgt spid="57366"/>
                                        </p:tgtEl>
                                        <p:attrNameLst>
                                          <p:attrName>style.visibility</p:attrName>
                                        </p:attrNameLst>
                                      </p:cBhvr>
                                      <p:to>
                                        <p:strVal val="visible"/>
                                      </p:to>
                                    </p:set>
                                    <p:anim calcmode="lin" valueType="num">
                                      <p:cBhvr additive="base">
                                        <p:cTn id="68" dur="500" fill="hold"/>
                                        <p:tgtEl>
                                          <p:spTgt spid="57366"/>
                                        </p:tgtEl>
                                        <p:attrNameLst>
                                          <p:attrName>ppt_x</p:attrName>
                                        </p:attrNameLst>
                                      </p:cBhvr>
                                      <p:tavLst>
                                        <p:tav tm="0">
                                          <p:val>
                                            <p:strVal val="#ppt_x"/>
                                          </p:val>
                                        </p:tav>
                                        <p:tav tm="100000">
                                          <p:val>
                                            <p:strVal val="#ppt_x"/>
                                          </p:val>
                                        </p:tav>
                                      </p:tavLst>
                                    </p:anim>
                                    <p:anim calcmode="lin" valueType="num">
                                      <p:cBhvr additive="base">
                                        <p:cTn id="69" dur="500" fill="hold"/>
                                        <p:tgtEl>
                                          <p:spTgt spid="573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autoUpdateAnimBg="0"/>
      <p:bldP spid="57350" grpId="0" animBg="1"/>
      <p:bldP spid="57353" grpId="0" animBg="1"/>
      <p:bldP spid="57355" grpId="0" animBg="1"/>
      <p:bldP spid="57357" grpId="0" animBg="1"/>
      <p:bldP spid="57358" grpId="0" animBg="1"/>
      <p:bldP spid="57360" grpId="0" animBg="1"/>
      <p:bldP spid="57361" grpId="0" autoUpdateAnimBg="0"/>
      <p:bldP spid="57364" grpId="0" animBg="1"/>
      <p:bldP spid="57365" grpId="0" animBg="1"/>
      <p:bldP spid="57366" grpId="0" animBg="1"/>
      <p:bldP spid="57352" grpId="0" autoUpdateAnimBg="0"/>
      <p:bldP spid="57354" grpId="0" autoUpdateAnimBg="0"/>
      <p:bldP spid="57356" grpId="0" autoUpdateAnimBg="0"/>
      <p:bldP spid="57351" grpId="0" autoUpdateAnimBg="0"/>
      <p:bldP spid="57359" grpId="0" autoUpdateAnimBg="0"/>
      <p:bldP spid="57362" grpId="0" autoUpdateAnimBg="0"/>
      <p:bldP spid="57363" grpId="0" autoUpdateAnimBg="0"/>
      <p:bldP spid="57348"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Rectangle 2"/>
          <p:cNvSpPr>
            <a:spLocks noChangeArrowheads="1"/>
          </p:cNvSpPr>
          <p:nvPr/>
        </p:nvSpPr>
        <p:spPr bwMode="auto">
          <a:xfrm>
            <a:off x="0" y="0"/>
            <a:ext cx="9144000" cy="6858000"/>
          </a:xfrm>
          <a:prstGeom prst="rect">
            <a:avLst/>
          </a:prstGeom>
          <a:gradFill rotWithShape="1">
            <a:gsLst>
              <a:gs pos="0">
                <a:srgbClr val="99CC00"/>
              </a:gs>
              <a:gs pos="100000">
                <a:srgbClr val="CC99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20000"/>
              </a:spcBef>
              <a:buFontTx/>
              <a:buChar char="•"/>
              <a:defRPr/>
            </a:pPr>
            <a:endParaRPr lang="en-US">
              <a:solidFill>
                <a:srgbClr val="000000"/>
              </a:solidFill>
              <a:cs typeface="+mn-cs"/>
            </a:endParaRPr>
          </a:p>
        </p:txBody>
      </p:sp>
      <p:pic>
        <p:nvPicPr>
          <p:cNvPr id="138242" name="Picture 3" descr="Ancient Middle East"/>
          <p:cNvPicPr>
            <a:picLocks noChangeAspect="1" noChangeArrowheads="1"/>
          </p:cNvPicPr>
          <p:nvPr/>
        </p:nvPicPr>
        <p:blipFill>
          <a:blip r:embed="rId2">
            <a:extLst>
              <a:ext uri="{28A0092B-C50C-407E-A947-70E740481C1C}">
                <a14:useLocalDpi xmlns:a14="http://schemas.microsoft.com/office/drawing/2010/main" val="0"/>
              </a:ext>
            </a:extLst>
          </a:blip>
          <a:srcRect l="1375" r="1189"/>
          <a:stretch>
            <a:fillRect/>
          </a:stretch>
        </p:blipFill>
        <p:spPr bwMode="auto">
          <a:xfrm>
            <a:off x="0" y="1235075"/>
            <a:ext cx="9144000" cy="508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64" name="Text Box 4"/>
          <p:cNvSpPr txBox="1">
            <a:spLocks noChangeArrowheads="1"/>
          </p:cNvSpPr>
          <p:nvPr/>
        </p:nvSpPr>
        <p:spPr bwMode="auto">
          <a:xfrm>
            <a:off x="838200" y="60325"/>
            <a:ext cx="7239000" cy="701675"/>
          </a:xfrm>
          <a:prstGeom prst="rect">
            <a:avLst/>
          </a:prstGeom>
          <a:solidFill>
            <a:srgbClr val="000000"/>
          </a:solidFill>
          <a:ln>
            <a:noFill/>
          </a:ln>
          <a:effectLst>
            <a:outerShdw blurRad="63500" dist="38099" dir="2700000" algn="ctr" rotWithShape="0">
              <a:schemeClr val="tx1">
                <a:alpha val="74998"/>
              </a:schemeClr>
            </a:outerShdw>
          </a:effectLst>
          <a:extLst/>
        </p:spPr>
        <p:txBody>
          <a:bodyPr>
            <a:spAutoFit/>
          </a:bodyPr>
          <a:lstStyle/>
          <a:p>
            <a:pPr lvl="1" algn="ctr">
              <a:spcBef>
                <a:spcPct val="50000"/>
              </a:spcBef>
              <a:defRPr/>
            </a:pPr>
            <a:r>
              <a:rPr lang="en-US" sz="4000" b="1" dirty="0">
                <a:solidFill>
                  <a:srgbClr val="FFFFFF"/>
                </a:solidFill>
                <a:cs typeface="+mn-cs"/>
              </a:rPr>
              <a:t>NATIONS    2:4-15</a:t>
            </a:r>
          </a:p>
        </p:txBody>
      </p:sp>
    </p:spTree>
    <p:extLst>
      <p:ext uri="{BB962C8B-B14F-4D97-AF65-F5344CB8AC3E}">
        <p14:creationId xmlns:p14="http://schemas.microsoft.com/office/powerpoint/2010/main" val="18675972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6" name="Rectangle 2"/>
          <p:cNvSpPr>
            <a:spLocks noChangeArrowheads="1"/>
          </p:cNvSpPr>
          <p:nvPr/>
        </p:nvSpPr>
        <p:spPr bwMode="auto">
          <a:xfrm>
            <a:off x="3657600" y="0"/>
            <a:ext cx="5486400" cy="6858000"/>
          </a:xfrm>
          <a:prstGeom prst="rect">
            <a:avLst/>
          </a:prstGeom>
          <a:gradFill rotWithShape="1">
            <a:gsLst>
              <a:gs pos="0">
                <a:srgbClr val="99CC00"/>
              </a:gs>
              <a:gs pos="100000">
                <a:srgbClr val="CC99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20000"/>
              </a:spcBef>
              <a:buFontTx/>
              <a:buChar char="•"/>
              <a:defRPr/>
            </a:pPr>
            <a:endParaRPr lang="en-US">
              <a:solidFill>
                <a:srgbClr val="000000"/>
              </a:solidFill>
              <a:cs typeface="+mn-cs"/>
            </a:endParaRPr>
          </a:p>
        </p:txBody>
      </p:sp>
      <p:pic>
        <p:nvPicPr>
          <p:cNvPr id="656388" name="Picture 4" descr="Zephaniah Philistia Map"/>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l="7195" t="2170" r="2237" b="3984"/>
          <a:stretch>
            <a:fillRect/>
          </a:stretch>
        </p:blipFill>
        <p:spPr bwMode="auto">
          <a:xfrm>
            <a:off x="0" y="0"/>
            <a:ext cx="4318000" cy="6858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56387" name="Text Box 3"/>
          <p:cNvSpPr txBox="1">
            <a:spLocks noChangeArrowheads="1"/>
          </p:cNvSpPr>
          <p:nvPr/>
        </p:nvSpPr>
        <p:spPr bwMode="auto">
          <a:xfrm>
            <a:off x="3491880" y="4077072"/>
            <a:ext cx="3581400" cy="1311275"/>
          </a:xfrm>
          <a:prstGeom prst="rect">
            <a:avLst/>
          </a:prstGeom>
          <a:solidFill>
            <a:srgbClr val="000000"/>
          </a:solidFill>
          <a:ln>
            <a:noFill/>
          </a:ln>
          <a:effectLst>
            <a:outerShdw blurRad="63500" dist="38099" dir="2700000" algn="ctr" rotWithShape="0">
              <a:schemeClr val="tx1">
                <a:alpha val="74998"/>
              </a:schemeClr>
            </a:outerShdw>
          </a:effectLst>
          <a:extLst/>
        </p:spPr>
        <p:txBody>
          <a:bodyPr>
            <a:spAutoFit/>
          </a:bodyPr>
          <a:lstStyle/>
          <a:p>
            <a:pPr>
              <a:defRPr/>
            </a:pPr>
            <a:r>
              <a:rPr lang="en-US" sz="4000" b="1" dirty="0">
                <a:solidFill>
                  <a:srgbClr val="FFFFFF"/>
                </a:solidFill>
                <a:cs typeface="+mn-cs"/>
              </a:rPr>
              <a:t>WEST</a:t>
            </a:r>
          </a:p>
          <a:p>
            <a:pPr>
              <a:defRPr/>
            </a:pPr>
            <a:r>
              <a:rPr lang="en-US" sz="4000" b="1" dirty="0">
                <a:solidFill>
                  <a:srgbClr val="FFFFFF"/>
                </a:solidFill>
                <a:cs typeface="+mn-cs"/>
              </a:rPr>
              <a:t>2:4-7</a:t>
            </a:r>
          </a:p>
        </p:txBody>
      </p:sp>
    </p:spTree>
    <p:extLst>
      <p:ext uri="{BB962C8B-B14F-4D97-AF65-F5344CB8AC3E}">
        <p14:creationId xmlns:p14="http://schemas.microsoft.com/office/powerpoint/2010/main" val="19471323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p:cNvSpPr>
            <a:spLocks noChangeArrowheads="1"/>
          </p:cNvSpPr>
          <p:nvPr/>
        </p:nvSpPr>
        <p:spPr bwMode="auto">
          <a:xfrm>
            <a:off x="3657600" y="0"/>
            <a:ext cx="5486400" cy="6858000"/>
          </a:xfrm>
          <a:prstGeom prst="rect">
            <a:avLst/>
          </a:prstGeom>
          <a:gradFill rotWithShape="1">
            <a:gsLst>
              <a:gs pos="0">
                <a:srgbClr val="99CC00"/>
              </a:gs>
              <a:gs pos="100000">
                <a:srgbClr val="CC99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20000"/>
              </a:spcBef>
              <a:buFontTx/>
              <a:buChar char="•"/>
              <a:defRPr/>
            </a:pPr>
            <a:endParaRPr lang="en-US">
              <a:solidFill>
                <a:srgbClr val="000000"/>
              </a:solidFill>
              <a:cs typeface="+mn-cs"/>
            </a:endParaRPr>
          </a:p>
        </p:txBody>
      </p:sp>
      <p:sp>
        <p:nvSpPr>
          <p:cNvPr id="657411" name="Text Box 3"/>
          <p:cNvSpPr txBox="1">
            <a:spLocks noChangeArrowheads="1"/>
          </p:cNvSpPr>
          <p:nvPr/>
        </p:nvSpPr>
        <p:spPr bwMode="auto">
          <a:xfrm>
            <a:off x="5383088" y="3789040"/>
            <a:ext cx="3581400" cy="1311275"/>
          </a:xfrm>
          <a:prstGeom prst="rect">
            <a:avLst/>
          </a:prstGeom>
          <a:solidFill>
            <a:srgbClr val="000000"/>
          </a:solidFill>
          <a:ln>
            <a:noFill/>
          </a:ln>
          <a:effectLst>
            <a:outerShdw blurRad="63500" dist="38099" dir="2700000" algn="ctr" rotWithShape="0">
              <a:schemeClr val="tx1">
                <a:alpha val="74998"/>
              </a:schemeClr>
            </a:outerShdw>
          </a:effectLst>
          <a:extLst/>
        </p:spPr>
        <p:txBody>
          <a:bodyPr>
            <a:spAutoFit/>
          </a:bodyPr>
          <a:lstStyle/>
          <a:p>
            <a:pPr algn="r">
              <a:defRPr/>
            </a:pPr>
            <a:r>
              <a:rPr lang="en-US" sz="4000" b="1" dirty="0">
                <a:solidFill>
                  <a:srgbClr val="FFFFFF"/>
                </a:solidFill>
                <a:cs typeface="+mn-cs"/>
              </a:rPr>
              <a:t>EAST</a:t>
            </a:r>
          </a:p>
          <a:p>
            <a:pPr algn="r">
              <a:defRPr/>
            </a:pPr>
            <a:r>
              <a:rPr lang="en-US" sz="4000" b="1" dirty="0">
                <a:solidFill>
                  <a:srgbClr val="FFFFFF"/>
                </a:solidFill>
                <a:cs typeface="+mn-cs"/>
              </a:rPr>
              <a:t>2:8-11</a:t>
            </a:r>
          </a:p>
        </p:txBody>
      </p:sp>
      <p:pic>
        <p:nvPicPr>
          <p:cNvPr id="657412" name="Picture 4" descr="Zephaniah Ammon Moab Map"/>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l="2315" t="1273" r="1990" b="1042"/>
          <a:stretch>
            <a:fillRect/>
          </a:stretch>
        </p:blipFill>
        <p:spPr bwMode="auto">
          <a:xfrm>
            <a:off x="0" y="0"/>
            <a:ext cx="4300538" cy="6858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2349249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Rectangle 2"/>
          <p:cNvSpPr>
            <a:spLocks noChangeArrowheads="1"/>
          </p:cNvSpPr>
          <p:nvPr/>
        </p:nvSpPr>
        <p:spPr bwMode="auto">
          <a:xfrm>
            <a:off x="0" y="0"/>
            <a:ext cx="9144000" cy="6858000"/>
          </a:xfrm>
          <a:prstGeom prst="rect">
            <a:avLst/>
          </a:prstGeom>
          <a:gradFill rotWithShape="1">
            <a:gsLst>
              <a:gs pos="0">
                <a:srgbClr val="99CC00"/>
              </a:gs>
              <a:gs pos="100000">
                <a:srgbClr val="CC99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20000"/>
              </a:spcBef>
              <a:buFontTx/>
              <a:buChar char="•"/>
              <a:defRPr/>
            </a:pPr>
            <a:endParaRPr lang="en-US">
              <a:solidFill>
                <a:srgbClr val="000000"/>
              </a:solidFill>
              <a:cs typeface="+mn-cs"/>
            </a:endParaRPr>
          </a:p>
        </p:txBody>
      </p:sp>
      <p:pic>
        <p:nvPicPr>
          <p:cNvPr id="141314" name="Picture 3" descr="Zephaniah Ethiopia map"/>
          <p:cNvPicPr>
            <a:picLocks noChangeAspect="1" noChangeArrowheads="1"/>
          </p:cNvPicPr>
          <p:nvPr/>
        </p:nvPicPr>
        <p:blipFill>
          <a:blip r:embed="rId2">
            <a:extLst>
              <a:ext uri="{28A0092B-C50C-407E-A947-70E740481C1C}">
                <a14:useLocalDpi xmlns:a14="http://schemas.microsoft.com/office/drawing/2010/main" val="0"/>
              </a:ext>
            </a:extLst>
          </a:blip>
          <a:srcRect l="4196" t="6758"/>
          <a:stretch>
            <a:fillRect/>
          </a:stretch>
        </p:blipFill>
        <p:spPr bwMode="auto">
          <a:xfrm>
            <a:off x="304800" y="685800"/>
            <a:ext cx="508476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8436" name="Text Box 4"/>
          <p:cNvSpPr txBox="1">
            <a:spLocks noChangeArrowheads="1"/>
          </p:cNvSpPr>
          <p:nvPr/>
        </p:nvSpPr>
        <p:spPr bwMode="auto">
          <a:xfrm>
            <a:off x="4716016" y="5229200"/>
            <a:ext cx="3581400" cy="1311275"/>
          </a:xfrm>
          <a:prstGeom prst="rect">
            <a:avLst/>
          </a:prstGeom>
          <a:solidFill>
            <a:srgbClr val="000000"/>
          </a:solidFill>
          <a:ln>
            <a:noFill/>
          </a:ln>
          <a:effectLst>
            <a:outerShdw blurRad="63500" dist="38099" dir="2700000" algn="ctr" rotWithShape="0">
              <a:schemeClr val="tx1">
                <a:alpha val="74998"/>
              </a:schemeClr>
            </a:outerShdw>
          </a:effectLst>
          <a:extLst/>
        </p:spPr>
        <p:txBody>
          <a:bodyPr>
            <a:spAutoFit/>
          </a:bodyPr>
          <a:lstStyle/>
          <a:p>
            <a:pPr algn="ctr">
              <a:defRPr/>
            </a:pPr>
            <a:r>
              <a:rPr lang="en-US" sz="4000" b="1" dirty="0">
                <a:solidFill>
                  <a:srgbClr val="FFFFFF"/>
                </a:solidFill>
                <a:cs typeface="+mn-cs"/>
              </a:rPr>
              <a:t>SOUTH</a:t>
            </a:r>
          </a:p>
          <a:p>
            <a:pPr algn="ctr">
              <a:defRPr/>
            </a:pPr>
            <a:r>
              <a:rPr lang="en-US" sz="4000" b="1" dirty="0">
                <a:solidFill>
                  <a:srgbClr val="FFFFFF"/>
                </a:solidFill>
                <a:cs typeface="+mn-cs"/>
              </a:rPr>
              <a:t>2:12</a:t>
            </a:r>
          </a:p>
        </p:txBody>
      </p:sp>
    </p:spTree>
    <p:extLst>
      <p:ext uri="{BB962C8B-B14F-4D97-AF65-F5344CB8AC3E}">
        <p14:creationId xmlns:p14="http://schemas.microsoft.com/office/powerpoint/2010/main" val="23148950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Rectangle 2"/>
          <p:cNvSpPr>
            <a:spLocks noChangeArrowheads="1"/>
          </p:cNvSpPr>
          <p:nvPr/>
        </p:nvSpPr>
        <p:spPr bwMode="auto">
          <a:xfrm>
            <a:off x="3657600" y="0"/>
            <a:ext cx="5486400" cy="6858000"/>
          </a:xfrm>
          <a:prstGeom prst="rect">
            <a:avLst/>
          </a:prstGeom>
          <a:gradFill rotWithShape="1">
            <a:gsLst>
              <a:gs pos="0">
                <a:srgbClr val="99CC00"/>
              </a:gs>
              <a:gs pos="100000">
                <a:srgbClr val="CC99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20000"/>
              </a:spcBef>
              <a:buFontTx/>
              <a:buChar char="•"/>
              <a:defRPr/>
            </a:pPr>
            <a:endParaRPr lang="en-US">
              <a:solidFill>
                <a:srgbClr val="000000"/>
              </a:solidFill>
              <a:cs typeface="+mn-cs"/>
            </a:endParaRPr>
          </a:p>
        </p:txBody>
      </p:sp>
      <p:pic>
        <p:nvPicPr>
          <p:cNvPr id="142338" name="Picture 3" descr="Zephaniah Assyria Babylon map"/>
          <p:cNvPicPr>
            <a:picLocks noChangeAspect="1" noChangeArrowheads="1"/>
          </p:cNvPicPr>
          <p:nvPr/>
        </p:nvPicPr>
        <p:blipFill>
          <a:blip r:embed="rId2">
            <a:extLst>
              <a:ext uri="{28A0092B-C50C-407E-A947-70E740481C1C}">
                <a14:useLocalDpi xmlns:a14="http://schemas.microsoft.com/office/drawing/2010/main" val="0"/>
              </a:ext>
            </a:extLst>
          </a:blip>
          <a:srcRect l="2690" t="2028" b="1659"/>
          <a:stretch>
            <a:fillRect/>
          </a:stretch>
        </p:blipFill>
        <p:spPr bwMode="auto">
          <a:xfrm>
            <a:off x="0" y="0"/>
            <a:ext cx="43672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9460" name="Text Box 4"/>
          <p:cNvSpPr txBox="1">
            <a:spLocks noChangeArrowheads="1"/>
          </p:cNvSpPr>
          <p:nvPr/>
        </p:nvSpPr>
        <p:spPr bwMode="auto">
          <a:xfrm>
            <a:off x="4495800" y="152400"/>
            <a:ext cx="3581400" cy="1311275"/>
          </a:xfrm>
          <a:prstGeom prst="rect">
            <a:avLst/>
          </a:prstGeom>
          <a:solidFill>
            <a:srgbClr val="000000"/>
          </a:solidFill>
          <a:ln>
            <a:noFill/>
          </a:ln>
          <a:effectLst>
            <a:outerShdw blurRad="63500" dist="38099" dir="2700000" algn="ctr" rotWithShape="0">
              <a:schemeClr val="tx1">
                <a:alpha val="74998"/>
              </a:schemeClr>
            </a:outerShdw>
          </a:effectLst>
          <a:extLst/>
        </p:spPr>
        <p:txBody>
          <a:bodyPr>
            <a:spAutoFit/>
          </a:bodyPr>
          <a:lstStyle/>
          <a:p>
            <a:pPr algn="ctr">
              <a:defRPr/>
            </a:pPr>
            <a:r>
              <a:rPr lang="en-US" sz="4000" b="1" dirty="0">
                <a:solidFill>
                  <a:srgbClr val="FFFFFF"/>
                </a:solidFill>
                <a:cs typeface="+mn-cs"/>
              </a:rPr>
              <a:t>NORTH</a:t>
            </a:r>
          </a:p>
          <a:p>
            <a:pPr algn="ctr">
              <a:defRPr/>
            </a:pPr>
            <a:r>
              <a:rPr lang="en-US" sz="4000" b="1" dirty="0">
                <a:solidFill>
                  <a:srgbClr val="FFFFFF"/>
                </a:solidFill>
                <a:cs typeface="+mn-cs"/>
              </a:rPr>
              <a:t>2:13-15</a:t>
            </a:r>
          </a:p>
        </p:txBody>
      </p:sp>
    </p:spTree>
    <p:extLst>
      <p:ext uri="{BB962C8B-B14F-4D97-AF65-F5344CB8AC3E}">
        <p14:creationId xmlns:p14="http://schemas.microsoft.com/office/powerpoint/2010/main" val="40977604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sz="3600">
                <a:effectLst>
                  <a:outerShdw blurRad="38100" dist="38100" dir="2700000" algn="tl">
                    <a:srgbClr val="000000"/>
                  </a:outerShdw>
                </a:effectLst>
                <a:latin typeface="Arial" charset="0"/>
                <a:ea typeface="ＭＳ Ｐゴシック" charset="0"/>
                <a:cs typeface="ＭＳ Ｐゴシック" charset="0"/>
              </a:rPr>
              <a:t>V. Sự ứng nghiệm các lời tiên tri</a:t>
            </a:r>
          </a:p>
        </p:txBody>
      </p:sp>
      <p:sp>
        <p:nvSpPr>
          <p:cNvPr id="54275" name="Rectangle 3"/>
          <p:cNvSpPr>
            <a:spLocks noGrp="1" noChangeArrowheads="1"/>
          </p:cNvSpPr>
          <p:nvPr>
            <p:ph type="body" idx="1"/>
          </p:nvPr>
        </p:nvSpPr>
        <p:spPr>
          <a:xfrm>
            <a:off x="685800" y="1981200"/>
            <a:ext cx="7772400" cy="976313"/>
          </a:xfrm>
        </p:spPr>
        <p:txBody>
          <a:bodyPr/>
          <a:lstStyle/>
          <a:p>
            <a:pPr marL="609600" indent="-609600" eaLnBrk="1" hangingPunct="1">
              <a:lnSpc>
                <a:spcPct val="90000"/>
              </a:lnSpc>
              <a:buFont typeface="Symbol" charset="0"/>
              <a:buAutoNum type="arabicPeriod"/>
            </a:pPr>
            <a:r>
              <a:rPr lang="ja-JP" altLang="en-US">
                <a:effectLst/>
                <a:latin typeface="Arial" charset="0"/>
                <a:ea typeface="ＭＳ Ｐゴシック" charset="0"/>
                <a:cs typeface="Arial" charset="0"/>
              </a:rPr>
              <a:t>“</a:t>
            </a:r>
            <a:r>
              <a:rPr lang="en-US">
                <a:effectLst/>
                <a:latin typeface="Arial" charset="0"/>
                <a:ea typeface="ＭＳ Ｐゴシック" charset="0"/>
                <a:cs typeface="Arial" charset="0"/>
              </a:rPr>
              <a:t>Hỡi dân cư Ê-thi-ô-bi, các ngươi cũng sẽ bị đâm bởi gươm ta</a:t>
            </a:r>
            <a:r>
              <a:rPr lang="ja-JP" altLang="en-US">
                <a:effectLst/>
                <a:latin typeface="Arial" charset="0"/>
                <a:ea typeface="ＭＳ Ｐゴシック" charset="0"/>
                <a:cs typeface="Arial" charset="0"/>
              </a:rPr>
              <a:t>”</a:t>
            </a:r>
            <a:r>
              <a:rPr lang="en-US">
                <a:effectLst/>
                <a:latin typeface="Arial" charset="0"/>
                <a:ea typeface="ＭＳ Ｐゴシック" charset="0"/>
                <a:cs typeface="Arial" charset="0"/>
              </a:rPr>
              <a:t>  (2:12)</a:t>
            </a:r>
          </a:p>
          <a:p>
            <a:pPr marL="609600" indent="-609600" eaLnBrk="1" hangingPunct="1">
              <a:lnSpc>
                <a:spcPct val="90000"/>
              </a:lnSpc>
              <a:buFont typeface="Symbol" charset="0"/>
              <a:buNone/>
            </a:pPr>
            <a:endParaRPr lang="en-US" sz="3200">
              <a:effectLst>
                <a:outerShdw blurRad="38100" dist="38100" dir="2700000" algn="tl">
                  <a:srgbClr val="FFFFFF"/>
                </a:outerShdw>
              </a:effectLst>
              <a:latin typeface="Arial" charset="0"/>
              <a:ea typeface="ＭＳ Ｐゴシック" charset="0"/>
              <a:cs typeface="Arial" charset="0"/>
            </a:endParaRPr>
          </a:p>
        </p:txBody>
      </p:sp>
      <p:sp>
        <p:nvSpPr>
          <p:cNvPr id="54276" name="Text Box 4"/>
          <p:cNvSpPr txBox="1">
            <a:spLocks noChangeArrowheads="1"/>
          </p:cNvSpPr>
          <p:nvPr/>
        </p:nvSpPr>
        <p:spPr bwMode="auto">
          <a:xfrm>
            <a:off x="1371600" y="3489325"/>
            <a:ext cx="47244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800">
                <a:latin typeface="Arial" charset="0"/>
                <a:cs typeface="Times New Roman" charset="0"/>
              </a:rPr>
              <a:t>Cút (2:12) hoặc Ê-thi-ô-bi, chấm dứt kiểm soát Ai Cập vào Triều đại Ai Cập thứ 25 (kh. 716-663 TC).  Rồi họ bị Ba-by-lôn đánh bại vào năm 663 TC. </a:t>
            </a:r>
          </a:p>
          <a:p>
            <a:pPr eaLnBrk="1" hangingPunct="1">
              <a:spcBef>
                <a:spcPct val="50000"/>
              </a:spcBef>
            </a:pPr>
            <a:endParaRPr lang="en-US" sz="2800">
              <a:latin typeface="Arial" charset="0"/>
              <a:cs typeface="Arial" charset="0"/>
            </a:endParaRPr>
          </a:p>
        </p:txBody>
      </p:sp>
      <p:sp>
        <p:nvSpPr>
          <p:cNvPr id="33797" name="Text Box 311"/>
          <p:cNvSpPr txBox="1">
            <a:spLocks noChangeArrowheads="1"/>
          </p:cNvSpPr>
          <p:nvPr/>
        </p:nvSpPr>
        <p:spPr bwMode="auto">
          <a:xfrm>
            <a:off x="8445500" y="0"/>
            <a:ext cx="69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latin typeface="Arial" charset="0"/>
                <a:cs typeface="Arial" charset="0"/>
              </a:rPr>
              <a:t>637</a:t>
            </a:r>
          </a:p>
        </p:txBody>
      </p:sp>
      <p:pic>
        <p:nvPicPr>
          <p:cNvPr id="33798" name="Picture 6" descr="di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810000"/>
            <a:ext cx="2397125"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additive="base">
                                        <p:cTn id="7" dur="500" fill="hold"/>
                                        <p:tgtEl>
                                          <p:spTgt spid="542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42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4276"/>
                                        </p:tgtEl>
                                        <p:attrNameLst>
                                          <p:attrName>style.visibility</p:attrName>
                                        </p:attrNameLst>
                                      </p:cBhvr>
                                      <p:to>
                                        <p:strVal val="visible"/>
                                      </p:to>
                                    </p:set>
                                    <p:anim calcmode="lin" valueType="num">
                                      <p:cBhvr additive="base">
                                        <p:cTn id="13" dur="500" fill="hold"/>
                                        <p:tgtEl>
                                          <p:spTgt spid="54276"/>
                                        </p:tgtEl>
                                        <p:attrNameLst>
                                          <p:attrName>ppt_x</p:attrName>
                                        </p:attrNameLst>
                                      </p:cBhvr>
                                      <p:tavLst>
                                        <p:tav tm="0">
                                          <p:val>
                                            <p:strVal val="0-#ppt_w/2"/>
                                          </p:val>
                                        </p:tav>
                                        <p:tav tm="100000">
                                          <p:val>
                                            <p:strVal val="#ppt_x"/>
                                          </p:val>
                                        </p:tav>
                                      </p:tavLst>
                                    </p:anim>
                                    <p:anim calcmode="lin" valueType="num">
                                      <p:cBhvr additive="base">
                                        <p:cTn id="14" dur="500" fill="hold"/>
                                        <p:tgtEl>
                                          <p:spTgt spid="542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autoUpdateAnimBg="0"/>
      <p:bldP spid="54276"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55468"/>
            <a:ext cx="2734333" cy="1996167"/>
          </a:xfrm>
          <a:prstGeom prst="rect">
            <a:avLst/>
          </a:prstGeom>
        </p:spPr>
      </p:pic>
      <p:sp>
        <p:nvSpPr>
          <p:cNvPr id="13" name="Rectangle 2"/>
          <p:cNvSpPr txBox="1">
            <a:spLocks noChangeArrowheads="1"/>
          </p:cNvSpPr>
          <p:nvPr/>
        </p:nvSpPr>
        <p:spPr bwMode="auto">
          <a:xfrm>
            <a:off x="573527" y="2184729"/>
            <a:ext cx="8029380" cy="3741347"/>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3200" b="1" kern="0" dirty="0">
                <a:solidFill>
                  <a:srgbClr val="FFFFFF"/>
                </a:solidFill>
                <a:effectLst>
                  <a:glow rad="127000">
                    <a:srgbClr val="000000"/>
                  </a:glow>
                </a:effectLst>
                <a:latin typeface="Arial" charset="0"/>
                <a:ea typeface="ＭＳ Ｐゴシック" charset="0"/>
                <a:cs typeface="ＭＳ Ｐゴシック" charset="0"/>
              </a:rPr>
              <a:t>Zephaniah prophesies the </a:t>
            </a:r>
            <a:r>
              <a:rPr lang="en-US" sz="3200" b="1" kern="0" dirty="0">
                <a:solidFill>
                  <a:srgbClr val="FFFF00"/>
                </a:solidFill>
                <a:effectLst>
                  <a:glow rad="127000">
                    <a:srgbClr val="000000"/>
                  </a:glow>
                </a:effectLst>
                <a:latin typeface="Arial" charset="0"/>
                <a:ea typeface="ＭＳ Ｐゴシック" charset="0"/>
                <a:cs typeface="ＭＳ Ｐゴシック" charset="0"/>
              </a:rPr>
              <a:t>day</a:t>
            </a:r>
            <a:r>
              <a:rPr lang="en-US" sz="3200" b="1" kern="0" dirty="0">
                <a:solidFill>
                  <a:srgbClr val="FFFFFF"/>
                </a:solidFill>
                <a:effectLst>
                  <a:glow rad="127000">
                    <a:srgbClr val="000000"/>
                  </a:glow>
                </a:effectLst>
                <a:latin typeface="Arial" charset="0"/>
                <a:ea typeface="ＭＳ Ｐゴシック" charset="0"/>
                <a:cs typeface="ＭＳ Ｐゴシック" charset="0"/>
              </a:rPr>
              <a:t> of the L</a:t>
            </a:r>
            <a:r>
              <a:rPr lang="en-US" sz="2800" b="1" kern="0" dirty="0">
                <a:solidFill>
                  <a:srgbClr val="FFFFFF"/>
                </a:solidFill>
                <a:effectLst>
                  <a:glow rad="127000">
                    <a:srgbClr val="000000"/>
                  </a:glow>
                </a:effectLst>
                <a:latin typeface="Arial" charset="0"/>
                <a:ea typeface="ＭＳ Ｐゴシック" charset="0"/>
                <a:cs typeface="ＭＳ Ｐゴシック" charset="0"/>
              </a:rPr>
              <a:t>ORD</a:t>
            </a:r>
            <a:r>
              <a:rPr lang="en-US" sz="3200" b="1" kern="0" dirty="0">
                <a:solidFill>
                  <a:srgbClr val="FFFFFF"/>
                </a:solidFill>
                <a:effectLst>
                  <a:glow rad="127000">
                    <a:srgbClr val="000000"/>
                  </a:glow>
                </a:effectLst>
                <a:latin typeface="Arial" charset="0"/>
                <a:ea typeface="ＭＳ Ｐゴシック" charset="0"/>
                <a:cs typeface="ＭＳ Ｐゴシック" charset="0"/>
              </a:rPr>
              <a:t> judgment upon Judah, the surrounding nations, and the entire earth to exhort Judah to repent due to God's righteousness and His promise of a remnant in a national </a:t>
            </a:r>
            <a:r>
              <a:rPr lang="en-US" sz="3200" b="1" kern="0" dirty="0" smtClean="0">
                <a:solidFill>
                  <a:srgbClr val="FFFFFF"/>
                </a:solidFill>
                <a:effectLst>
                  <a:glow rad="127000">
                    <a:srgbClr val="000000"/>
                  </a:glow>
                </a:effectLst>
                <a:latin typeface="Arial" charset="0"/>
                <a:ea typeface="ＭＳ Ｐゴシック" charset="0"/>
                <a:cs typeface="ＭＳ Ｐゴシック" charset="0"/>
              </a:rPr>
              <a:t>restoration.</a:t>
            </a:r>
            <a:endParaRPr lang="en-US" sz="3200" b="1" kern="0" dirty="0">
              <a:solidFill>
                <a:srgbClr val="FFFFFF"/>
              </a:solidFill>
              <a:effectLst>
                <a:glow rad="127000">
                  <a:srgbClr val="000000"/>
                </a:glow>
              </a:effectLst>
              <a:latin typeface="Arial" charset="0"/>
              <a:ea typeface="ＭＳ Ｐゴシック" charset="0"/>
              <a:cs typeface="ＭＳ Ｐゴシック" charset="0"/>
            </a:endParaRPr>
          </a:p>
        </p:txBody>
      </p:sp>
      <p:sp>
        <p:nvSpPr>
          <p:cNvPr id="2" name="Title 1"/>
          <p:cNvSpPr>
            <a:spLocks noGrp="1"/>
          </p:cNvSpPr>
          <p:nvPr>
            <p:ph type="title" idx="4294967295"/>
          </p:nvPr>
        </p:nvSpPr>
        <p:spPr>
          <a:xfrm>
            <a:off x="2734334" y="567524"/>
            <a:ext cx="5868572" cy="1373175"/>
          </a:xfrm>
          <a:prstGeom prst="rect">
            <a:avLst/>
          </a:prstGeom>
          <a:solidFill>
            <a:srgbClr val="000000"/>
          </a:solidFill>
        </p:spPr>
        <p:txBody>
          <a:bodyPr anchor="ctr"/>
          <a:lstStyle/>
          <a:p>
            <a:pPr algn="ctr"/>
            <a:r>
              <a:rPr lang="en-US" sz="3600" b="1" dirty="0" err="1">
                <a:solidFill>
                  <a:srgbClr val="FFFFFF"/>
                </a:solidFill>
                <a:effectLst>
                  <a:glow rad="127000">
                    <a:srgbClr val="000000"/>
                  </a:glow>
                </a:effectLst>
                <a:latin typeface="Arial" charset="0"/>
                <a:ea typeface="ＭＳ Ｐゴシック" charset="0"/>
                <a:cs typeface="ＭＳ Ｐゴシック" charset="0"/>
              </a:rPr>
              <a:t>Sô-phô-ni</a:t>
            </a:r>
            <a:r>
              <a:rPr lang="en-US" sz="3600" b="1" dirty="0" smtClean="0">
                <a:solidFill>
                  <a:srgbClr val="FFFFFF"/>
                </a:solidFill>
                <a:latin typeface="Arial"/>
                <a:cs typeface="Arial"/>
              </a:rPr>
              <a:t/>
            </a:r>
            <a:br>
              <a:rPr lang="en-US" sz="3600" b="1" dirty="0" smtClean="0">
                <a:solidFill>
                  <a:srgbClr val="FFFFFF"/>
                </a:solidFill>
                <a:latin typeface="Arial"/>
                <a:cs typeface="Arial"/>
              </a:rPr>
            </a:br>
            <a:r>
              <a:rPr lang="en-US" sz="3600" b="1" dirty="0" err="1">
                <a:solidFill>
                  <a:srgbClr val="FFFFFF"/>
                </a:solidFill>
                <a:latin typeface="Arial"/>
                <a:cs typeface="Arial"/>
              </a:rPr>
              <a:t>Câu</a:t>
            </a:r>
            <a:r>
              <a:rPr lang="en-US" sz="3600" b="1" dirty="0">
                <a:solidFill>
                  <a:srgbClr val="FFFFFF"/>
                </a:solidFill>
                <a:latin typeface="Arial"/>
                <a:cs typeface="Arial"/>
              </a:rPr>
              <a:t> </a:t>
            </a:r>
            <a:r>
              <a:rPr lang="en-US" sz="3600" b="1" dirty="0" err="1">
                <a:solidFill>
                  <a:srgbClr val="FFFFFF"/>
                </a:solidFill>
                <a:latin typeface="Arial"/>
                <a:cs typeface="Arial"/>
              </a:rPr>
              <a:t>Tóm</a:t>
            </a:r>
            <a:r>
              <a:rPr lang="en-US" sz="3600" b="1" dirty="0">
                <a:solidFill>
                  <a:srgbClr val="FFFFFF"/>
                </a:solidFill>
                <a:latin typeface="Arial"/>
                <a:cs typeface="Arial"/>
              </a:rPr>
              <a:t> </a:t>
            </a:r>
            <a:r>
              <a:rPr lang="en-US" sz="3600" b="1" dirty="0" err="1">
                <a:solidFill>
                  <a:srgbClr val="FFFFFF"/>
                </a:solidFill>
                <a:latin typeface="Arial"/>
                <a:cs typeface="Arial"/>
              </a:rPr>
              <a:t>Tắt</a:t>
            </a:r>
            <a:endParaRPr lang="en-US" sz="3600" b="1" dirty="0">
              <a:solidFill>
                <a:srgbClr val="FFFFFF"/>
              </a:solidFill>
              <a:latin typeface="Arial"/>
              <a:cs typeface="Arial"/>
            </a:endParaRPr>
          </a:p>
        </p:txBody>
      </p:sp>
      <p:sp>
        <p:nvSpPr>
          <p:cNvPr id="9" name="Text Box 3"/>
          <p:cNvSpPr txBox="1">
            <a:spLocks noChangeArrowheads="1"/>
          </p:cNvSpPr>
          <p:nvPr/>
        </p:nvSpPr>
        <p:spPr bwMode="auto">
          <a:xfrm>
            <a:off x="8349183" y="-3380"/>
            <a:ext cx="698178" cy="830997"/>
          </a:xfrm>
          <a:prstGeom prst="rect">
            <a:avLst/>
          </a:prstGeom>
          <a:solidFill>
            <a:srgbClr val="F1F7E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altLang="zh-CN" b="1" kern="0" dirty="0" smtClean="0">
                <a:solidFill>
                  <a:srgbClr val="000000"/>
                </a:solidFill>
                <a:cs typeface="MS PGothic" charset="0"/>
              </a:rPr>
              <a:t>634</a:t>
            </a:r>
          </a:p>
          <a:p>
            <a:pPr algn="ctr" eaLnBrk="1" hangingPunct="1">
              <a:defRPr/>
            </a:pPr>
            <a:r>
              <a:rPr lang="en-US" altLang="zh-CN" b="1" kern="0" dirty="0" smtClean="0">
                <a:solidFill>
                  <a:srgbClr val="000000"/>
                </a:solidFill>
                <a:cs typeface="MS PGothic" charset="0"/>
              </a:rPr>
              <a:t>346</a:t>
            </a:r>
            <a:endParaRPr lang="en-US" altLang="zh-CN" b="1" kern="0" dirty="0">
              <a:solidFill>
                <a:srgbClr val="000000"/>
              </a:solidFill>
              <a:cs typeface="MS PGothic" charset="0"/>
            </a:endParaRPr>
          </a:p>
        </p:txBody>
      </p:sp>
    </p:spTree>
    <p:extLst>
      <p:ext uri="{BB962C8B-B14F-4D97-AF65-F5344CB8AC3E}">
        <p14:creationId xmlns:p14="http://schemas.microsoft.com/office/powerpoint/2010/main" val="56600654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12275.main.455.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6" name="Rectangle 3"/>
          <p:cNvSpPr>
            <a:spLocks noGrp="1" noChangeArrowheads="1"/>
          </p:cNvSpPr>
          <p:nvPr>
            <p:ph type="body" idx="1"/>
          </p:nvPr>
        </p:nvSpPr>
        <p:spPr>
          <a:xfrm>
            <a:off x="838200" y="1219200"/>
            <a:ext cx="8153400" cy="5486400"/>
          </a:xfrm>
        </p:spPr>
        <p:txBody>
          <a:bodyPr/>
          <a:lstStyle/>
          <a:p>
            <a:pPr eaLnBrk="1" hangingPunct="1">
              <a:buFontTx/>
              <a:buNone/>
            </a:pPr>
            <a:r>
              <a:rPr lang="en-US" sz="2400">
                <a:solidFill>
                  <a:schemeClr val="tx2"/>
                </a:solidFill>
                <a:effectLst>
                  <a:outerShdw blurRad="38100" dist="38100" dir="2700000" algn="tl">
                    <a:srgbClr val="000000"/>
                  </a:outerShdw>
                </a:effectLst>
                <a:latin typeface="Arial" charset="0"/>
                <a:ea typeface="ＭＳ Ｐゴシック" charset="0"/>
                <a:cs typeface="Times New Roman" charset="0"/>
              </a:rPr>
              <a:t>2.</a:t>
            </a:r>
            <a:r>
              <a:rPr lang="en-US" sz="2400">
                <a:effectLst>
                  <a:outerShdw blurRad="38100" dist="38100" dir="2700000" algn="tl">
                    <a:srgbClr val="FFFFFF"/>
                  </a:outerShdw>
                </a:effectLst>
                <a:latin typeface="Arial" charset="0"/>
                <a:ea typeface="ＭＳ Ｐゴシック" charset="0"/>
                <a:cs typeface="Times New Roman" charset="0"/>
              </a:rPr>
              <a:t>	</a:t>
            </a:r>
            <a:r>
              <a:rPr lang="ja-JP" altLang="en-US" sz="2400" i="1">
                <a:effectLst/>
                <a:latin typeface="Arial" charset="0"/>
                <a:ea typeface="ＭＳ Ｐゴシック" charset="0"/>
                <a:cs typeface="Times New Roman" charset="0"/>
              </a:rPr>
              <a:t>“</a:t>
            </a:r>
            <a:r>
              <a:rPr lang="vi-VN" sz="2400">
                <a:effectLst>
                  <a:outerShdw blurRad="38100" dist="38100" dir="2700000" algn="tl">
                    <a:srgbClr val="FFFFFF"/>
                  </a:outerShdw>
                </a:effectLst>
                <a:latin typeface="Arial" charset="0"/>
                <a:ea typeface="ＭＳ Ｐゴシック" charset="0"/>
                <a:cs typeface="Arial" charset="0"/>
              </a:rPr>
              <a:t>Đức Giê-hô-va sẽ giang tay về phía bắc, sẽ hủy diệt A-si-ri, làm cho Ni-ni-ve hoang vu, thành ra một chỗ khô khan như đồng vắng</a:t>
            </a:r>
            <a:r>
              <a:rPr lang="ja-JP" altLang="en-US" sz="2400" i="1">
                <a:effectLst/>
                <a:latin typeface="Arial" charset="0"/>
                <a:ea typeface="ＭＳ Ｐゴシック" charset="0"/>
                <a:cs typeface="Times New Roman" charset="0"/>
              </a:rPr>
              <a:t>”</a:t>
            </a:r>
            <a:r>
              <a:rPr lang="en-US" sz="2400" i="1">
                <a:effectLst/>
                <a:latin typeface="Arial" charset="0"/>
                <a:ea typeface="ＭＳ Ｐゴシック" charset="0"/>
                <a:cs typeface="Times New Roman" charset="0"/>
              </a:rPr>
              <a:t> </a:t>
            </a:r>
            <a:r>
              <a:rPr lang="en-US" sz="2400">
                <a:effectLst/>
                <a:latin typeface="Arial" charset="0"/>
                <a:ea typeface="ＭＳ Ｐゴシック" charset="0"/>
                <a:cs typeface="Times New Roman" charset="0"/>
              </a:rPr>
              <a:t>2:13</a:t>
            </a:r>
            <a:endParaRPr lang="en-US" sz="2400" u="sng">
              <a:effectLst/>
              <a:latin typeface="Arial" charset="0"/>
              <a:ea typeface="ＭＳ Ｐゴシック" charset="0"/>
              <a:cs typeface="Times New Roman" charset="0"/>
            </a:endParaRPr>
          </a:p>
          <a:p>
            <a:pPr eaLnBrk="1" hangingPunct="1">
              <a:buFontTx/>
              <a:buNone/>
            </a:pPr>
            <a:r>
              <a:rPr lang="en-US" sz="2400">
                <a:effectLst/>
                <a:latin typeface="Arial" charset="0"/>
                <a:ea typeface="ＭＳ Ｐゴシック" charset="0"/>
                <a:cs typeface="Times New Roman" charset="0"/>
              </a:rPr>
              <a:t> </a:t>
            </a:r>
          </a:p>
          <a:p>
            <a:pPr eaLnBrk="1" hangingPunct="1"/>
            <a:r>
              <a:rPr lang="en-US" sz="2400">
                <a:effectLst/>
                <a:latin typeface="Arial" charset="0"/>
                <a:ea typeface="ＭＳ Ｐゴシック" charset="0"/>
                <a:cs typeface="Times New Roman" charset="0"/>
              </a:rPr>
              <a:t>Sự hủy diệt của Ni-ni-ve được tiên báo (2:13), thủ đô của A-sy-ri (hiện nay là I-rắc) bị thất thủ vào tay nước láng giềng Ba-by-lôn vào năm 612 </a:t>
            </a:r>
            <a:r>
              <a:rPr lang="en-US" sz="1800">
                <a:effectLst/>
                <a:latin typeface="Arial" charset="0"/>
                <a:ea typeface="ＭＳ Ｐゴシック" charset="0"/>
                <a:cs typeface="Times New Roman" charset="0"/>
              </a:rPr>
              <a:t>TC</a:t>
            </a:r>
            <a:r>
              <a:rPr lang="en-US" sz="2400">
                <a:effectLst/>
                <a:latin typeface="Arial" charset="0"/>
                <a:ea typeface="ＭＳ Ｐゴシック" charset="0"/>
                <a:cs typeface="Times New Roman" charset="0"/>
              </a:rPr>
              <a:t>, toàn bộ đế quốc bị mất vào năm 605 </a:t>
            </a:r>
            <a:r>
              <a:rPr lang="en-US" sz="1800">
                <a:effectLst/>
                <a:latin typeface="Arial" charset="0"/>
                <a:ea typeface="ＭＳ Ｐゴシック" charset="0"/>
                <a:cs typeface="Times New Roman" charset="0"/>
              </a:rPr>
              <a:t>TC</a:t>
            </a:r>
            <a:r>
              <a:rPr lang="en-US" sz="2400">
                <a:effectLst/>
                <a:latin typeface="Arial" charset="0"/>
                <a:ea typeface="ＭＳ Ｐゴシック" charset="0"/>
                <a:cs typeface="Times New Roman" charset="0"/>
              </a:rPr>
              <a:t>.  Lời tiên báo rằng Đức Chúa Trời sẽ khiến Ni-ni-ve </a:t>
            </a:r>
            <a:r>
              <a:rPr lang="ja-JP" altLang="en-US" sz="2400">
                <a:effectLst/>
                <a:latin typeface="Arial" charset="0"/>
                <a:ea typeface="ＭＳ Ｐゴシック" charset="0"/>
                <a:cs typeface="Times New Roman" charset="0"/>
              </a:rPr>
              <a:t>“</a:t>
            </a:r>
            <a:r>
              <a:rPr lang="en-US" sz="2400">
                <a:effectLst/>
                <a:latin typeface="Arial" charset="0"/>
                <a:ea typeface="ＭＳ Ｐゴシック" charset="0"/>
                <a:cs typeface="Times New Roman" charset="0"/>
              </a:rPr>
              <a:t>khô khan như đồng vắng</a:t>
            </a:r>
            <a:r>
              <a:rPr lang="ja-JP" altLang="en-US" sz="2400">
                <a:effectLst/>
                <a:latin typeface="Arial" charset="0"/>
                <a:ea typeface="ＭＳ Ｐゴシック" charset="0"/>
                <a:cs typeface="Times New Roman" charset="0"/>
              </a:rPr>
              <a:t>”</a:t>
            </a:r>
            <a:r>
              <a:rPr lang="en-US" sz="2400">
                <a:effectLst/>
                <a:latin typeface="Arial" charset="0"/>
                <a:ea typeface="ＭＳ Ｐゴシック" charset="0"/>
                <a:cs typeface="Times New Roman" charset="0"/>
              </a:rPr>
              <a:t> rất đáng lưu ý vì hệ thống dẫn nước vĩ đại nổi tiếng của thành phố này.</a:t>
            </a:r>
          </a:p>
          <a:p>
            <a:pPr eaLnBrk="1" hangingPunct="1"/>
            <a:endParaRPr lang="en-US" sz="2400">
              <a:effectLst>
                <a:outerShdw blurRad="38100" dist="38100" dir="2700000" algn="tl">
                  <a:srgbClr val="FFFFFF"/>
                </a:outerShdw>
              </a:effectLst>
              <a:latin typeface="Arial" charset="0"/>
              <a:ea typeface="ＭＳ Ｐゴシック" charset="0"/>
              <a:cs typeface="Arial" charset="0"/>
            </a:endParaRPr>
          </a:p>
        </p:txBody>
      </p:sp>
      <p:sp>
        <p:nvSpPr>
          <p:cNvPr id="72707" name="Title 2"/>
          <p:cNvSpPr>
            <a:spLocks noGrp="1"/>
          </p:cNvSpPr>
          <p:nvPr>
            <p:ph type="title"/>
          </p:nvPr>
        </p:nvSpPr>
        <p:spPr>
          <a:xfrm>
            <a:off x="0" y="228600"/>
            <a:ext cx="9144000" cy="685800"/>
          </a:xfrm>
        </p:spPr>
        <p:txBody>
          <a:bodyPr/>
          <a:lstStyle/>
          <a:p>
            <a:r>
              <a:rPr lang="en-US" sz="3200">
                <a:effectLst>
                  <a:outerShdw blurRad="38100" dist="38100" dir="2700000" algn="tl">
                    <a:srgbClr val="000000"/>
                  </a:outerShdw>
                </a:effectLst>
                <a:latin typeface="Arial" charset="0"/>
                <a:ea typeface="ＭＳ Ｐゴシック" charset="0"/>
                <a:cs typeface="Arial" charset="0"/>
              </a:rPr>
              <a:t>Hệ thống dẫn nước của Ni-ni-ve bị phá hủy</a:t>
            </a:r>
          </a:p>
        </p:txBody>
      </p:sp>
      <p:sp>
        <p:nvSpPr>
          <p:cNvPr id="34821" name="Text Box 311"/>
          <p:cNvSpPr txBox="1">
            <a:spLocks noChangeArrowheads="1"/>
          </p:cNvSpPr>
          <p:nvPr/>
        </p:nvSpPr>
        <p:spPr bwMode="auto">
          <a:xfrm>
            <a:off x="8445500" y="0"/>
            <a:ext cx="69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latin typeface="Arial" charset="0"/>
                <a:cs typeface="Arial" charset="0"/>
              </a:rPr>
              <a:t>637</a:t>
            </a: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85800" y="990600"/>
            <a:ext cx="7772400" cy="1143000"/>
          </a:xfrm>
        </p:spPr>
        <p:txBody>
          <a:bodyPr/>
          <a:lstStyle/>
          <a:p>
            <a:pPr eaLnBrk="1" hangingPunct="1"/>
            <a:r>
              <a:rPr lang="en-US" sz="3200">
                <a:effectLst>
                  <a:outerShdw blurRad="38100" dist="38100" dir="2700000" algn="tl">
                    <a:srgbClr val="000000"/>
                  </a:outerShdw>
                </a:effectLst>
                <a:latin typeface="Arial" charset="0"/>
                <a:ea typeface="ＭＳ Ｐゴシック" charset="0"/>
                <a:cs typeface="ＭＳ Ｐゴシック" charset="0"/>
              </a:rPr>
              <a:t>VI. Áp dụng</a:t>
            </a:r>
          </a:p>
        </p:txBody>
      </p:sp>
      <p:sp>
        <p:nvSpPr>
          <p:cNvPr id="4" name="Rectangle 3"/>
          <p:cNvSpPr txBox="1">
            <a:spLocks noChangeArrowheads="1"/>
          </p:cNvSpPr>
          <p:nvPr/>
        </p:nvSpPr>
        <p:spPr bwMode="auto">
          <a:xfrm>
            <a:off x="685800" y="2286000"/>
            <a:ext cx="7958138" cy="4114800"/>
          </a:xfrm>
          <a:prstGeom prst="rect">
            <a:avLst/>
          </a:prstGeom>
          <a:noFill/>
          <a:ln w="9525">
            <a:noFill/>
            <a:miter lim="800000"/>
            <a:headEnd/>
            <a:tailEnd/>
          </a:ln>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80000"/>
              </a:lnSpc>
              <a:spcBef>
                <a:spcPct val="20000"/>
              </a:spcBef>
              <a:buClr>
                <a:schemeClr val="accent2"/>
              </a:buClr>
              <a:buSzPct val="110000"/>
            </a:pPr>
            <a:r>
              <a:rPr lang="en-US" b="1">
                <a:solidFill>
                  <a:srgbClr val="FFFF00"/>
                </a:solidFill>
                <a:latin typeface="Arial" charset="0"/>
                <a:cs typeface="Times New Roman" charset="0"/>
              </a:rPr>
              <a:t>1. Cơn thịnh nộ của Đức Chúa Trời trên kẻ làm điều ác phải là lời cảnh báo cho những người quay bỏ Ngài</a:t>
            </a:r>
          </a:p>
          <a:p>
            <a:pPr eaLnBrk="1" hangingPunct="1">
              <a:lnSpc>
                <a:spcPct val="80000"/>
              </a:lnSpc>
              <a:spcBef>
                <a:spcPct val="20000"/>
              </a:spcBef>
              <a:buClr>
                <a:schemeClr val="accent2"/>
              </a:buClr>
              <a:buSzPct val="110000"/>
            </a:pPr>
            <a:r>
              <a:rPr lang="en-US" b="1">
                <a:solidFill>
                  <a:srgbClr val="FFFFFF"/>
                </a:solidFill>
                <a:effectLst>
                  <a:outerShdw blurRad="38100" dist="38100" dir="2700000" algn="tl">
                    <a:srgbClr val="000000"/>
                  </a:outerShdw>
                </a:effectLst>
                <a:latin typeface="Arial" charset="0"/>
                <a:cs typeface="Times New Roman" charset="0"/>
              </a:rPr>
              <a:t>	</a:t>
            </a:r>
          </a:p>
          <a:p>
            <a:pPr eaLnBrk="1" hangingPunct="1">
              <a:lnSpc>
                <a:spcPct val="80000"/>
              </a:lnSpc>
              <a:spcBef>
                <a:spcPct val="20000"/>
              </a:spcBef>
              <a:buClr>
                <a:schemeClr val="accent2"/>
              </a:buClr>
              <a:buSzPct val="110000"/>
            </a:pPr>
            <a:r>
              <a:rPr lang="en-US" b="1">
                <a:solidFill>
                  <a:srgbClr val="FFFFFF"/>
                </a:solidFill>
                <a:effectLst>
                  <a:outerShdw blurRad="38100" dist="38100" dir="2700000" algn="tl">
                    <a:srgbClr val="000000"/>
                  </a:outerShdw>
                </a:effectLst>
                <a:latin typeface="Arial" charset="0"/>
                <a:cs typeface="Times New Roman" charset="0"/>
              </a:rPr>
              <a:t>	Trong khi Đức Chúa Trời có lòng thương xót và yêu thương, Ngài cũng là Đức Chúa Trời công chính và thánh khiết.</a:t>
            </a:r>
          </a:p>
          <a:p>
            <a:pPr eaLnBrk="1" hangingPunct="1">
              <a:lnSpc>
                <a:spcPct val="80000"/>
              </a:lnSpc>
              <a:spcBef>
                <a:spcPct val="20000"/>
              </a:spcBef>
              <a:buClr>
                <a:schemeClr val="accent2"/>
              </a:buClr>
              <a:buSzPct val="110000"/>
            </a:pPr>
            <a:r>
              <a:rPr lang="en-US" b="1">
                <a:solidFill>
                  <a:srgbClr val="FFFFFF"/>
                </a:solidFill>
                <a:effectLst>
                  <a:outerShdw blurRad="38100" dist="38100" dir="2700000" algn="tl">
                    <a:srgbClr val="000000"/>
                  </a:outerShdw>
                </a:effectLst>
                <a:latin typeface="Arial" charset="0"/>
                <a:cs typeface="Times New Roman" charset="0"/>
              </a:rPr>
              <a:t> </a:t>
            </a:r>
          </a:p>
          <a:p>
            <a:pPr eaLnBrk="1" hangingPunct="1">
              <a:lnSpc>
                <a:spcPct val="80000"/>
              </a:lnSpc>
              <a:spcBef>
                <a:spcPct val="20000"/>
              </a:spcBef>
              <a:buClr>
                <a:schemeClr val="accent2"/>
              </a:buClr>
              <a:buSzPct val="110000"/>
            </a:pPr>
            <a:r>
              <a:rPr lang="en-US" b="1">
                <a:solidFill>
                  <a:srgbClr val="FFFFFF"/>
                </a:solidFill>
                <a:effectLst>
                  <a:outerShdw blurRad="38100" dist="38100" dir="2700000" algn="tl">
                    <a:srgbClr val="000000"/>
                  </a:outerShdw>
                </a:effectLst>
                <a:latin typeface="Arial" charset="0"/>
                <a:cs typeface="Times New Roman" charset="0"/>
              </a:rPr>
              <a:t>	Tương tự trong thời kỳ tai ương của dân tộc hiện nay, kỷ luật thiên thượng hẳn thức tỉnh kẻ thờ ơ và thanh tẩy người tốt.</a:t>
            </a:r>
            <a:endParaRPr lang="en-US" sz="2800" b="1">
              <a:solidFill>
                <a:srgbClr val="FFFFFF"/>
              </a:solidFill>
              <a:effectLst>
                <a:outerShdw blurRad="38100" dist="38100" dir="2700000" algn="tl">
                  <a:srgbClr val="000000"/>
                </a:outerShdw>
              </a:effectLst>
              <a:latin typeface="Arial" charset="0"/>
              <a:cs typeface="Arial" charset="0"/>
            </a:endParaRPr>
          </a:p>
        </p:txBody>
      </p:sp>
      <p:pic>
        <p:nvPicPr>
          <p:cNvPr id="35844" name="Picture 5" descr="curvy-road-ahead-sign-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
            <a:ext cx="2071688"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type="body" idx="1"/>
          </p:nvPr>
        </p:nvSpPr>
        <p:spPr>
          <a:xfrm>
            <a:off x="1066800" y="914400"/>
            <a:ext cx="8001000" cy="1752600"/>
          </a:xfrm>
        </p:spPr>
        <p:txBody>
          <a:bodyPr/>
          <a:lstStyle/>
          <a:p>
            <a:pPr marL="0" indent="0" eaLnBrk="1" hangingPunct="1">
              <a:lnSpc>
                <a:spcPct val="80000"/>
              </a:lnSpc>
              <a:buFontTx/>
              <a:buNone/>
            </a:pPr>
            <a:r>
              <a:rPr lang="en-US" sz="2200">
                <a:solidFill>
                  <a:srgbClr val="FFFFFF"/>
                </a:solidFill>
                <a:effectLst>
                  <a:outerShdw blurRad="38100" dist="38100" dir="2700000" algn="tl">
                    <a:srgbClr val="000000"/>
                  </a:outerShdw>
                </a:effectLst>
                <a:latin typeface="Arial" charset="0"/>
                <a:ea typeface="ＭＳ Ｐゴシック" charset="0"/>
                <a:cs typeface="Times New Roman" charset="0"/>
              </a:rPr>
              <a:t>Sinh tế được hiểu rõ tại Giê-ru-sa-lem.  Của lễ được dâng cho một Đức Chúa Trời chân thật, và khi dân sự nổi loạn chống nghịch Đức Chúa Trời hoặc bị suy đồi, họ cũng dâng tế lễ cho thần tượng. </a:t>
            </a:r>
            <a:endParaRPr lang="en-US" sz="2200">
              <a:solidFill>
                <a:srgbClr val="FFFFFF"/>
              </a:solidFill>
              <a:effectLst>
                <a:outerShdw blurRad="38100" dist="38100" dir="2700000" algn="tl">
                  <a:srgbClr val="000000"/>
                </a:outerShdw>
              </a:effectLst>
              <a:latin typeface="Arial" charset="0"/>
              <a:ea typeface="ＭＳ Ｐゴシック" charset="0"/>
              <a:cs typeface="Arial" charset="0"/>
            </a:endParaRPr>
          </a:p>
        </p:txBody>
      </p:sp>
      <p:sp>
        <p:nvSpPr>
          <p:cNvPr id="59396" name="Text Box 4"/>
          <p:cNvSpPr txBox="1">
            <a:spLocks noChangeArrowheads="1"/>
          </p:cNvSpPr>
          <p:nvPr/>
        </p:nvSpPr>
        <p:spPr bwMode="auto">
          <a:xfrm>
            <a:off x="996950" y="2774950"/>
            <a:ext cx="8147050" cy="1006475"/>
          </a:xfrm>
          <a:prstGeom prst="rect">
            <a:avLst/>
          </a:prstGeom>
          <a:noFill/>
          <a:ln w="12700" cap="sq">
            <a:noFill/>
            <a:miter lim="800000"/>
            <a:headEnd type="none" w="sm" len="sm"/>
            <a:tailEnd type="none" w="sm" len="sm"/>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90000"/>
              </a:lnSpc>
              <a:spcBef>
                <a:spcPct val="20000"/>
              </a:spcBef>
              <a:buClr>
                <a:schemeClr val="tx2"/>
              </a:buClr>
              <a:buSzPct val="90000"/>
              <a:buFont typeface="Symbol" charset="0"/>
              <a:buNone/>
            </a:pPr>
            <a:r>
              <a:rPr lang="en-US" sz="2200" b="1">
                <a:solidFill>
                  <a:srgbClr val="FFFFFF"/>
                </a:solidFill>
                <a:effectLst>
                  <a:outerShdw blurRad="38100" dist="38100" dir="2700000" algn="tl">
                    <a:srgbClr val="000000"/>
                  </a:outerShdw>
                </a:effectLst>
                <a:latin typeface="Arial" charset="0"/>
                <a:ea typeface="Times New Roman" charset="0"/>
                <a:cs typeface="Arial" charset="0"/>
              </a:rPr>
              <a:t>Nhưng bây giờ YHWH công bố qua Sô-phô-ni rằng những người vô tín, suy đồi và lãnh đạm sẽ trở thành một sinh tế (1:7).   </a:t>
            </a:r>
          </a:p>
        </p:txBody>
      </p:sp>
      <p:sp>
        <p:nvSpPr>
          <p:cNvPr id="59397" name="Text Box 5"/>
          <p:cNvSpPr txBox="1">
            <a:spLocks noChangeArrowheads="1"/>
          </p:cNvSpPr>
          <p:nvPr/>
        </p:nvSpPr>
        <p:spPr bwMode="auto">
          <a:xfrm>
            <a:off x="996950" y="4489450"/>
            <a:ext cx="8147050" cy="1616075"/>
          </a:xfrm>
          <a:prstGeom prst="rect">
            <a:avLst/>
          </a:prstGeom>
          <a:noFill/>
          <a:ln w="12700" cap="sq">
            <a:noFill/>
            <a:miter lim="800000"/>
            <a:headEnd type="none" w="sm" len="sm"/>
            <a:tailEnd type="none" w="sm" len="sm"/>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90000"/>
              </a:lnSpc>
              <a:spcBef>
                <a:spcPct val="20000"/>
              </a:spcBef>
              <a:buClr>
                <a:schemeClr val="tx2"/>
              </a:buClr>
              <a:buSzPct val="90000"/>
              <a:buFont typeface="Symbol" charset="0"/>
              <a:buNone/>
            </a:pPr>
            <a:r>
              <a:rPr lang="en-US" sz="2200" b="1">
                <a:solidFill>
                  <a:srgbClr val="FFFFFF"/>
                </a:solidFill>
                <a:effectLst>
                  <a:outerShdw blurRad="38100" dist="38100" dir="2700000" algn="tl">
                    <a:srgbClr val="000000"/>
                  </a:outerShdw>
                </a:effectLst>
                <a:latin typeface="Arial" charset="0"/>
                <a:cs typeface="Times New Roman" charset="0"/>
              </a:rPr>
              <a:t>Chúng ta cũng phải xét đời sống chúng ta.  Chúng ta dễ dàng trích dẫn Rô 12:1-2, </a:t>
            </a:r>
            <a:r>
              <a:rPr lang="ja-JP" altLang="en-US" sz="2200" b="1">
                <a:solidFill>
                  <a:srgbClr val="FFFFFF"/>
                </a:solidFill>
                <a:effectLst>
                  <a:outerShdw blurRad="38100" dist="38100" dir="2700000" algn="tl">
                    <a:srgbClr val="000000"/>
                  </a:outerShdw>
                </a:effectLst>
                <a:latin typeface="Arial" charset="0"/>
                <a:cs typeface="Times New Roman" charset="0"/>
              </a:rPr>
              <a:t>‘</a:t>
            </a:r>
            <a:r>
              <a:rPr lang="en-US" sz="2200" b="1">
                <a:solidFill>
                  <a:srgbClr val="FFFFFF"/>
                </a:solidFill>
                <a:effectLst>
                  <a:outerShdw blurRad="38100" dist="38100" dir="2700000" algn="tl">
                    <a:srgbClr val="000000"/>
                  </a:outerShdw>
                </a:effectLst>
                <a:latin typeface="Arial" charset="0"/>
                <a:cs typeface="Times New Roman" charset="0"/>
              </a:rPr>
              <a:t>…dâng thân thể mình làm của lễ sống….</a:t>
            </a:r>
            <a:r>
              <a:rPr lang="ja-JP" altLang="en-US" sz="2200" b="1">
                <a:solidFill>
                  <a:srgbClr val="FFFFFF"/>
                </a:solidFill>
                <a:effectLst>
                  <a:outerShdw blurRad="38100" dist="38100" dir="2700000" algn="tl">
                    <a:srgbClr val="000000"/>
                  </a:outerShdw>
                </a:effectLst>
                <a:latin typeface="Arial" charset="0"/>
                <a:cs typeface="Times New Roman" charset="0"/>
              </a:rPr>
              <a:t>’</a:t>
            </a:r>
            <a:r>
              <a:rPr lang="en-US" sz="2200" b="1">
                <a:solidFill>
                  <a:srgbClr val="FFFFFF"/>
                </a:solidFill>
                <a:effectLst>
                  <a:outerShdw blurRad="38100" dist="38100" dir="2700000" algn="tl">
                    <a:srgbClr val="000000"/>
                  </a:outerShdw>
                </a:effectLst>
                <a:latin typeface="Arial" charset="0"/>
                <a:cs typeface="Times New Roman" charset="0"/>
              </a:rPr>
              <a:t>, nhưng chúng ta có thực sự nhận thức sống đời sống thánh khiết cho Chúa – trong sự thanh sạch như một của lễ sống cho YHWH có nghĩa là gì không?</a:t>
            </a:r>
            <a:endParaRPr lang="en-US" sz="2200" b="1">
              <a:solidFill>
                <a:srgbClr val="FFFFFF"/>
              </a:solidFill>
              <a:effectLst>
                <a:outerShdw blurRad="38100" dist="38100" dir="2700000" algn="tl">
                  <a:srgbClr val="000000"/>
                </a:outerShdw>
              </a:effectLst>
              <a:latin typeface="Arial" charset="0"/>
              <a:ea typeface="Times New Roman" charset="0"/>
              <a:cs typeface="Arial" charset="0"/>
            </a:endParaRPr>
          </a:p>
        </p:txBody>
      </p:sp>
      <p:sp>
        <p:nvSpPr>
          <p:cNvPr id="36869" name="Title 4"/>
          <p:cNvSpPr>
            <a:spLocks noGrp="1"/>
          </p:cNvSpPr>
          <p:nvPr>
            <p:ph type="title"/>
          </p:nvPr>
        </p:nvSpPr>
        <p:spPr>
          <a:xfrm>
            <a:off x="457200" y="152400"/>
            <a:ext cx="8401050" cy="685800"/>
          </a:xfrm>
        </p:spPr>
        <p:txBody>
          <a:bodyPr/>
          <a:lstStyle/>
          <a:p>
            <a:pPr algn="l"/>
            <a:r>
              <a:rPr lang="en-US" sz="2600">
                <a:solidFill>
                  <a:srgbClr val="FFFF00"/>
                </a:solidFill>
                <a:effectLst/>
                <a:latin typeface="Arial" charset="0"/>
                <a:ea typeface="ＭＳ Ｐゴシック" charset="0"/>
                <a:cs typeface="Times New Roman" charset="0"/>
              </a:rPr>
              <a:t>2. Dân của Đức Chúa Trời như một sinh tế cho Ngài</a:t>
            </a:r>
            <a:endParaRPr lang="en-US" sz="2600">
              <a:solidFill>
                <a:srgbClr val="FFFF00"/>
              </a:solidFill>
              <a:effectLst/>
              <a:latin typeface="Arial" charset="0"/>
              <a:ea typeface="ＭＳ Ｐゴシック" charset="0"/>
              <a:cs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9396"/>
                                        </p:tgtEl>
                                        <p:attrNameLst>
                                          <p:attrName>style.visibility</p:attrName>
                                        </p:attrNameLst>
                                      </p:cBhvr>
                                      <p:to>
                                        <p:strVal val="visible"/>
                                      </p:to>
                                    </p:set>
                                    <p:anim calcmode="lin" valueType="num">
                                      <p:cBhvr additive="base">
                                        <p:cTn id="7" dur="500" fill="hold"/>
                                        <p:tgtEl>
                                          <p:spTgt spid="59396"/>
                                        </p:tgtEl>
                                        <p:attrNameLst>
                                          <p:attrName>ppt_x</p:attrName>
                                        </p:attrNameLst>
                                      </p:cBhvr>
                                      <p:tavLst>
                                        <p:tav tm="0">
                                          <p:val>
                                            <p:strVal val="0-#ppt_w/2"/>
                                          </p:val>
                                        </p:tav>
                                        <p:tav tm="100000">
                                          <p:val>
                                            <p:strVal val="#ppt_x"/>
                                          </p:val>
                                        </p:tav>
                                      </p:tavLst>
                                    </p:anim>
                                    <p:anim calcmode="lin" valueType="num">
                                      <p:cBhvr additive="base">
                                        <p:cTn id="8" dur="500" fill="hold"/>
                                        <p:tgtEl>
                                          <p:spTgt spid="5939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9397"/>
                                        </p:tgtEl>
                                        <p:attrNameLst>
                                          <p:attrName>style.visibility</p:attrName>
                                        </p:attrNameLst>
                                      </p:cBhvr>
                                      <p:to>
                                        <p:strVal val="visible"/>
                                      </p:to>
                                    </p:set>
                                    <p:anim calcmode="lin" valueType="num">
                                      <p:cBhvr additive="base">
                                        <p:cTn id="13" dur="500" fill="hold"/>
                                        <p:tgtEl>
                                          <p:spTgt spid="59397"/>
                                        </p:tgtEl>
                                        <p:attrNameLst>
                                          <p:attrName>ppt_x</p:attrName>
                                        </p:attrNameLst>
                                      </p:cBhvr>
                                      <p:tavLst>
                                        <p:tav tm="0">
                                          <p:val>
                                            <p:strVal val="0-#ppt_w/2"/>
                                          </p:val>
                                        </p:tav>
                                        <p:tav tm="100000">
                                          <p:val>
                                            <p:strVal val="#ppt_x"/>
                                          </p:val>
                                        </p:tav>
                                      </p:tavLst>
                                    </p:anim>
                                    <p:anim calcmode="lin" valueType="num">
                                      <p:cBhvr additive="base">
                                        <p:cTn id="14" dur="500" fill="hold"/>
                                        <p:tgtEl>
                                          <p:spTgt spid="593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autoUpdateAnimBg="0"/>
      <p:bldP spid="59397"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descr="mosque"/>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5553075" y="2286000"/>
            <a:ext cx="38957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Text Box 4"/>
          <p:cNvSpPr txBox="1">
            <a:spLocks noChangeArrowheads="1"/>
          </p:cNvSpPr>
          <p:nvPr/>
        </p:nvSpPr>
        <p:spPr bwMode="auto">
          <a:xfrm>
            <a:off x="457200" y="1003300"/>
            <a:ext cx="8077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b="1">
                <a:latin typeface="Arial" charset="0"/>
                <a:cs typeface="Arial" charset="0"/>
              </a:rPr>
              <a:t>Các tiểu tiên tri có ý nghĩa rất quan trọng.</a:t>
            </a:r>
          </a:p>
          <a:p>
            <a:pPr eaLnBrk="1" hangingPunct="1">
              <a:spcBef>
                <a:spcPct val="50000"/>
              </a:spcBef>
            </a:pPr>
            <a:r>
              <a:rPr lang="en-US" b="1">
                <a:latin typeface="Arial" charset="0"/>
                <a:cs typeface="Arial" charset="0"/>
              </a:rPr>
              <a:t>Lời kêu gọi quay trở lại cùng YHWH vẫn tiếp tục rung lên vang dội và rõ ràng cho đến ngày nay.</a:t>
            </a:r>
          </a:p>
        </p:txBody>
      </p:sp>
      <p:sp>
        <p:nvSpPr>
          <p:cNvPr id="60424" name="Text Box 8"/>
          <p:cNvSpPr txBox="1">
            <a:spLocks noChangeArrowheads="1"/>
          </p:cNvSpPr>
          <p:nvPr/>
        </p:nvSpPr>
        <p:spPr bwMode="auto">
          <a:xfrm>
            <a:off x="1600200" y="3962400"/>
            <a:ext cx="32766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b="1" i="1">
                <a:solidFill>
                  <a:srgbClr val="FFFF00"/>
                </a:solidFill>
                <a:latin typeface="Arial" charset="0"/>
                <a:cs typeface="Arial" charset="0"/>
              </a:rPr>
              <a:t>Nếu bạn sống như một người ngoại, bạn sẽ chết như một người ngoại</a:t>
            </a:r>
          </a:p>
          <a:p>
            <a:pPr eaLnBrk="1" hangingPunct="1">
              <a:spcBef>
                <a:spcPct val="50000"/>
              </a:spcBef>
            </a:pPr>
            <a:r>
              <a:rPr lang="en-US" b="1" i="1">
                <a:solidFill>
                  <a:srgbClr val="FFFF00"/>
                </a:solidFill>
                <a:latin typeface="Arial" charset="0"/>
                <a:cs typeface="Arial" charset="0"/>
              </a:rPr>
              <a:t>~ Huang Sabin</a:t>
            </a:r>
          </a:p>
        </p:txBody>
      </p:sp>
      <p:sp>
        <p:nvSpPr>
          <p:cNvPr id="78853" name="Title 5"/>
          <p:cNvSpPr>
            <a:spLocks noGrp="1"/>
          </p:cNvSpPr>
          <p:nvPr>
            <p:ph type="title"/>
          </p:nvPr>
        </p:nvSpPr>
        <p:spPr>
          <a:xfrm>
            <a:off x="685800" y="76200"/>
            <a:ext cx="7772400" cy="685800"/>
          </a:xfrm>
          <a:solidFill>
            <a:srgbClr val="000000"/>
          </a:solidFill>
        </p:spPr>
        <p:txBody>
          <a:bodyPr/>
          <a:lstStyle/>
          <a:p>
            <a:r>
              <a:rPr lang="en-US">
                <a:effectLst>
                  <a:outerShdw blurRad="38100" dist="38100" dir="2700000" algn="tl">
                    <a:srgbClr val="000000"/>
                  </a:outerShdw>
                </a:effectLst>
                <a:latin typeface="Arial" charset="0"/>
                <a:ea typeface="ＭＳ Ｐゴシック" charset="0"/>
                <a:cs typeface="ＭＳ Ｐゴシック" charset="0"/>
              </a:rPr>
              <a:t>Kết luận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0420"/>
                                        </p:tgtEl>
                                        <p:attrNameLst>
                                          <p:attrName>style.visibility</p:attrName>
                                        </p:attrNameLst>
                                      </p:cBhvr>
                                      <p:to>
                                        <p:strVal val="visible"/>
                                      </p:to>
                                    </p:set>
                                    <p:anim calcmode="lin" valueType="num">
                                      <p:cBhvr additive="base">
                                        <p:cTn id="7" dur="500" fill="hold"/>
                                        <p:tgtEl>
                                          <p:spTgt spid="60420"/>
                                        </p:tgtEl>
                                        <p:attrNameLst>
                                          <p:attrName>ppt_x</p:attrName>
                                        </p:attrNameLst>
                                      </p:cBhvr>
                                      <p:tavLst>
                                        <p:tav tm="0">
                                          <p:val>
                                            <p:strVal val="0-#ppt_w/2"/>
                                          </p:val>
                                        </p:tav>
                                        <p:tav tm="100000">
                                          <p:val>
                                            <p:strVal val="#ppt_x"/>
                                          </p:val>
                                        </p:tav>
                                      </p:tavLst>
                                    </p:anim>
                                    <p:anim calcmode="lin" valueType="num">
                                      <p:cBhvr additive="base">
                                        <p:cTn id="8" dur="500" fill="hold"/>
                                        <p:tgtEl>
                                          <p:spTgt spid="6042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0424"/>
                                        </p:tgtEl>
                                        <p:attrNameLst>
                                          <p:attrName>style.visibility</p:attrName>
                                        </p:attrNameLst>
                                      </p:cBhvr>
                                      <p:to>
                                        <p:strVal val="visible"/>
                                      </p:to>
                                    </p:set>
                                    <p:anim calcmode="lin" valueType="num">
                                      <p:cBhvr additive="base">
                                        <p:cTn id="13" dur="500" fill="hold"/>
                                        <p:tgtEl>
                                          <p:spTgt spid="60424"/>
                                        </p:tgtEl>
                                        <p:attrNameLst>
                                          <p:attrName>ppt_x</p:attrName>
                                        </p:attrNameLst>
                                      </p:cBhvr>
                                      <p:tavLst>
                                        <p:tav tm="0">
                                          <p:val>
                                            <p:strVal val="0-#ppt_w/2"/>
                                          </p:val>
                                        </p:tav>
                                        <p:tav tm="100000">
                                          <p:val>
                                            <p:strVal val="#ppt_x"/>
                                          </p:val>
                                        </p:tav>
                                      </p:tavLst>
                                    </p:anim>
                                    <p:anim calcmode="lin" valueType="num">
                                      <p:cBhvr additive="base">
                                        <p:cTn id="14" dur="500" fill="hold"/>
                                        <p:tgtEl>
                                          <p:spTgt spid="604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autoUpdateAnimBg="0"/>
      <p:bldP spid="60424"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sodom"/>
          <p:cNvPicPr>
            <a:picLocks noChangeAspect="1" noChangeArrowheads="1"/>
          </p:cNvPicPr>
          <p:nvPr/>
        </p:nvPicPr>
        <p:blipFill>
          <a:blip r:embed="rId3">
            <a:extLst>
              <a:ext uri="{28A0092B-C50C-407E-A947-70E740481C1C}">
                <a14:useLocalDpi xmlns:a14="http://schemas.microsoft.com/office/drawing/2010/main" val="0"/>
              </a:ext>
            </a:extLst>
          </a:blip>
          <a:srcRect r="21053" b="1118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idx="4294967295"/>
          </p:nvPr>
        </p:nvSpPr>
        <p:spPr>
          <a:xfrm>
            <a:off x="0" y="0"/>
            <a:ext cx="9144000" cy="2209800"/>
          </a:xfrm>
        </p:spPr>
        <p:txBody>
          <a:bodyPr/>
          <a:lstStyle/>
          <a:p>
            <a:r>
              <a:rPr lang="en-US" sz="9600">
                <a:effectLst>
                  <a:outerShdw blurRad="38100" dist="38100" dir="2700000" algn="tl">
                    <a:srgbClr val="000000"/>
                  </a:outerShdw>
                </a:effectLst>
                <a:latin typeface="Arial" charset="0"/>
                <a:ea typeface="ＭＳ Ｐゴシック" charset="0"/>
                <a:cs typeface="Arial" charset="0"/>
              </a:rPr>
              <a:t>Sự đoán phạt!</a:t>
            </a: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pasture"/>
          <p:cNvPicPr>
            <a:picLocks noChangeAspect="1" noChangeArrowheads="1"/>
          </p:cNvPicPr>
          <p:nvPr/>
        </p:nvPicPr>
        <p:blipFill>
          <a:blip r:embed="rId3">
            <a:extLst>
              <a:ext uri="{28A0092B-C50C-407E-A947-70E740481C1C}">
                <a14:useLocalDpi xmlns:a14="http://schemas.microsoft.com/office/drawing/2010/main" val="0"/>
              </a:ext>
            </a:extLst>
          </a:blip>
          <a:srcRect r="19463" b="939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idx="4294967295"/>
          </p:nvPr>
        </p:nvSpPr>
        <p:spPr>
          <a:xfrm>
            <a:off x="0" y="4724400"/>
            <a:ext cx="9144000" cy="1828800"/>
          </a:xfrm>
        </p:spPr>
        <p:txBody>
          <a:bodyPr/>
          <a:lstStyle/>
          <a:p>
            <a:r>
              <a:rPr lang="en-US" sz="9600">
                <a:effectLst>
                  <a:outerShdw blurRad="38100" dist="38100" dir="2700000" algn="tl">
                    <a:srgbClr val="000000"/>
                  </a:outerShdw>
                </a:effectLst>
                <a:latin typeface="Arial" charset="0"/>
                <a:ea typeface="ＭＳ Ｐゴシック" charset="0"/>
                <a:cs typeface="Arial" charset="0"/>
              </a:rPr>
              <a:t>Phước lành</a:t>
            </a:r>
            <a:r>
              <a:rPr lang="en-US" sz="11500">
                <a:effectLst>
                  <a:outerShdw blurRad="38100" dist="38100" dir="2700000" algn="tl">
                    <a:srgbClr val="000000"/>
                  </a:outerShdw>
                </a:effectLst>
                <a:latin typeface="Arial" charset="0"/>
                <a:ea typeface="ＭＳ Ｐゴシック" charset="0"/>
                <a:cs typeface="Arial" charset="0"/>
              </a:rPr>
              <a:t>!</a:t>
            </a: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a:effectLst>
                  <a:outerShdw blurRad="38100" dist="38100" dir="2700000" algn="tl">
                    <a:srgbClr val="000000"/>
                  </a:outerShdw>
                </a:effectLst>
                <a:latin typeface="Arial" charset="0"/>
                <a:ea typeface="ＭＳ Ｐゴシック" charset="0"/>
                <a:cs typeface="Arial" charset="0"/>
              </a:rPr>
              <a:t>Zephaniah 3:17</a:t>
            </a:r>
          </a:p>
        </p:txBody>
      </p:sp>
      <p:pic>
        <p:nvPicPr>
          <p:cNvPr id="5" name="Picture 2" descr="http://flikie.s3.amazonaws.com/ImageStorage/3f/3f34f3b7e36b45b7bed9c47bb2f7cff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19050"/>
            <a:ext cx="9145588"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Box 3"/>
          <p:cNvSpPr txBox="1">
            <a:spLocks noChangeArrowheads="1"/>
          </p:cNvSpPr>
          <p:nvPr/>
        </p:nvSpPr>
        <p:spPr bwMode="auto">
          <a:xfrm>
            <a:off x="0" y="3861048"/>
            <a:ext cx="9139229" cy="29249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defRPr sz="3600" b="1">
                <a:solidFill>
                  <a:schemeClr val="tx2"/>
                </a:solidFill>
                <a:effectLst>
                  <a:outerShdw blurRad="50800" dist="88900" dir="2700000" algn="tl" rotWithShape="0">
                    <a:srgbClr val="000000"/>
                  </a:outerShdw>
                </a:effectLst>
                <a:latin typeface="Arial" charset="0"/>
                <a:cs typeface="Arial"/>
              </a:defRPr>
            </a:lvl1pPr>
            <a:lvl2pPr algn="ctr" eaLnBrk="0" hangingPunct="0">
              <a:defRPr sz="4000" b="1">
                <a:solidFill>
                  <a:schemeClr val="tx2"/>
                </a:solidFill>
                <a:latin typeface="Arial" charset="0"/>
                <a:ea typeface="ＭＳ Ｐゴシック" pitchFamily="24" charset="-128"/>
                <a:cs typeface="ＭＳ Ｐゴシック" pitchFamily="24" charset="-128"/>
              </a:defRPr>
            </a:lvl2pPr>
            <a:lvl3pPr algn="ctr" eaLnBrk="0" hangingPunct="0">
              <a:defRPr sz="4000" b="1">
                <a:solidFill>
                  <a:schemeClr val="tx2"/>
                </a:solidFill>
                <a:latin typeface="Arial" charset="0"/>
                <a:ea typeface="ＭＳ Ｐゴシック" pitchFamily="24" charset="-128"/>
                <a:cs typeface="ＭＳ Ｐゴシック" pitchFamily="24" charset="-128"/>
              </a:defRPr>
            </a:lvl3pPr>
            <a:lvl4pPr algn="ctr" eaLnBrk="0" hangingPunct="0">
              <a:defRPr sz="4000" b="1">
                <a:solidFill>
                  <a:schemeClr val="tx2"/>
                </a:solidFill>
                <a:latin typeface="Arial" charset="0"/>
                <a:ea typeface="ＭＳ Ｐゴシック" pitchFamily="24" charset="-128"/>
                <a:cs typeface="ＭＳ Ｐゴシック" pitchFamily="24" charset="-128"/>
              </a:defRPr>
            </a:lvl4pPr>
            <a:lvl5pPr algn="ctr" eaLnBrk="0" hangingPunct="0">
              <a:defRPr sz="4000" b="1">
                <a:solidFill>
                  <a:schemeClr val="tx2"/>
                </a:solidFill>
                <a:latin typeface="Arial" charset="0"/>
                <a:ea typeface="ＭＳ Ｐゴシック" pitchFamily="24" charset="-128"/>
                <a:cs typeface="ＭＳ Ｐゴシック" pitchFamily="24" charset="-128"/>
              </a:defRPr>
            </a:lvl5pPr>
            <a:lvl6pPr marL="457200" algn="ctr" fontAlgn="base">
              <a:spcBef>
                <a:spcPct val="0"/>
              </a:spcBef>
              <a:spcAft>
                <a:spcPct val="0"/>
              </a:spcAft>
              <a:defRPr sz="4400">
                <a:solidFill>
                  <a:schemeClr val="tx2"/>
                </a:solidFill>
                <a:latin typeface="Times New Roman" pitchFamily="-111" charset="0"/>
              </a:defRPr>
            </a:lvl6pPr>
            <a:lvl7pPr marL="914400" algn="ctr" fontAlgn="base">
              <a:spcBef>
                <a:spcPct val="0"/>
              </a:spcBef>
              <a:spcAft>
                <a:spcPct val="0"/>
              </a:spcAft>
              <a:defRPr sz="4400">
                <a:solidFill>
                  <a:schemeClr val="tx2"/>
                </a:solidFill>
                <a:latin typeface="Times New Roman" pitchFamily="-111" charset="0"/>
              </a:defRPr>
            </a:lvl7pPr>
            <a:lvl8pPr marL="1371600" algn="ctr" fontAlgn="base">
              <a:spcBef>
                <a:spcPct val="0"/>
              </a:spcBef>
              <a:spcAft>
                <a:spcPct val="0"/>
              </a:spcAft>
              <a:defRPr sz="4400">
                <a:solidFill>
                  <a:schemeClr val="tx2"/>
                </a:solidFill>
                <a:latin typeface="Times New Roman" pitchFamily="-111" charset="0"/>
              </a:defRPr>
            </a:lvl8pPr>
            <a:lvl9pPr marL="1828800" algn="ctr" fontAlgn="base">
              <a:spcBef>
                <a:spcPct val="0"/>
              </a:spcBef>
              <a:spcAft>
                <a:spcPct val="0"/>
              </a:spcAft>
              <a:defRPr sz="4400">
                <a:solidFill>
                  <a:schemeClr val="tx2"/>
                </a:solidFill>
                <a:latin typeface="Times New Roman" pitchFamily="-111" charset="0"/>
              </a:defRPr>
            </a:lvl9pPr>
          </a:lstStyle>
          <a:p>
            <a:r>
              <a:rPr lang="vi-VN" sz="3200" dirty="0"/>
              <a:t>Giê-hô-va Đức Chúa Trời ngươi ở giữa ngươi; Ngài là Đấng quyền năng sẽ giải cứu ngươi: Ngài sẽ vui mừng cả thể vì cớ ngươi; vì lòng yêu thương mình, Ngài sẽ nín lặng; và vì cớ ngươi Ngài sẽ ca hát mừng </a:t>
            </a:r>
            <a:r>
              <a:rPr lang="vi-VN" sz="3200" dirty="0" smtClean="0"/>
              <a:t>rỡ</a:t>
            </a:r>
            <a:br>
              <a:rPr lang="vi-VN" sz="3200" dirty="0" smtClean="0"/>
            </a:br>
            <a:r>
              <a:rPr lang="vi-VN" sz="3200" dirty="0" smtClean="0"/>
              <a:t>(</a:t>
            </a:r>
            <a:r>
              <a:rPr lang="en-US" sz="3200" dirty="0" err="1" smtClean="0"/>
              <a:t>Sôp</a:t>
            </a:r>
            <a:r>
              <a:rPr lang="en-US" sz="3200" dirty="0" smtClean="0"/>
              <a:t> </a:t>
            </a:r>
            <a:r>
              <a:rPr lang="en-US" sz="3200" dirty="0"/>
              <a:t>3:</a:t>
            </a:r>
            <a:r>
              <a:rPr lang="en-US" sz="3200" dirty="0" smtClean="0"/>
              <a:t>17)</a:t>
            </a:r>
            <a:endParaRPr lang="en-US" sz="3200" dirty="0"/>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smtClean="0"/>
              <a:t>Black</a:t>
            </a:r>
            <a:endParaRPr lang="en-US" dirty="0"/>
          </a:p>
        </p:txBody>
      </p:sp>
    </p:spTree>
    <p:extLst>
      <p:ext uri="{BB962C8B-B14F-4D97-AF65-F5344CB8AC3E}">
        <p14:creationId xmlns:p14="http://schemas.microsoft.com/office/powerpoint/2010/main" val="42928434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7" name="Rectangle 1026"/>
          <p:cNvSpPr>
            <a:spLocks noGrp="1" noChangeArrowheads="1"/>
          </p:cNvSpPr>
          <p:nvPr>
            <p:ph type="ctrTitle"/>
          </p:nvPr>
        </p:nvSpPr>
        <p:spPr>
          <a:xfrm>
            <a:off x="0" y="6172200"/>
            <a:ext cx="9144000" cy="685800"/>
          </a:xfrm>
        </p:spPr>
        <p:txBody>
          <a:bodyPr/>
          <a:lstStyle/>
          <a:p>
            <a:pPr eaLnBrk="1" hangingPunct="1"/>
            <a:r>
              <a:rPr lang="en-US" sz="2800" b="1" dirty="0" err="1" smtClean="0"/>
              <a:t>Cựu</a:t>
            </a:r>
            <a:r>
              <a:rPr lang="en-US" sz="2800" b="1" dirty="0" smtClean="0"/>
              <a:t> </a:t>
            </a:r>
            <a:r>
              <a:rPr lang="en-US" sz="2800" b="1" dirty="0" err="1" smtClean="0"/>
              <a:t>Ước</a:t>
            </a:r>
            <a:r>
              <a:rPr lang="en-US" sz="2800" b="1" dirty="0" smtClean="0"/>
              <a:t> </a:t>
            </a:r>
            <a:r>
              <a:rPr lang="en-US" sz="2800" b="1" dirty="0" err="1" smtClean="0"/>
              <a:t>Lược</a:t>
            </a:r>
            <a:r>
              <a:rPr lang="en-US" sz="2800" b="1" dirty="0" smtClean="0"/>
              <a:t> </a:t>
            </a:r>
            <a:r>
              <a:rPr lang="en-US" sz="2800" b="1" dirty="0" err="1" smtClean="0"/>
              <a:t>Khảo</a:t>
            </a:r>
            <a:r>
              <a:rPr lang="en-US" sz="2800" b="1" dirty="0" smtClean="0"/>
              <a:t>—</a:t>
            </a:r>
            <a:r>
              <a:rPr lang="en-US" sz="2800" b="1" dirty="0" smtClean="0">
                <a:latin typeface="Arial" charset="0"/>
                <a:ea typeface="ＭＳ Ｐゴシック" charset="0"/>
                <a:cs typeface="ＭＳ Ｐゴシック" charset="0"/>
              </a:rPr>
              <a:t>biblestudydownloads.com</a:t>
            </a:r>
            <a:endParaRPr lang="en-US" sz="1050" b="1" dirty="0">
              <a:latin typeface="Arial" charset="0"/>
              <a:ea typeface="ＭＳ Ｐゴシック" charset="0"/>
              <a:cs typeface="ＭＳ Ｐゴシック" charset="0"/>
            </a:endParaRPr>
          </a:p>
        </p:txBody>
      </p:sp>
      <p:pic>
        <p:nvPicPr>
          <p:cNvPr id="608258" name="Picture 1" descr="BSD logo large.png"/>
          <p:cNvPicPr>
            <a:picLocks noChangeAspect="1"/>
          </p:cNvPicPr>
          <p:nvPr/>
        </p:nvPicPr>
        <p:blipFill>
          <a:blip r:embed="rId3">
            <a:extLst>
              <a:ext uri="{28A0092B-C50C-407E-A947-70E740481C1C}">
                <a14:useLocalDpi xmlns:a14="http://schemas.microsoft.com/office/drawing/2010/main" val="0"/>
              </a:ext>
            </a:extLst>
          </a:blip>
          <a:srcRect l="2934" t="9731" r="1733" b="3699"/>
          <a:stretch>
            <a:fillRect/>
          </a:stretch>
        </p:blipFill>
        <p:spPr bwMode="auto">
          <a:xfrm>
            <a:off x="1043608" y="1099685"/>
            <a:ext cx="6711974" cy="5137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8259" name="Rectangle 1026"/>
          <p:cNvSpPr txBox="1">
            <a:spLocks noChangeArrowheads="1"/>
          </p:cNvSpPr>
          <p:nvPr/>
        </p:nvSpPr>
        <p:spPr bwMode="auto">
          <a:xfrm>
            <a:off x="0" y="0"/>
            <a:ext cx="9144000" cy="1268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r>
              <a:rPr lang="en-US" sz="4000" b="1" dirty="0" err="1">
                <a:solidFill>
                  <a:srgbClr val="FFFFFF"/>
                </a:solidFill>
                <a:cs typeface="Arial" charset="0"/>
              </a:rPr>
              <a:t>Tải</a:t>
            </a:r>
            <a:r>
              <a:rPr lang="en-US" sz="4000" b="1" dirty="0">
                <a:solidFill>
                  <a:srgbClr val="FFFFFF"/>
                </a:solidFill>
                <a:cs typeface="Arial" charset="0"/>
              </a:rPr>
              <a:t> </a:t>
            </a:r>
            <a:r>
              <a:rPr lang="en-US" sz="4000" b="1" dirty="0" err="1">
                <a:solidFill>
                  <a:srgbClr val="FFFFFF"/>
                </a:solidFill>
                <a:cs typeface="Arial" charset="0"/>
              </a:rPr>
              <a:t>Về</a:t>
            </a:r>
            <a:r>
              <a:rPr lang="en-US" sz="4000" b="1" dirty="0">
                <a:solidFill>
                  <a:srgbClr val="FFFFFF"/>
                </a:solidFill>
                <a:cs typeface="Arial" charset="0"/>
              </a:rPr>
              <a:t> </a:t>
            </a:r>
            <a:r>
              <a:rPr lang="en-US" sz="4000" b="1" dirty="0" err="1">
                <a:solidFill>
                  <a:srgbClr val="FFFFFF"/>
                </a:solidFill>
                <a:cs typeface="Arial" charset="0"/>
              </a:rPr>
              <a:t>Tài</a:t>
            </a:r>
            <a:r>
              <a:rPr lang="en-US" sz="4000" b="1" dirty="0">
                <a:solidFill>
                  <a:srgbClr val="FFFFFF"/>
                </a:solidFill>
                <a:cs typeface="Arial" charset="0"/>
              </a:rPr>
              <a:t> </a:t>
            </a:r>
            <a:r>
              <a:rPr lang="en-US" sz="4000" b="1" dirty="0" err="1">
                <a:solidFill>
                  <a:srgbClr val="FFFFFF"/>
                </a:solidFill>
                <a:cs typeface="Arial" charset="0"/>
              </a:rPr>
              <a:t>Liệu</a:t>
            </a:r>
            <a:r>
              <a:rPr lang="en-US" sz="4000" b="1" dirty="0">
                <a:solidFill>
                  <a:srgbClr val="FFFFFF"/>
                </a:solidFill>
                <a:cs typeface="Arial" charset="0"/>
              </a:rPr>
              <a:t> </a:t>
            </a:r>
          </a:p>
          <a:p>
            <a:pPr algn="ctr"/>
            <a:r>
              <a:rPr lang="en-US" sz="4000" b="1" dirty="0" err="1">
                <a:solidFill>
                  <a:srgbClr val="FFFFFF"/>
                </a:solidFill>
                <a:cs typeface="Arial" charset="0"/>
              </a:rPr>
              <a:t>Nghiên</a:t>
            </a:r>
            <a:r>
              <a:rPr lang="en-US" sz="4000" b="1" dirty="0">
                <a:solidFill>
                  <a:srgbClr val="FFFFFF"/>
                </a:solidFill>
                <a:cs typeface="Arial" charset="0"/>
              </a:rPr>
              <a:t> </a:t>
            </a:r>
            <a:r>
              <a:rPr lang="en-US" sz="4000" b="1" dirty="0" err="1">
                <a:solidFill>
                  <a:srgbClr val="FFFFFF"/>
                </a:solidFill>
                <a:cs typeface="Arial" charset="0"/>
              </a:rPr>
              <a:t>Cứu</a:t>
            </a:r>
            <a:r>
              <a:rPr lang="en-US" sz="4000" b="1" dirty="0">
                <a:solidFill>
                  <a:srgbClr val="FFFFFF"/>
                </a:solidFill>
                <a:cs typeface="Arial" charset="0"/>
              </a:rPr>
              <a:t> </a:t>
            </a:r>
            <a:r>
              <a:rPr lang="en-US" sz="4000" b="1" dirty="0" err="1">
                <a:solidFill>
                  <a:srgbClr val="FFFFFF"/>
                </a:solidFill>
                <a:cs typeface="Arial" charset="0"/>
              </a:rPr>
              <a:t>Kinh</a:t>
            </a:r>
            <a:r>
              <a:rPr lang="en-US" sz="4000" b="1" dirty="0">
                <a:solidFill>
                  <a:srgbClr val="FFFFFF"/>
                </a:solidFill>
                <a:cs typeface="Arial" charset="0"/>
              </a:rPr>
              <a:t> </a:t>
            </a:r>
            <a:r>
              <a:rPr lang="en-US" sz="4000" b="1" dirty="0" err="1">
                <a:solidFill>
                  <a:srgbClr val="FFFFFF"/>
                </a:solidFill>
                <a:cs typeface="Arial" charset="0"/>
              </a:rPr>
              <a:t>Thánh</a:t>
            </a:r>
            <a:endParaRPr lang="en-US" sz="4000" b="1" dirty="0">
              <a:solidFill>
                <a:srgbClr val="FFFFFF"/>
              </a:solidFill>
              <a:cs typeface="Arial" charset="0"/>
            </a:endParaRPr>
          </a:p>
        </p:txBody>
      </p:sp>
    </p:spTree>
    <p:extLst>
      <p:ext uri="{BB962C8B-B14F-4D97-AF65-F5344CB8AC3E}">
        <p14:creationId xmlns:p14="http://schemas.microsoft.com/office/powerpoint/2010/main" val="3511645583"/>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1752600"/>
            <a:ext cx="41148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sz="2000">
              <a:latin typeface="Arial" charset="0"/>
              <a:cs typeface="Arial" charset="0"/>
            </a:endParaRPr>
          </a:p>
        </p:txBody>
      </p:sp>
      <p:sp>
        <p:nvSpPr>
          <p:cNvPr id="4099" name="Rectangle 3"/>
          <p:cNvSpPr>
            <a:spLocks noChangeArrowheads="1"/>
          </p:cNvSpPr>
          <p:nvPr/>
        </p:nvSpPr>
        <p:spPr bwMode="auto">
          <a:xfrm>
            <a:off x="4114800" y="2286000"/>
            <a:ext cx="50292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sz="2000">
              <a:latin typeface="Arial" charset="0"/>
              <a:cs typeface="Arial" charset="0"/>
            </a:endParaRPr>
          </a:p>
        </p:txBody>
      </p:sp>
      <p:sp>
        <p:nvSpPr>
          <p:cNvPr id="4100" name="Rectangle 4"/>
          <p:cNvSpPr>
            <a:spLocks noChangeArrowheads="1"/>
          </p:cNvSpPr>
          <p:nvPr/>
        </p:nvSpPr>
        <p:spPr bwMode="auto">
          <a:xfrm>
            <a:off x="4114800" y="1219200"/>
            <a:ext cx="5029200" cy="304800"/>
          </a:xfrm>
          <a:prstGeom prst="rect">
            <a:avLst/>
          </a:prstGeom>
          <a:solidFill>
            <a:srgbClr val="FF3300"/>
          </a:solidFill>
          <a:ln w="12700" cap="sq">
            <a:solidFill>
              <a:schemeClr val="tx1"/>
            </a:solidFill>
            <a:miter lim="800000"/>
            <a:headEnd type="none" w="sm" len="sm"/>
            <a:tailEnd type="none" w="sm" len="sm"/>
          </a:ln>
        </p:spPr>
        <p:txBody>
          <a:bodyPr wrap="none" anchor="ctr"/>
          <a:lstStyle/>
          <a:p>
            <a:endParaRPr lang="en-US" sz="2000">
              <a:latin typeface="Arial" charset="0"/>
              <a:cs typeface="Arial" charset="0"/>
            </a:endParaRPr>
          </a:p>
        </p:txBody>
      </p:sp>
      <p:sp>
        <p:nvSpPr>
          <p:cNvPr id="4101" name="Rectangle 5"/>
          <p:cNvSpPr>
            <a:spLocks noChangeArrowheads="1"/>
          </p:cNvSpPr>
          <p:nvPr/>
        </p:nvSpPr>
        <p:spPr bwMode="auto">
          <a:xfrm>
            <a:off x="0" y="4572000"/>
            <a:ext cx="91440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sz="2000">
              <a:latin typeface="Arial" charset="0"/>
              <a:cs typeface="Arial" charset="0"/>
            </a:endParaRPr>
          </a:p>
        </p:txBody>
      </p:sp>
      <p:sp>
        <p:nvSpPr>
          <p:cNvPr id="4102" name="Rectangle 6"/>
          <p:cNvSpPr>
            <a:spLocks noChangeArrowheads="1"/>
          </p:cNvSpPr>
          <p:nvPr/>
        </p:nvSpPr>
        <p:spPr bwMode="auto">
          <a:xfrm>
            <a:off x="0" y="3200400"/>
            <a:ext cx="3657600" cy="304800"/>
          </a:xfrm>
          <a:prstGeom prst="rect">
            <a:avLst/>
          </a:prstGeom>
          <a:solidFill>
            <a:srgbClr val="FF3300"/>
          </a:solidFill>
          <a:ln w="12700" cap="sq">
            <a:solidFill>
              <a:schemeClr val="tx1"/>
            </a:solidFill>
            <a:miter lim="800000"/>
            <a:headEnd type="none" w="sm" len="sm"/>
            <a:tailEnd type="none" w="sm" len="sm"/>
          </a:ln>
        </p:spPr>
        <p:txBody>
          <a:bodyPr wrap="none" anchor="ctr"/>
          <a:lstStyle/>
          <a:p>
            <a:endParaRPr lang="en-US" sz="2000">
              <a:latin typeface="Arial" charset="0"/>
              <a:cs typeface="Arial" charset="0"/>
            </a:endParaRPr>
          </a:p>
        </p:txBody>
      </p:sp>
      <p:sp>
        <p:nvSpPr>
          <p:cNvPr id="4103" name="Rectangle 7"/>
          <p:cNvSpPr>
            <a:spLocks noChangeArrowheads="1"/>
          </p:cNvSpPr>
          <p:nvPr/>
        </p:nvSpPr>
        <p:spPr bwMode="auto">
          <a:xfrm>
            <a:off x="3124200" y="6400800"/>
            <a:ext cx="60198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sz="2000">
              <a:latin typeface="Arial" charset="0"/>
              <a:cs typeface="Arial" charset="0"/>
            </a:endParaRPr>
          </a:p>
        </p:txBody>
      </p:sp>
      <p:sp>
        <p:nvSpPr>
          <p:cNvPr id="4104" name="Rectangle 8"/>
          <p:cNvSpPr>
            <a:spLocks noChangeArrowheads="1"/>
          </p:cNvSpPr>
          <p:nvPr/>
        </p:nvSpPr>
        <p:spPr bwMode="auto">
          <a:xfrm>
            <a:off x="0" y="6400800"/>
            <a:ext cx="16764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sz="2000">
              <a:latin typeface="Arial" charset="0"/>
              <a:cs typeface="Arial" charset="0"/>
            </a:endParaRPr>
          </a:p>
        </p:txBody>
      </p:sp>
      <p:sp>
        <p:nvSpPr>
          <p:cNvPr id="117770" name="Rectangle 10"/>
          <p:cNvSpPr>
            <a:spLocks noChangeArrowheads="1"/>
          </p:cNvSpPr>
          <p:nvPr/>
        </p:nvSpPr>
        <p:spPr bwMode="auto">
          <a:xfrm>
            <a:off x="4038600" y="16002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buClr>
                <a:schemeClr val="accent2"/>
              </a:buClr>
              <a:buSzPct val="110000"/>
            </a:pPr>
            <a:r>
              <a:rPr lang="en-US" sz="2800">
                <a:solidFill>
                  <a:srgbClr val="FFFFFF"/>
                </a:solidFill>
                <a:latin typeface="Arial" charset="0"/>
                <a:cs typeface="Arial" charset="0"/>
              </a:rPr>
              <a:t>931</a:t>
            </a:r>
          </a:p>
        </p:txBody>
      </p:sp>
      <p:sp>
        <p:nvSpPr>
          <p:cNvPr id="117771" name="Rectangle 11"/>
          <p:cNvSpPr>
            <a:spLocks noChangeArrowheads="1"/>
          </p:cNvSpPr>
          <p:nvPr/>
        </p:nvSpPr>
        <p:spPr bwMode="auto">
          <a:xfrm>
            <a:off x="3581400" y="30480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buClr>
                <a:schemeClr val="accent2"/>
              </a:buClr>
              <a:buSzPct val="110000"/>
            </a:pPr>
            <a:r>
              <a:rPr lang="en-US" sz="2800">
                <a:solidFill>
                  <a:srgbClr val="FFFFFF"/>
                </a:solidFill>
                <a:latin typeface="Arial" charset="0"/>
                <a:cs typeface="Arial" charset="0"/>
              </a:rPr>
              <a:t>722</a:t>
            </a:r>
          </a:p>
        </p:txBody>
      </p:sp>
      <p:sp>
        <p:nvSpPr>
          <p:cNvPr id="117772" name="Rectangle 12"/>
          <p:cNvSpPr>
            <a:spLocks noChangeArrowheads="1"/>
          </p:cNvSpPr>
          <p:nvPr/>
        </p:nvSpPr>
        <p:spPr bwMode="auto">
          <a:xfrm>
            <a:off x="1524000" y="62484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buClr>
                <a:schemeClr val="accent2"/>
              </a:buClr>
              <a:buSzPct val="110000"/>
            </a:pPr>
            <a:r>
              <a:rPr lang="en-US" sz="2800">
                <a:solidFill>
                  <a:srgbClr val="FFFFFF"/>
                </a:solidFill>
                <a:latin typeface="Arial" charset="0"/>
                <a:cs typeface="Arial" charset="0"/>
              </a:rPr>
              <a:t>586</a:t>
            </a:r>
          </a:p>
        </p:txBody>
      </p:sp>
      <p:sp>
        <p:nvSpPr>
          <p:cNvPr id="117773" name="Rectangle 13"/>
          <p:cNvSpPr>
            <a:spLocks noChangeArrowheads="1"/>
          </p:cNvSpPr>
          <p:nvPr/>
        </p:nvSpPr>
        <p:spPr bwMode="auto">
          <a:xfrm>
            <a:off x="7467600" y="1676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buClr>
                <a:schemeClr val="accent2"/>
              </a:buClr>
              <a:buSzPct val="110000"/>
            </a:pPr>
            <a:r>
              <a:rPr lang="en-US" sz="2800">
                <a:solidFill>
                  <a:srgbClr val="FFFFFF"/>
                </a:solidFill>
                <a:latin typeface="Arial" charset="0"/>
                <a:cs typeface="Arial" charset="0"/>
              </a:rPr>
              <a:t>Áp-đia</a:t>
            </a:r>
          </a:p>
        </p:txBody>
      </p:sp>
      <p:sp>
        <p:nvSpPr>
          <p:cNvPr id="117774" name="Rectangle 14"/>
          <p:cNvSpPr>
            <a:spLocks noChangeArrowheads="1"/>
          </p:cNvSpPr>
          <p:nvPr/>
        </p:nvSpPr>
        <p:spPr bwMode="auto">
          <a:xfrm>
            <a:off x="-76200" y="34290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buClr>
                <a:schemeClr val="accent2"/>
              </a:buClr>
              <a:buSzPct val="110000"/>
            </a:pPr>
            <a:r>
              <a:rPr lang="en-US" sz="2800">
                <a:solidFill>
                  <a:srgbClr val="FFFFFF"/>
                </a:solidFill>
                <a:latin typeface="Arial" charset="0"/>
                <a:cs typeface="Arial" charset="0"/>
              </a:rPr>
              <a:t>Giô-na</a:t>
            </a:r>
          </a:p>
        </p:txBody>
      </p:sp>
      <p:sp>
        <p:nvSpPr>
          <p:cNvPr id="117775" name="Rectangle 15"/>
          <p:cNvSpPr>
            <a:spLocks noChangeArrowheads="1"/>
          </p:cNvSpPr>
          <p:nvPr/>
        </p:nvSpPr>
        <p:spPr bwMode="auto">
          <a:xfrm>
            <a:off x="1143000" y="34290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buClr>
                <a:schemeClr val="accent2"/>
              </a:buClr>
              <a:buSzPct val="110000"/>
            </a:pPr>
            <a:r>
              <a:rPr lang="en-US" sz="2800">
                <a:solidFill>
                  <a:srgbClr val="FFFFFF"/>
                </a:solidFill>
                <a:latin typeface="Arial" charset="0"/>
                <a:cs typeface="Arial" charset="0"/>
              </a:rPr>
              <a:t>A-mốt</a:t>
            </a:r>
          </a:p>
        </p:txBody>
      </p:sp>
      <p:sp>
        <p:nvSpPr>
          <p:cNvPr id="117776" name="Rectangle 16"/>
          <p:cNvSpPr>
            <a:spLocks noChangeArrowheads="1"/>
          </p:cNvSpPr>
          <p:nvPr/>
        </p:nvSpPr>
        <p:spPr bwMode="auto">
          <a:xfrm>
            <a:off x="2438400" y="34290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buClr>
                <a:schemeClr val="accent2"/>
              </a:buClr>
              <a:buSzPct val="110000"/>
            </a:pPr>
            <a:r>
              <a:rPr lang="en-US" sz="2800">
                <a:solidFill>
                  <a:srgbClr val="FFFFFF"/>
                </a:solidFill>
                <a:latin typeface="Arial" charset="0"/>
                <a:cs typeface="Arial" charset="0"/>
              </a:rPr>
              <a:t>Ô-sê</a:t>
            </a:r>
          </a:p>
        </p:txBody>
      </p:sp>
      <p:sp>
        <p:nvSpPr>
          <p:cNvPr id="117777" name="Rectangle 17"/>
          <p:cNvSpPr>
            <a:spLocks noChangeArrowheads="1"/>
          </p:cNvSpPr>
          <p:nvPr/>
        </p:nvSpPr>
        <p:spPr bwMode="auto">
          <a:xfrm>
            <a:off x="2743200" y="37719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buClr>
                <a:schemeClr val="accent2"/>
              </a:buClr>
              <a:buSzPct val="110000"/>
            </a:pPr>
            <a:r>
              <a:rPr lang="en-US" sz="2800">
                <a:solidFill>
                  <a:srgbClr val="FFFFFF"/>
                </a:solidFill>
                <a:latin typeface="Arial" charset="0"/>
                <a:cs typeface="Arial" charset="0"/>
              </a:rPr>
              <a:t>Ê-sai</a:t>
            </a:r>
          </a:p>
        </p:txBody>
      </p:sp>
      <p:sp>
        <p:nvSpPr>
          <p:cNvPr id="117778" name="Rectangle 18"/>
          <p:cNvSpPr>
            <a:spLocks noChangeArrowheads="1"/>
          </p:cNvSpPr>
          <p:nvPr/>
        </p:nvSpPr>
        <p:spPr bwMode="auto">
          <a:xfrm>
            <a:off x="2971800" y="4114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buClr>
                <a:schemeClr val="accent2"/>
              </a:buClr>
              <a:buSzPct val="110000"/>
            </a:pPr>
            <a:r>
              <a:rPr lang="en-US" sz="2800">
                <a:solidFill>
                  <a:srgbClr val="FFFFFF"/>
                </a:solidFill>
                <a:latin typeface="Arial" charset="0"/>
                <a:cs typeface="Arial" charset="0"/>
              </a:rPr>
              <a:t>Mi-chê</a:t>
            </a:r>
          </a:p>
        </p:txBody>
      </p:sp>
      <p:sp>
        <p:nvSpPr>
          <p:cNvPr id="117779" name="Rectangle 19"/>
          <p:cNvSpPr>
            <a:spLocks noChangeArrowheads="1"/>
          </p:cNvSpPr>
          <p:nvPr/>
        </p:nvSpPr>
        <p:spPr bwMode="auto">
          <a:xfrm>
            <a:off x="5334000" y="40386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buClr>
                <a:schemeClr val="accent2"/>
              </a:buClr>
              <a:buSzPct val="110000"/>
            </a:pPr>
            <a:r>
              <a:rPr lang="en-US" sz="2800">
                <a:solidFill>
                  <a:srgbClr val="FFFFFF"/>
                </a:solidFill>
                <a:latin typeface="Arial" charset="0"/>
                <a:cs typeface="Arial" charset="0"/>
              </a:rPr>
              <a:t>Na-hum</a:t>
            </a:r>
          </a:p>
        </p:txBody>
      </p:sp>
      <p:sp>
        <p:nvSpPr>
          <p:cNvPr id="117780" name="Rectangle 20"/>
          <p:cNvSpPr>
            <a:spLocks noChangeArrowheads="1"/>
          </p:cNvSpPr>
          <p:nvPr/>
        </p:nvSpPr>
        <p:spPr bwMode="auto">
          <a:xfrm>
            <a:off x="6781800" y="4038600"/>
            <a:ext cx="2057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buClr>
                <a:schemeClr val="accent2"/>
              </a:buClr>
              <a:buSzPct val="110000"/>
            </a:pPr>
            <a:r>
              <a:rPr lang="en-US" sz="2800">
                <a:solidFill>
                  <a:srgbClr val="FFFFFF"/>
                </a:solidFill>
                <a:latin typeface="Arial" charset="0"/>
                <a:cs typeface="Arial" charset="0"/>
              </a:rPr>
              <a:t>Sô-phô-ni</a:t>
            </a:r>
          </a:p>
        </p:txBody>
      </p:sp>
      <p:sp>
        <p:nvSpPr>
          <p:cNvPr id="4116" name="Rectangle 31"/>
          <p:cNvSpPr>
            <a:spLocks noChangeArrowheads="1"/>
          </p:cNvSpPr>
          <p:nvPr/>
        </p:nvSpPr>
        <p:spPr bwMode="auto">
          <a:xfrm>
            <a:off x="0" y="762000"/>
            <a:ext cx="2357438"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buClr>
                <a:schemeClr val="accent2"/>
              </a:buClr>
              <a:buSzPct val="110000"/>
            </a:pPr>
            <a:r>
              <a:rPr kumimoji="1" lang="en-US">
                <a:latin typeface="Arial" charset="0"/>
                <a:cs typeface="Arial" charset="0"/>
              </a:rPr>
              <a:t>Niên đại chính</a:t>
            </a:r>
          </a:p>
        </p:txBody>
      </p:sp>
      <p:sp>
        <p:nvSpPr>
          <p:cNvPr id="4117" name="WordArt 32"/>
          <p:cNvSpPr>
            <a:spLocks noChangeArrowheads="1" noChangeShapeType="1" noTextEdit="1"/>
          </p:cNvSpPr>
          <p:nvPr/>
        </p:nvSpPr>
        <p:spPr bwMode="auto">
          <a:xfrm>
            <a:off x="2214563" y="93663"/>
            <a:ext cx="4876800" cy="906462"/>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a:ln w="9525">
                  <a:round/>
                  <a:headEnd/>
                  <a:tailEnd/>
                </a:ln>
                <a:gradFill rotWithShape="1">
                  <a:gsLst>
                    <a:gs pos="0">
                      <a:srgbClr val="FFFFCC"/>
                    </a:gs>
                    <a:gs pos="100000">
                      <a:srgbClr val="FF9999"/>
                    </a:gs>
                  </a:gsLst>
                  <a:lin ang="5400000" scaled="1"/>
                </a:gradFill>
                <a:latin typeface="Arial"/>
                <a:ea typeface="Arial"/>
                <a:cs typeface="Arial"/>
              </a:rPr>
              <a:t>Vị trí các tiên tri</a:t>
            </a:r>
          </a:p>
        </p:txBody>
      </p:sp>
      <p:sp>
        <p:nvSpPr>
          <p:cNvPr id="4118" name="Text Box 311"/>
          <p:cNvSpPr txBox="1">
            <a:spLocks noChangeArrowheads="1"/>
          </p:cNvSpPr>
          <p:nvPr/>
        </p:nvSpPr>
        <p:spPr bwMode="auto">
          <a:xfrm>
            <a:off x="8445500" y="0"/>
            <a:ext cx="612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latin typeface="Arial" charset="0"/>
                <a:cs typeface="Arial" charset="0"/>
              </a:rPr>
              <a:t>342</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7770"/>
                                        </p:tgtEl>
                                        <p:attrNameLst>
                                          <p:attrName>style.visibility</p:attrName>
                                        </p:attrNameLst>
                                      </p:cBhvr>
                                      <p:to>
                                        <p:strVal val="visible"/>
                                      </p:to>
                                    </p:set>
                                    <p:anim calcmode="lin" valueType="num">
                                      <p:cBhvr additive="base">
                                        <p:cTn id="7" dur="500" fill="hold"/>
                                        <p:tgtEl>
                                          <p:spTgt spid="117770"/>
                                        </p:tgtEl>
                                        <p:attrNameLst>
                                          <p:attrName>ppt_x</p:attrName>
                                        </p:attrNameLst>
                                      </p:cBhvr>
                                      <p:tavLst>
                                        <p:tav tm="0">
                                          <p:val>
                                            <p:strVal val="0-#ppt_w/2"/>
                                          </p:val>
                                        </p:tav>
                                        <p:tav tm="100000">
                                          <p:val>
                                            <p:strVal val="#ppt_x"/>
                                          </p:val>
                                        </p:tav>
                                      </p:tavLst>
                                    </p:anim>
                                    <p:anim calcmode="lin" valueType="num">
                                      <p:cBhvr additive="base">
                                        <p:cTn id="8" dur="500" fill="hold"/>
                                        <p:tgtEl>
                                          <p:spTgt spid="11777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7771"/>
                                        </p:tgtEl>
                                        <p:attrNameLst>
                                          <p:attrName>style.visibility</p:attrName>
                                        </p:attrNameLst>
                                      </p:cBhvr>
                                      <p:to>
                                        <p:strVal val="visible"/>
                                      </p:to>
                                    </p:set>
                                    <p:anim calcmode="lin" valueType="num">
                                      <p:cBhvr additive="base">
                                        <p:cTn id="13" dur="500" fill="hold"/>
                                        <p:tgtEl>
                                          <p:spTgt spid="117771"/>
                                        </p:tgtEl>
                                        <p:attrNameLst>
                                          <p:attrName>ppt_x</p:attrName>
                                        </p:attrNameLst>
                                      </p:cBhvr>
                                      <p:tavLst>
                                        <p:tav tm="0">
                                          <p:val>
                                            <p:strVal val="0-#ppt_w/2"/>
                                          </p:val>
                                        </p:tav>
                                        <p:tav tm="100000">
                                          <p:val>
                                            <p:strVal val="#ppt_x"/>
                                          </p:val>
                                        </p:tav>
                                      </p:tavLst>
                                    </p:anim>
                                    <p:anim calcmode="lin" valueType="num">
                                      <p:cBhvr additive="base">
                                        <p:cTn id="14" dur="500" fill="hold"/>
                                        <p:tgtEl>
                                          <p:spTgt spid="11777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7772"/>
                                        </p:tgtEl>
                                        <p:attrNameLst>
                                          <p:attrName>style.visibility</p:attrName>
                                        </p:attrNameLst>
                                      </p:cBhvr>
                                      <p:to>
                                        <p:strVal val="visible"/>
                                      </p:to>
                                    </p:set>
                                    <p:anim calcmode="lin" valueType="num">
                                      <p:cBhvr additive="base">
                                        <p:cTn id="19" dur="500" fill="hold"/>
                                        <p:tgtEl>
                                          <p:spTgt spid="117772"/>
                                        </p:tgtEl>
                                        <p:attrNameLst>
                                          <p:attrName>ppt_x</p:attrName>
                                        </p:attrNameLst>
                                      </p:cBhvr>
                                      <p:tavLst>
                                        <p:tav tm="0">
                                          <p:val>
                                            <p:strVal val="0-#ppt_w/2"/>
                                          </p:val>
                                        </p:tav>
                                        <p:tav tm="100000">
                                          <p:val>
                                            <p:strVal val="#ppt_x"/>
                                          </p:val>
                                        </p:tav>
                                      </p:tavLst>
                                    </p:anim>
                                    <p:anim calcmode="lin" valueType="num">
                                      <p:cBhvr additive="base">
                                        <p:cTn id="20" dur="500" fill="hold"/>
                                        <p:tgtEl>
                                          <p:spTgt spid="11777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7773"/>
                                        </p:tgtEl>
                                        <p:attrNameLst>
                                          <p:attrName>style.visibility</p:attrName>
                                        </p:attrNameLst>
                                      </p:cBhvr>
                                      <p:to>
                                        <p:strVal val="visible"/>
                                      </p:to>
                                    </p:set>
                                    <p:anim calcmode="lin" valueType="num">
                                      <p:cBhvr additive="base">
                                        <p:cTn id="25" dur="500" fill="hold"/>
                                        <p:tgtEl>
                                          <p:spTgt spid="117773"/>
                                        </p:tgtEl>
                                        <p:attrNameLst>
                                          <p:attrName>ppt_x</p:attrName>
                                        </p:attrNameLst>
                                      </p:cBhvr>
                                      <p:tavLst>
                                        <p:tav tm="0">
                                          <p:val>
                                            <p:strVal val="0-#ppt_w/2"/>
                                          </p:val>
                                        </p:tav>
                                        <p:tav tm="100000">
                                          <p:val>
                                            <p:strVal val="#ppt_x"/>
                                          </p:val>
                                        </p:tav>
                                      </p:tavLst>
                                    </p:anim>
                                    <p:anim calcmode="lin" valueType="num">
                                      <p:cBhvr additive="base">
                                        <p:cTn id="26" dur="500" fill="hold"/>
                                        <p:tgtEl>
                                          <p:spTgt spid="117773"/>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7774"/>
                                        </p:tgtEl>
                                        <p:attrNameLst>
                                          <p:attrName>style.visibility</p:attrName>
                                        </p:attrNameLst>
                                      </p:cBhvr>
                                      <p:to>
                                        <p:strVal val="visible"/>
                                      </p:to>
                                    </p:set>
                                    <p:anim calcmode="lin" valueType="num">
                                      <p:cBhvr additive="base">
                                        <p:cTn id="31" dur="500" fill="hold"/>
                                        <p:tgtEl>
                                          <p:spTgt spid="117774"/>
                                        </p:tgtEl>
                                        <p:attrNameLst>
                                          <p:attrName>ppt_x</p:attrName>
                                        </p:attrNameLst>
                                      </p:cBhvr>
                                      <p:tavLst>
                                        <p:tav tm="0">
                                          <p:val>
                                            <p:strVal val="0-#ppt_w/2"/>
                                          </p:val>
                                        </p:tav>
                                        <p:tav tm="100000">
                                          <p:val>
                                            <p:strVal val="#ppt_x"/>
                                          </p:val>
                                        </p:tav>
                                      </p:tavLst>
                                    </p:anim>
                                    <p:anim calcmode="lin" valueType="num">
                                      <p:cBhvr additive="base">
                                        <p:cTn id="32" dur="500" fill="hold"/>
                                        <p:tgtEl>
                                          <p:spTgt spid="117774"/>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17775"/>
                                        </p:tgtEl>
                                        <p:attrNameLst>
                                          <p:attrName>style.visibility</p:attrName>
                                        </p:attrNameLst>
                                      </p:cBhvr>
                                      <p:to>
                                        <p:strVal val="visible"/>
                                      </p:to>
                                    </p:set>
                                    <p:anim calcmode="lin" valueType="num">
                                      <p:cBhvr additive="base">
                                        <p:cTn id="37" dur="500" fill="hold"/>
                                        <p:tgtEl>
                                          <p:spTgt spid="117775"/>
                                        </p:tgtEl>
                                        <p:attrNameLst>
                                          <p:attrName>ppt_x</p:attrName>
                                        </p:attrNameLst>
                                      </p:cBhvr>
                                      <p:tavLst>
                                        <p:tav tm="0">
                                          <p:val>
                                            <p:strVal val="0-#ppt_w/2"/>
                                          </p:val>
                                        </p:tav>
                                        <p:tav tm="100000">
                                          <p:val>
                                            <p:strVal val="#ppt_x"/>
                                          </p:val>
                                        </p:tav>
                                      </p:tavLst>
                                    </p:anim>
                                    <p:anim calcmode="lin" valueType="num">
                                      <p:cBhvr additive="base">
                                        <p:cTn id="38" dur="500" fill="hold"/>
                                        <p:tgtEl>
                                          <p:spTgt spid="117775"/>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17776"/>
                                        </p:tgtEl>
                                        <p:attrNameLst>
                                          <p:attrName>style.visibility</p:attrName>
                                        </p:attrNameLst>
                                      </p:cBhvr>
                                      <p:to>
                                        <p:strVal val="visible"/>
                                      </p:to>
                                    </p:set>
                                    <p:anim calcmode="lin" valueType="num">
                                      <p:cBhvr additive="base">
                                        <p:cTn id="43" dur="500" fill="hold"/>
                                        <p:tgtEl>
                                          <p:spTgt spid="117776"/>
                                        </p:tgtEl>
                                        <p:attrNameLst>
                                          <p:attrName>ppt_x</p:attrName>
                                        </p:attrNameLst>
                                      </p:cBhvr>
                                      <p:tavLst>
                                        <p:tav tm="0">
                                          <p:val>
                                            <p:strVal val="0-#ppt_w/2"/>
                                          </p:val>
                                        </p:tav>
                                        <p:tav tm="100000">
                                          <p:val>
                                            <p:strVal val="#ppt_x"/>
                                          </p:val>
                                        </p:tav>
                                      </p:tavLst>
                                    </p:anim>
                                    <p:anim calcmode="lin" valueType="num">
                                      <p:cBhvr additive="base">
                                        <p:cTn id="44" dur="500" fill="hold"/>
                                        <p:tgtEl>
                                          <p:spTgt spid="117776"/>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17777"/>
                                        </p:tgtEl>
                                        <p:attrNameLst>
                                          <p:attrName>style.visibility</p:attrName>
                                        </p:attrNameLst>
                                      </p:cBhvr>
                                      <p:to>
                                        <p:strVal val="visible"/>
                                      </p:to>
                                    </p:set>
                                    <p:anim calcmode="lin" valueType="num">
                                      <p:cBhvr additive="base">
                                        <p:cTn id="49" dur="500" fill="hold"/>
                                        <p:tgtEl>
                                          <p:spTgt spid="117777"/>
                                        </p:tgtEl>
                                        <p:attrNameLst>
                                          <p:attrName>ppt_x</p:attrName>
                                        </p:attrNameLst>
                                      </p:cBhvr>
                                      <p:tavLst>
                                        <p:tav tm="0">
                                          <p:val>
                                            <p:strVal val="0-#ppt_w/2"/>
                                          </p:val>
                                        </p:tav>
                                        <p:tav tm="100000">
                                          <p:val>
                                            <p:strVal val="#ppt_x"/>
                                          </p:val>
                                        </p:tav>
                                      </p:tavLst>
                                    </p:anim>
                                    <p:anim calcmode="lin" valueType="num">
                                      <p:cBhvr additive="base">
                                        <p:cTn id="50" dur="500" fill="hold"/>
                                        <p:tgtEl>
                                          <p:spTgt spid="117777"/>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17778"/>
                                        </p:tgtEl>
                                        <p:attrNameLst>
                                          <p:attrName>style.visibility</p:attrName>
                                        </p:attrNameLst>
                                      </p:cBhvr>
                                      <p:to>
                                        <p:strVal val="visible"/>
                                      </p:to>
                                    </p:set>
                                    <p:anim calcmode="lin" valueType="num">
                                      <p:cBhvr additive="base">
                                        <p:cTn id="55" dur="500" fill="hold"/>
                                        <p:tgtEl>
                                          <p:spTgt spid="117778"/>
                                        </p:tgtEl>
                                        <p:attrNameLst>
                                          <p:attrName>ppt_x</p:attrName>
                                        </p:attrNameLst>
                                      </p:cBhvr>
                                      <p:tavLst>
                                        <p:tav tm="0">
                                          <p:val>
                                            <p:strVal val="0-#ppt_w/2"/>
                                          </p:val>
                                        </p:tav>
                                        <p:tav tm="100000">
                                          <p:val>
                                            <p:strVal val="#ppt_x"/>
                                          </p:val>
                                        </p:tav>
                                      </p:tavLst>
                                    </p:anim>
                                    <p:anim calcmode="lin" valueType="num">
                                      <p:cBhvr additive="base">
                                        <p:cTn id="56" dur="500" fill="hold"/>
                                        <p:tgtEl>
                                          <p:spTgt spid="117778"/>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17779"/>
                                        </p:tgtEl>
                                        <p:attrNameLst>
                                          <p:attrName>style.visibility</p:attrName>
                                        </p:attrNameLst>
                                      </p:cBhvr>
                                      <p:to>
                                        <p:strVal val="visible"/>
                                      </p:to>
                                    </p:set>
                                    <p:anim calcmode="lin" valueType="num">
                                      <p:cBhvr additive="base">
                                        <p:cTn id="61" dur="500" fill="hold"/>
                                        <p:tgtEl>
                                          <p:spTgt spid="117779"/>
                                        </p:tgtEl>
                                        <p:attrNameLst>
                                          <p:attrName>ppt_x</p:attrName>
                                        </p:attrNameLst>
                                      </p:cBhvr>
                                      <p:tavLst>
                                        <p:tav tm="0">
                                          <p:val>
                                            <p:strVal val="0-#ppt_w/2"/>
                                          </p:val>
                                        </p:tav>
                                        <p:tav tm="100000">
                                          <p:val>
                                            <p:strVal val="#ppt_x"/>
                                          </p:val>
                                        </p:tav>
                                      </p:tavLst>
                                    </p:anim>
                                    <p:anim calcmode="lin" valueType="num">
                                      <p:cBhvr additive="base">
                                        <p:cTn id="62" dur="500" fill="hold"/>
                                        <p:tgtEl>
                                          <p:spTgt spid="117779"/>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17780"/>
                                        </p:tgtEl>
                                        <p:attrNameLst>
                                          <p:attrName>style.visibility</p:attrName>
                                        </p:attrNameLst>
                                      </p:cBhvr>
                                      <p:to>
                                        <p:strVal val="visible"/>
                                      </p:to>
                                    </p:set>
                                    <p:anim calcmode="lin" valueType="num">
                                      <p:cBhvr additive="base">
                                        <p:cTn id="67" dur="500" fill="hold"/>
                                        <p:tgtEl>
                                          <p:spTgt spid="117780"/>
                                        </p:tgtEl>
                                        <p:attrNameLst>
                                          <p:attrName>ppt_x</p:attrName>
                                        </p:attrNameLst>
                                      </p:cBhvr>
                                      <p:tavLst>
                                        <p:tav tm="0">
                                          <p:val>
                                            <p:strVal val="0-#ppt_w/2"/>
                                          </p:val>
                                        </p:tav>
                                        <p:tav tm="100000">
                                          <p:val>
                                            <p:strVal val="#ppt_x"/>
                                          </p:val>
                                        </p:tav>
                                      </p:tavLst>
                                    </p:anim>
                                    <p:anim calcmode="lin" valueType="num">
                                      <p:cBhvr additive="base">
                                        <p:cTn id="68" dur="500" fill="hold"/>
                                        <p:tgtEl>
                                          <p:spTgt spid="1177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70" grpId="0" autoUpdateAnimBg="0"/>
      <p:bldP spid="117771" grpId="0" autoUpdateAnimBg="0"/>
      <p:bldP spid="117772" grpId="0" autoUpdateAnimBg="0"/>
      <p:bldP spid="117773" grpId="0" autoUpdateAnimBg="0"/>
      <p:bldP spid="117774" grpId="0" autoUpdateAnimBg="0"/>
      <p:bldP spid="117775" grpId="0" autoUpdateAnimBg="0"/>
      <p:bldP spid="117776" grpId="0" autoUpdateAnimBg="0"/>
      <p:bldP spid="117777" grpId="0" autoUpdateAnimBg="0"/>
      <p:bldP spid="117778" grpId="0" autoUpdateAnimBg="0"/>
      <p:bldP spid="117779" grpId="0" autoUpdateAnimBg="0"/>
      <p:bldP spid="117780"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ChangeArrowheads="1"/>
          </p:cNvSpPr>
          <p:nvPr/>
        </p:nvSpPr>
        <p:spPr bwMode="auto">
          <a:xfrm>
            <a:off x="1981200" y="5562600"/>
            <a:ext cx="1828800" cy="381000"/>
          </a:xfrm>
          <a:prstGeom prst="rect">
            <a:avLst/>
          </a:prstGeom>
          <a:solidFill>
            <a:srgbClr val="701A1F"/>
          </a:solidFill>
          <a:ln w="28575" cap="sq">
            <a:solidFill>
              <a:schemeClr val="tx1"/>
            </a:solidFill>
            <a:miter lim="800000"/>
            <a:headEnd type="none" w="sm" len="sm"/>
            <a:tailEnd type="none" w="sm" len="sm"/>
          </a:ln>
          <a:effectLst>
            <a:outerShdw dist="35921" dir="2700000" algn="ctr" rotWithShape="0">
              <a:schemeClr val="bg2"/>
            </a:outerShdw>
          </a:effectLst>
        </p:spPr>
        <p:txBody>
          <a:bodyPr wrap="none" anchor="ctr"/>
          <a:lstStyle/>
          <a:p>
            <a:pPr>
              <a:defRPr/>
            </a:pPr>
            <a:endParaRPr lang="en-US" sz="1400">
              <a:solidFill>
                <a:srgbClr val="EAEAEA"/>
              </a:solidFill>
              <a:latin typeface="Arial"/>
              <a:cs typeface="Arial"/>
            </a:endParaRPr>
          </a:p>
        </p:txBody>
      </p:sp>
      <p:sp>
        <p:nvSpPr>
          <p:cNvPr id="342020" name="Rectangle 4"/>
          <p:cNvSpPr>
            <a:spLocks noChangeArrowheads="1"/>
          </p:cNvSpPr>
          <p:nvPr/>
        </p:nvSpPr>
        <p:spPr bwMode="auto">
          <a:xfrm>
            <a:off x="0" y="3810000"/>
            <a:ext cx="5638800" cy="1066800"/>
          </a:xfrm>
          <a:prstGeom prst="rect">
            <a:avLst/>
          </a:prstGeom>
          <a:solidFill>
            <a:schemeClr val="accent1"/>
          </a:solidFill>
          <a:ln w="12700" cap="sq">
            <a:solidFill>
              <a:schemeClr val="tx1"/>
            </a:solidFill>
            <a:miter lim="800000"/>
            <a:headEnd type="none" w="sm" len="sm"/>
            <a:tailEnd type="none" w="sm" len="sm"/>
          </a:ln>
          <a:effectLst>
            <a:outerShdw dist="35921" dir="2700000" algn="ctr" rotWithShape="0">
              <a:schemeClr val="bg2"/>
            </a:outerShdw>
          </a:effectLst>
        </p:spPr>
        <p:txBody>
          <a:bodyPr wrap="none" anchor="ctr"/>
          <a:lstStyle/>
          <a:p>
            <a:pPr>
              <a:defRPr/>
            </a:pPr>
            <a:endParaRPr lang="en-US" sz="1400">
              <a:solidFill>
                <a:srgbClr val="EAEAEA"/>
              </a:solidFill>
              <a:latin typeface="Arial"/>
              <a:cs typeface="Arial"/>
            </a:endParaRPr>
          </a:p>
        </p:txBody>
      </p:sp>
      <p:sp>
        <p:nvSpPr>
          <p:cNvPr id="342021" name="Rectangle 5"/>
          <p:cNvSpPr>
            <a:spLocks noChangeArrowheads="1"/>
          </p:cNvSpPr>
          <p:nvPr/>
        </p:nvSpPr>
        <p:spPr bwMode="auto">
          <a:xfrm>
            <a:off x="1066800" y="1676400"/>
            <a:ext cx="5029200" cy="381000"/>
          </a:xfrm>
          <a:prstGeom prst="rect">
            <a:avLst/>
          </a:prstGeom>
          <a:solidFill>
            <a:srgbClr val="701A1F"/>
          </a:solidFill>
          <a:ln w="28575" cap="sq">
            <a:solidFill>
              <a:schemeClr val="tx1"/>
            </a:solidFill>
            <a:miter lim="800000"/>
            <a:headEnd type="none" w="sm" len="sm"/>
            <a:tailEnd type="none" w="sm" len="sm"/>
          </a:ln>
          <a:effectLst>
            <a:outerShdw dist="35921" dir="2700000" algn="ctr" rotWithShape="0">
              <a:schemeClr val="bg2"/>
            </a:outerShdw>
          </a:effectLst>
        </p:spPr>
        <p:txBody>
          <a:bodyPr wrap="none" anchor="ctr"/>
          <a:lstStyle/>
          <a:p>
            <a:pPr>
              <a:defRPr/>
            </a:pPr>
            <a:endParaRPr lang="en-US" sz="1400">
              <a:solidFill>
                <a:srgbClr val="EAEAEA"/>
              </a:solidFill>
              <a:latin typeface="Arial"/>
              <a:cs typeface="Arial"/>
            </a:endParaRPr>
          </a:p>
        </p:txBody>
      </p:sp>
      <p:sp>
        <p:nvSpPr>
          <p:cNvPr id="342022" name="Text Box 6"/>
          <p:cNvSpPr txBox="1">
            <a:spLocks noChangeArrowheads="1"/>
          </p:cNvSpPr>
          <p:nvPr/>
        </p:nvSpPr>
        <p:spPr bwMode="auto">
          <a:xfrm>
            <a:off x="8458200" y="76200"/>
            <a:ext cx="569800" cy="646331"/>
          </a:xfrm>
          <a:prstGeom prst="rect">
            <a:avLst/>
          </a:prstGeom>
          <a:noFill/>
          <a:ln w="12700" cap="sq">
            <a:noFill/>
            <a:miter lim="800000"/>
            <a:headEnd type="none" w="sm" len="sm"/>
            <a:tailEnd type="none" w="sm" len="sm"/>
          </a:ln>
          <a:effectLst>
            <a:outerShdw dist="35921" dir="2700000" algn="ctr" rotWithShape="0">
              <a:schemeClr val="bg2"/>
            </a:outerShdw>
          </a:effectLst>
        </p:spPr>
        <p:txBody>
          <a:bodyPr wrap="none">
            <a:spAutoFit/>
          </a:bodyPr>
          <a:lstStyle/>
          <a:p>
            <a:pPr>
              <a:defRPr/>
            </a:pPr>
            <a:r>
              <a:rPr lang="en-US" sz="1800" b="1">
                <a:solidFill>
                  <a:srgbClr val="FFFFFF"/>
                </a:solidFill>
                <a:latin typeface="Arial"/>
                <a:cs typeface="Arial"/>
              </a:rPr>
              <a:t>232</a:t>
            </a:r>
          </a:p>
          <a:p>
            <a:pPr>
              <a:defRPr/>
            </a:pPr>
            <a:r>
              <a:rPr lang="en-US" sz="1800" b="1">
                <a:solidFill>
                  <a:srgbClr val="FFFFFF"/>
                </a:solidFill>
                <a:latin typeface="Arial"/>
                <a:cs typeface="Arial"/>
              </a:rPr>
              <a:t>342</a:t>
            </a:r>
          </a:p>
        </p:txBody>
      </p:sp>
      <p:sp>
        <p:nvSpPr>
          <p:cNvPr id="342023" name="Rectangle 7"/>
          <p:cNvSpPr>
            <a:spLocks noChangeArrowheads="1"/>
          </p:cNvSpPr>
          <p:nvPr/>
        </p:nvSpPr>
        <p:spPr bwMode="auto">
          <a:xfrm>
            <a:off x="5410200" y="4800600"/>
            <a:ext cx="990600" cy="457200"/>
          </a:xfrm>
          <a:prstGeom prst="rect">
            <a:avLst/>
          </a:prstGeom>
          <a:noFill/>
          <a:ln w="9525">
            <a:noFill/>
            <a:miter lim="800000"/>
            <a:headEnd/>
            <a:tailEnd/>
          </a:ln>
          <a:effectLst>
            <a:outerShdw dist="35921" dir="2700000" algn="ctr" rotWithShape="0">
              <a:schemeClr val="bg2"/>
            </a:outerShdw>
          </a:effectLst>
        </p:spPr>
        <p:txBody>
          <a:bodyPr/>
          <a:lstStyle/>
          <a:p>
            <a:pPr algn="ctr">
              <a:spcBef>
                <a:spcPct val="20000"/>
              </a:spcBef>
              <a:buClr>
                <a:srgbClr val="99CCFF"/>
              </a:buClr>
              <a:buSzPct val="110000"/>
              <a:defRPr/>
            </a:pPr>
            <a:r>
              <a:rPr lang="en-US">
                <a:solidFill>
                  <a:srgbClr val="FFFFFF"/>
                </a:solidFill>
                <a:latin typeface="Arial"/>
                <a:cs typeface="Arial"/>
              </a:rPr>
              <a:t>586</a:t>
            </a:r>
          </a:p>
        </p:txBody>
      </p:sp>
      <p:sp>
        <p:nvSpPr>
          <p:cNvPr id="342024" name="Rectangle 8"/>
          <p:cNvSpPr>
            <a:spLocks noChangeArrowheads="1"/>
          </p:cNvSpPr>
          <p:nvPr/>
        </p:nvSpPr>
        <p:spPr bwMode="auto">
          <a:xfrm>
            <a:off x="1905000" y="5486400"/>
            <a:ext cx="2057400" cy="5334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spcBef>
                <a:spcPct val="20000"/>
              </a:spcBef>
              <a:buClr>
                <a:srgbClr val="99CCFF"/>
              </a:buClr>
              <a:buSzPct val="110000"/>
            </a:pPr>
            <a:r>
              <a:rPr lang="en-US" dirty="0">
                <a:solidFill>
                  <a:srgbClr val="FFFFFF"/>
                </a:solidFill>
                <a:latin typeface="Arial"/>
                <a:cs typeface="Arial"/>
              </a:rPr>
              <a:t>Ha-</a:t>
            </a:r>
            <a:r>
              <a:rPr lang="en-US" dirty="0" err="1">
                <a:solidFill>
                  <a:srgbClr val="FFFFFF"/>
                </a:solidFill>
                <a:latin typeface="Arial"/>
                <a:cs typeface="Arial"/>
              </a:rPr>
              <a:t>ba</a:t>
            </a:r>
            <a:r>
              <a:rPr lang="en-US" dirty="0">
                <a:solidFill>
                  <a:srgbClr val="FFFFFF"/>
                </a:solidFill>
                <a:latin typeface="Arial"/>
                <a:cs typeface="Arial"/>
              </a:rPr>
              <a:t>-</a:t>
            </a:r>
            <a:r>
              <a:rPr lang="en-US" dirty="0" err="1">
                <a:solidFill>
                  <a:srgbClr val="FFFFFF"/>
                </a:solidFill>
                <a:latin typeface="Arial"/>
                <a:cs typeface="Arial"/>
              </a:rPr>
              <a:t>cúc</a:t>
            </a:r>
            <a:endParaRPr lang="en-US" dirty="0">
              <a:solidFill>
                <a:srgbClr val="FFFFFF"/>
              </a:solidFill>
              <a:latin typeface="Arial"/>
              <a:cs typeface="Arial"/>
            </a:endParaRPr>
          </a:p>
        </p:txBody>
      </p:sp>
      <p:sp>
        <p:nvSpPr>
          <p:cNvPr id="342019" name="Rectangle 3"/>
          <p:cNvSpPr>
            <a:spLocks noChangeArrowheads="1"/>
          </p:cNvSpPr>
          <p:nvPr/>
        </p:nvSpPr>
        <p:spPr bwMode="auto">
          <a:xfrm>
            <a:off x="4114800" y="5029200"/>
            <a:ext cx="1235075" cy="434975"/>
          </a:xfrm>
          <a:prstGeom prst="rect">
            <a:avLst/>
          </a:prstGeom>
          <a:solidFill>
            <a:srgbClr val="701A1F"/>
          </a:solidFill>
          <a:ln w="28575" cap="sq">
            <a:solidFill>
              <a:schemeClr val="tx1"/>
            </a:solidFill>
            <a:miter lim="800000"/>
            <a:headEnd type="none" w="sm" len="sm"/>
            <a:tailEnd type="none" w="sm" len="sm"/>
          </a:ln>
          <a:effectLst>
            <a:outerShdw dist="35921" dir="2700000" algn="ctr" rotWithShape="0">
              <a:schemeClr val="bg2"/>
            </a:outerShdw>
          </a:effectLst>
        </p:spPr>
        <p:txBody>
          <a:bodyPr wrap="none" anchor="ctr"/>
          <a:lstStyle/>
          <a:p>
            <a:pPr>
              <a:defRPr/>
            </a:pPr>
            <a:endParaRPr lang="en-US" sz="1400">
              <a:solidFill>
                <a:srgbClr val="EAEAEA"/>
              </a:solidFill>
              <a:latin typeface="Arial"/>
              <a:cs typeface="Arial"/>
            </a:endParaRPr>
          </a:p>
        </p:txBody>
      </p:sp>
      <p:sp>
        <p:nvSpPr>
          <p:cNvPr id="342025" name="Rectangle 9"/>
          <p:cNvSpPr>
            <a:spLocks noChangeArrowheads="1"/>
          </p:cNvSpPr>
          <p:nvPr/>
        </p:nvSpPr>
        <p:spPr bwMode="auto">
          <a:xfrm>
            <a:off x="3733800" y="4953000"/>
            <a:ext cx="2057400" cy="522288"/>
          </a:xfrm>
          <a:prstGeom prst="rect">
            <a:avLst/>
          </a:prstGeom>
          <a:noFill/>
          <a:ln w="9525">
            <a:noFill/>
            <a:miter lim="800000"/>
            <a:headEnd/>
            <a:tailEnd/>
          </a:ln>
          <a:effectLst>
            <a:outerShdw dist="35921" dir="2700000" algn="ctr" rotWithShape="0">
              <a:schemeClr val="bg2"/>
            </a:outerShdw>
          </a:effectLst>
        </p:spPr>
        <p:txBody>
          <a:bodyPr anchor="ctr"/>
          <a:lstStyle/>
          <a:p>
            <a:pPr algn="ctr">
              <a:spcBef>
                <a:spcPct val="20000"/>
              </a:spcBef>
              <a:buClr>
                <a:srgbClr val="99CCFF"/>
              </a:buClr>
              <a:buSzPct val="110000"/>
              <a:defRPr/>
            </a:pPr>
            <a:r>
              <a:rPr lang="en-US" dirty="0" err="1">
                <a:solidFill>
                  <a:srgbClr val="FFFFFF"/>
                </a:solidFill>
                <a:latin typeface="Arial"/>
                <a:cs typeface="Arial"/>
              </a:rPr>
              <a:t>Giô-ên</a:t>
            </a:r>
            <a:endParaRPr lang="en-US" dirty="0">
              <a:solidFill>
                <a:srgbClr val="FFFFFF"/>
              </a:solidFill>
              <a:latin typeface="Arial"/>
              <a:cs typeface="Arial"/>
            </a:endParaRPr>
          </a:p>
        </p:txBody>
      </p:sp>
      <p:sp>
        <p:nvSpPr>
          <p:cNvPr id="135177" name="WordArt 10" descr="Narrow vertical"/>
          <p:cNvSpPr>
            <a:spLocks noChangeArrowheads="1" noChangeShapeType="1" noTextEdit="1"/>
          </p:cNvSpPr>
          <p:nvPr/>
        </p:nvSpPr>
        <p:spPr bwMode="auto">
          <a:xfrm>
            <a:off x="1905000" y="76200"/>
            <a:ext cx="5562600" cy="1219200"/>
          </a:xfrm>
          <a:prstGeom prst="rect">
            <a:avLst/>
          </a:prstGeom>
        </p:spPr>
        <p:txBody>
          <a:bodyPr wrap="none" fromWordArt="1">
            <a:prstTxWarp prst="textSlantDown">
              <a:avLst>
                <a:gd name="adj" fmla="val 44444"/>
              </a:avLst>
            </a:prstTxWarp>
          </a:bodyPr>
          <a:lstStyle/>
          <a:p>
            <a:pPr algn="ctr"/>
            <a:r>
              <a:rPr lang="en-US" sz="2800" b="1" kern="10">
                <a:ln w="12700" cap="sq">
                  <a:solidFill>
                    <a:srgbClr val="000000"/>
                  </a:solidFill>
                  <a:round/>
                  <a:headEnd type="none" w="sm" len="sm"/>
                  <a:tailEnd type="none" w="sm" len="sm"/>
                </a:ln>
                <a:pattFill prst="dashHorz">
                  <a:fgClr>
                    <a:srgbClr val="808080"/>
                  </a:fgClr>
                  <a:bgClr>
                    <a:srgbClr val="FFFF00"/>
                  </a:bgClr>
                </a:pattFill>
                <a:effectLst>
                  <a:outerShdw blurRad="63500" dist="38099" dir="2700000" algn="ctr" rotWithShape="0">
                    <a:srgbClr val="000000">
                      <a:alpha val="74997"/>
                    </a:srgbClr>
                  </a:outerShdw>
                </a:effectLst>
                <a:latin typeface="Arial"/>
                <a:ea typeface="Arial"/>
                <a:cs typeface="Arial"/>
              </a:rPr>
              <a:t>Sự sụp đổ của Giê-ru-sa-lem</a:t>
            </a:r>
          </a:p>
        </p:txBody>
      </p:sp>
      <p:sp>
        <p:nvSpPr>
          <p:cNvPr id="342027" name="Rectangle 11"/>
          <p:cNvSpPr>
            <a:spLocks noChangeArrowheads="1"/>
          </p:cNvSpPr>
          <p:nvPr/>
        </p:nvSpPr>
        <p:spPr bwMode="auto">
          <a:xfrm>
            <a:off x="1066800" y="1600200"/>
            <a:ext cx="2057400" cy="457200"/>
          </a:xfrm>
          <a:prstGeom prst="rect">
            <a:avLst/>
          </a:prstGeom>
          <a:noFill/>
          <a:ln w="9525">
            <a:noFill/>
            <a:miter lim="800000"/>
            <a:headEnd/>
            <a:tailEnd/>
          </a:ln>
          <a:effectLst>
            <a:outerShdw dist="35921" dir="2700000" algn="ctr" rotWithShape="0">
              <a:schemeClr val="bg2"/>
            </a:outerShdw>
          </a:effectLst>
        </p:spPr>
        <p:txBody>
          <a:bodyPr anchor="ctr"/>
          <a:lstStyle/>
          <a:p>
            <a:pPr algn="ctr">
              <a:spcBef>
                <a:spcPct val="20000"/>
              </a:spcBef>
              <a:buClr>
                <a:srgbClr val="99CCFF"/>
              </a:buClr>
              <a:buSzPct val="110000"/>
              <a:defRPr/>
            </a:pPr>
            <a:r>
              <a:rPr lang="en-US" dirty="0" err="1">
                <a:solidFill>
                  <a:srgbClr val="FFFFFF"/>
                </a:solidFill>
                <a:latin typeface="Arial"/>
                <a:cs typeface="Arial"/>
              </a:rPr>
              <a:t>Giê</a:t>
            </a:r>
            <a:r>
              <a:rPr lang="en-US" dirty="0">
                <a:solidFill>
                  <a:srgbClr val="FFFFFF"/>
                </a:solidFill>
                <a:latin typeface="Arial"/>
                <a:cs typeface="Arial"/>
              </a:rPr>
              <a:t>-</a:t>
            </a:r>
            <a:r>
              <a:rPr lang="en-US" dirty="0" err="1">
                <a:solidFill>
                  <a:srgbClr val="FFFFFF"/>
                </a:solidFill>
                <a:latin typeface="Arial"/>
                <a:cs typeface="Arial"/>
              </a:rPr>
              <a:t>rê</a:t>
            </a:r>
            <a:r>
              <a:rPr lang="en-US" dirty="0">
                <a:solidFill>
                  <a:srgbClr val="FFFFFF"/>
                </a:solidFill>
                <a:latin typeface="Arial"/>
                <a:cs typeface="Arial"/>
              </a:rPr>
              <a:t>-mi</a:t>
            </a:r>
          </a:p>
        </p:txBody>
      </p:sp>
      <p:sp>
        <p:nvSpPr>
          <p:cNvPr id="342028" name="Rectangle 12"/>
          <p:cNvSpPr>
            <a:spLocks noChangeArrowheads="1"/>
          </p:cNvSpPr>
          <p:nvPr/>
        </p:nvSpPr>
        <p:spPr bwMode="auto">
          <a:xfrm>
            <a:off x="5638800" y="5334000"/>
            <a:ext cx="2590800" cy="533400"/>
          </a:xfrm>
          <a:prstGeom prst="rect">
            <a:avLst/>
          </a:prstGeom>
          <a:noFill/>
          <a:ln w="9525">
            <a:noFill/>
            <a:miter lim="800000"/>
            <a:headEnd/>
            <a:tailEnd/>
          </a:ln>
          <a:effectLst>
            <a:outerShdw dist="35921" dir="2700000" algn="ctr" rotWithShape="0">
              <a:schemeClr val="bg2"/>
            </a:outerShdw>
          </a:effectLst>
        </p:spPr>
        <p:txBody>
          <a:bodyPr/>
          <a:lstStyle/>
          <a:p>
            <a:pPr algn="ctr">
              <a:spcBef>
                <a:spcPct val="20000"/>
              </a:spcBef>
              <a:buClr>
                <a:srgbClr val="99CCFF"/>
              </a:buClr>
              <a:buSzPct val="110000"/>
              <a:defRPr/>
            </a:pPr>
            <a:r>
              <a:rPr lang="en-US">
                <a:solidFill>
                  <a:srgbClr val="FFFFFF"/>
                </a:solidFill>
                <a:latin typeface="Arial"/>
                <a:cs typeface="Arial"/>
              </a:rPr>
              <a:t>Ca Thương</a:t>
            </a:r>
          </a:p>
        </p:txBody>
      </p:sp>
      <p:sp>
        <p:nvSpPr>
          <p:cNvPr id="342029" name="Rectangle 13"/>
          <p:cNvSpPr>
            <a:spLocks noChangeArrowheads="1"/>
          </p:cNvSpPr>
          <p:nvPr/>
        </p:nvSpPr>
        <p:spPr bwMode="auto">
          <a:xfrm>
            <a:off x="3200400" y="2438400"/>
            <a:ext cx="5181600" cy="381000"/>
          </a:xfrm>
          <a:prstGeom prst="rect">
            <a:avLst/>
          </a:prstGeom>
          <a:solidFill>
            <a:srgbClr val="701A1F"/>
          </a:solidFill>
          <a:ln w="28575" cap="sq">
            <a:solidFill>
              <a:schemeClr val="tx1"/>
            </a:solidFill>
            <a:miter lim="800000"/>
            <a:headEnd type="none" w="sm" len="sm"/>
            <a:tailEnd type="none" w="sm" len="sm"/>
          </a:ln>
          <a:effectLst>
            <a:outerShdw dist="35921" dir="2700000" algn="ctr" rotWithShape="0">
              <a:schemeClr val="bg2"/>
            </a:outerShdw>
          </a:effectLst>
        </p:spPr>
        <p:txBody>
          <a:bodyPr wrap="none" anchor="ctr"/>
          <a:lstStyle/>
          <a:p>
            <a:pPr>
              <a:defRPr/>
            </a:pPr>
            <a:endParaRPr lang="en-US" sz="1400">
              <a:solidFill>
                <a:srgbClr val="EAEAEA"/>
              </a:solidFill>
              <a:latin typeface="Arial"/>
              <a:cs typeface="Arial"/>
            </a:endParaRPr>
          </a:p>
        </p:txBody>
      </p:sp>
      <p:sp>
        <p:nvSpPr>
          <p:cNvPr id="342030" name="Rectangle 14"/>
          <p:cNvSpPr>
            <a:spLocks noChangeArrowheads="1"/>
          </p:cNvSpPr>
          <p:nvPr/>
        </p:nvSpPr>
        <p:spPr bwMode="auto">
          <a:xfrm>
            <a:off x="4419600" y="3124200"/>
            <a:ext cx="2286000" cy="381000"/>
          </a:xfrm>
          <a:prstGeom prst="rect">
            <a:avLst/>
          </a:prstGeom>
          <a:solidFill>
            <a:srgbClr val="701A1F"/>
          </a:solidFill>
          <a:ln w="28575" cap="sq">
            <a:solidFill>
              <a:schemeClr val="tx1"/>
            </a:solidFill>
            <a:miter lim="800000"/>
            <a:headEnd type="none" w="sm" len="sm"/>
            <a:tailEnd type="none" w="sm" len="sm"/>
          </a:ln>
          <a:effectLst>
            <a:outerShdw dist="35921" dir="2700000" algn="ctr" rotWithShape="0">
              <a:schemeClr val="bg2"/>
            </a:outerShdw>
          </a:effectLst>
        </p:spPr>
        <p:txBody>
          <a:bodyPr wrap="none" anchor="ctr"/>
          <a:lstStyle/>
          <a:p>
            <a:pPr>
              <a:defRPr/>
            </a:pPr>
            <a:endParaRPr lang="en-US" sz="1400">
              <a:solidFill>
                <a:srgbClr val="EAEAEA"/>
              </a:solidFill>
              <a:latin typeface="Arial"/>
              <a:cs typeface="Arial"/>
            </a:endParaRPr>
          </a:p>
        </p:txBody>
      </p:sp>
      <p:sp>
        <p:nvSpPr>
          <p:cNvPr id="342031" name="Rectangle 15"/>
          <p:cNvSpPr>
            <a:spLocks noChangeArrowheads="1"/>
          </p:cNvSpPr>
          <p:nvPr/>
        </p:nvSpPr>
        <p:spPr bwMode="auto">
          <a:xfrm>
            <a:off x="4419600" y="3048000"/>
            <a:ext cx="2286000" cy="457200"/>
          </a:xfrm>
          <a:prstGeom prst="rect">
            <a:avLst/>
          </a:prstGeom>
          <a:noFill/>
          <a:ln w="9525">
            <a:noFill/>
            <a:miter lim="800000"/>
            <a:headEnd/>
            <a:tailEnd/>
          </a:ln>
          <a:effectLst>
            <a:outerShdw dist="35921" dir="2700000" algn="ctr" rotWithShape="0">
              <a:schemeClr val="bg2"/>
            </a:outerShdw>
          </a:effectLst>
        </p:spPr>
        <p:txBody>
          <a:bodyPr anchor="ctr"/>
          <a:lstStyle/>
          <a:p>
            <a:pPr algn="ctr">
              <a:spcBef>
                <a:spcPct val="20000"/>
              </a:spcBef>
              <a:buClr>
                <a:srgbClr val="99CCFF"/>
              </a:buClr>
              <a:buSzPct val="110000"/>
              <a:defRPr/>
            </a:pPr>
            <a:r>
              <a:rPr lang="en-US" dirty="0" err="1">
                <a:solidFill>
                  <a:srgbClr val="FFFFFF"/>
                </a:solidFill>
                <a:latin typeface="Arial"/>
                <a:cs typeface="Arial"/>
              </a:rPr>
              <a:t>Ê</a:t>
            </a:r>
            <a:r>
              <a:rPr lang="en-US" dirty="0">
                <a:solidFill>
                  <a:srgbClr val="FFFFFF"/>
                </a:solidFill>
                <a:latin typeface="Arial"/>
                <a:cs typeface="Arial"/>
              </a:rPr>
              <a:t>-</a:t>
            </a:r>
            <a:r>
              <a:rPr lang="en-US" dirty="0" err="1">
                <a:solidFill>
                  <a:srgbClr val="FFFFFF"/>
                </a:solidFill>
                <a:latin typeface="Arial"/>
                <a:cs typeface="Arial"/>
              </a:rPr>
              <a:t>xê</a:t>
            </a:r>
            <a:r>
              <a:rPr lang="en-US" dirty="0">
                <a:solidFill>
                  <a:srgbClr val="FFFFFF"/>
                </a:solidFill>
                <a:latin typeface="Arial"/>
                <a:cs typeface="Arial"/>
              </a:rPr>
              <a:t>-chi-</a:t>
            </a:r>
            <a:r>
              <a:rPr lang="en-US" dirty="0" err="1">
                <a:solidFill>
                  <a:srgbClr val="FFFFFF"/>
                </a:solidFill>
                <a:latin typeface="Arial"/>
                <a:cs typeface="Arial"/>
              </a:rPr>
              <a:t>ên</a:t>
            </a:r>
            <a:endParaRPr lang="en-US" dirty="0">
              <a:solidFill>
                <a:srgbClr val="FFFFFF"/>
              </a:solidFill>
              <a:latin typeface="Arial"/>
              <a:cs typeface="Arial"/>
            </a:endParaRPr>
          </a:p>
        </p:txBody>
      </p:sp>
      <p:sp>
        <p:nvSpPr>
          <p:cNvPr id="342032" name="Rectangle 16"/>
          <p:cNvSpPr>
            <a:spLocks noChangeArrowheads="1"/>
          </p:cNvSpPr>
          <p:nvPr/>
        </p:nvSpPr>
        <p:spPr bwMode="auto">
          <a:xfrm>
            <a:off x="3505200" y="2362200"/>
            <a:ext cx="1828800" cy="533400"/>
          </a:xfrm>
          <a:prstGeom prst="rect">
            <a:avLst/>
          </a:prstGeom>
          <a:noFill/>
          <a:ln w="9525">
            <a:noFill/>
            <a:miter lim="800000"/>
            <a:headEnd/>
            <a:tailEnd/>
          </a:ln>
          <a:effectLst>
            <a:outerShdw dist="35921" dir="2700000" algn="ctr" rotWithShape="0">
              <a:schemeClr val="bg2"/>
            </a:outerShdw>
          </a:effectLst>
        </p:spPr>
        <p:txBody>
          <a:bodyPr anchor="ctr"/>
          <a:lstStyle/>
          <a:p>
            <a:pPr>
              <a:spcBef>
                <a:spcPct val="20000"/>
              </a:spcBef>
              <a:buClr>
                <a:srgbClr val="99CCFF"/>
              </a:buClr>
              <a:buSzPct val="110000"/>
              <a:defRPr/>
            </a:pPr>
            <a:r>
              <a:rPr lang="en-US" dirty="0" err="1">
                <a:solidFill>
                  <a:srgbClr val="FFFFFF"/>
                </a:solidFill>
                <a:latin typeface="Arial"/>
                <a:cs typeface="Arial"/>
              </a:rPr>
              <a:t>Đa-ni-ên</a:t>
            </a:r>
            <a:endParaRPr lang="en-US" dirty="0">
              <a:solidFill>
                <a:srgbClr val="FFFFFF"/>
              </a:solidFill>
              <a:latin typeface="Arial"/>
              <a:cs typeface="Arial"/>
            </a:endParaRPr>
          </a:p>
        </p:txBody>
      </p:sp>
      <p:sp>
        <p:nvSpPr>
          <p:cNvPr id="342033" name="Rectangle 17"/>
          <p:cNvSpPr>
            <a:spLocks noChangeArrowheads="1"/>
          </p:cNvSpPr>
          <p:nvPr/>
        </p:nvSpPr>
        <p:spPr bwMode="auto">
          <a:xfrm>
            <a:off x="3505200" y="3048000"/>
            <a:ext cx="990600" cy="457200"/>
          </a:xfrm>
          <a:prstGeom prst="rect">
            <a:avLst/>
          </a:prstGeom>
          <a:noFill/>
          <a:ln w="9525">
            <a:noFill/>
            <a:miter lim="800000"/>
            <a:headEnd/>
            <a:tailEnd/>
          </a:ln>
          <a:effectLst>
            <a:outerShdw dist="35921" dir="2700000" algn="ctr" rotWithShape="0">
              <a:schemeClr val="bg2"/>
            </a:outerShdw>
          </a:effectLst>
        </p:spPr>
        <p:txBody>
          <a:bodyPr/>
          <a:lstStyle/>
          <a:p>
            <a:pPr algn="ctr">
              <a:spcBef>
                <a:spcPct val="20000"/>
              </a:spcBef>
              <a:buClr>
                <a:srgbClr val="99CCFF"/>
              </a:buClr>
              <a:buSzPct val="110000"/>
              <a:defRPr/>
            </a:pPr>
            <a:r>
              <a:rPr lang="en-US">
                <a:solidFill>
                  <a:srgbClr val="FFFFFF"/>
                </a:solidFill>
                <a:latin typeface="Arial"/>
                <a:cs typeface="Arial"/>
              </a:rPr>
              <a:t>597</a:t>
            </a:r>
          </a:p>
        </p:txBody>
      </p:sp>
      <p:sp>
        <p:nvSpPr>
          <p:cNvPr id="342034" name="Rectangle 18"/>
          <p:cNvSpPr>
            <a:spLocks noChangeArrowheads="1"/>
          </p:cNvSpPr>
          <p:nvPr/>
        </p:nvSpPr>
        <p:spPr bwMode="auto">
          <a:xfrm>
            <a:off x="2286000" y="2438400"/>
            <a:ext cx="990600" cy="457200"/>
          </a:xfrm>
          <a:prstGeom prst="rect">
            <a:avLst/>
          </a:prstGeom>
          <a:noFill/>
          <a:ln w="9525">
            <a:noFill/>
            <a:miter lim="800000"/>
            <a:headEnd/>
            <a:tailEnd/>
          </a:ln>
          <a:effectLst>
            <a:outerShdw dist="35921" dir="2700000" algn="ctr" rotWithShape="0">
              <a:schemeClr val="bg2"/>
            </a:outerShdw>
          </a:effectLst>
        </p:spPr>
        <p:txBody>
          <a:bodyPr/>
          <a:lstStyle/>
          <a:p>
            <a:pPr algn="ctr">
              <a:spcBef>
                <a:spcPct val="20000"/>
              </a:spcBef>
              <a:buClr>
                <a:srgbClr val="99CCFF"/>
              </a:buClr>
              <a:buSzPct val="110000"/>
              <a:defRPr/>
            </a:pPr>
            <a:r>
              <a:rPr lang="en-US">
                <a:solidFill>
                  <a:srgbClr val="FFFFFF"/>
                </a:solidFill>
                <a:latin typeface="Arial"/>
                <a:cs typeface="Arial"/>
              </a:rPr>
              <a:t>605</a:t>
            </a:r>
          </a:p>
        </p:txBody>
      </p:sp>
      <p:sp>
        <p:nvSpPr>
          <p:cNvPr id="342035" name="Rectangle 19"/>
          <p:cNvSpPr>
            <a:spLocks noChangeArrowheads="1"/>
          </p:cNvSpPr>
          <p:nvPr/>
        </p:nvSpPr>
        <p:spPr bwMode="auto">
          <a:xfrm>
            <a:off x="152400" y="1676400"/>
            <a:ext cx="990600" cy="457200"/>
          </a:xfrm>
          <a:prstGeom prst="rect">
            <a:avLst/>
          </a:prstGeom>
          <a:noFill/>
          <a:ln w="9525">
            <a:noFill/>
            <a:miter lim="800000"/>
            <a:headEnd/>
            <a:tailEnd/>
          </a:ln>
          <a:effectLst>
            <a:outerShdw dist="35921" dir="2700000" algn="ctr" rotWithShape="0">
              <a:schemeClr val="bg2"/>
            </a:outerShdw>
          </a:effectLst>
        </p:spPr>
        <p:txBody>
          <a:bodyPr/>
          <a:lstStyle/>
          <a:p>
            <a:pPr algn="ctr">
              <a:spcBef>
                <a:spcPct val="20000"/>
              </a:spcBef>
              <a:buClr>
                <a:srgbClr val="99CCFF"/>
              </a:buClr>
              <a:buSzPct val="110000"/>
              <a:defRPr/>
            </a:pPr>
            <a:r>
              <a:rPr lang="en-US">
                <a:solidFill>
                  <a:srgbClr val="FFFFFF"/>
                </a:solidFill>
                <a:latin typeface="Arial"/>
                <a:cs typeface="Arial"/>
              </a:rPr>
              <a:t>627</a:t>
            </a:r>
          </a:p>
        </p:txBody>
      </p:sp>
      <p:sp>
        <p:nvSpPr>
          <p:cNvPr id="342036" name="Rectangle 20"/>
          <p:cNvSpPr>
            <a:spLocks noChangeArrowheads="1"/>
          </p:cNvSpPr>
          <p:nvPr/>
        </p:nvSpPr>
        <p:spPr bwMode="auto">
          <a:xfrm>
            <a:off x="8382000" y="3810000"/>
            <a:ext cx="762000" cy="1066800"/>
          </a:xfrm>
          <a:prstGeom prst="rect">
            <a:avLst/>
          </a:prstGeom>
          <a:solidFill>
            <a:schemeClr val="accent1"/>
          </a:solidFill>
          <a:ln w="12700" cap="sq">
            <a:solidFill>
              <a:schemeClr val="tx1"/>
            </a:solidFill>
            <a:miter lim="800000"/>
            <a:headEnd type="none" w="sm" len="sm"/>
            <a:tailEnd type="none" w="sm" len="sm"/>
          </a:ln>
          <a:effectLst>
            <a:outerShdw dist="35921" dir="2700000" algn="ctr" rotWithShape="0">
              <a:schemeClr val="bg2"/>
            </a:outerShdw>
          </a:effectLst>
        </p:spPr>
        <p:txBody>
          <a:bodyPr wrap="none" anchor="ctr"/>
          <a:lstStyle/>
          <a:p>
            <a:pPr>
              <a:defRPr/>
            </a:pPr>
            <a:endParaRPr lang="en-US" sz="1400">
              <a:solidFill>
                <a:srgbClr val="EAEAEA"/>
              </a:solidFill>
              <a:latin typeface="Arial"/>
              <a:cs typeface="Arial"/>
            </a:endParaRPr>
          </a:p>
        </p:txBody>
      </p:sp>
      <p:sp>
        <p:nvSpPr>
          <p:cNvPr id="342037" name="Rectangle 21"/>
          <p:cNvSpPr>
            <a:spLocks noChangeArrowheads="1"/>
          </p:cNvSpPr>
          <p:nvPr/>
        </p:nvSpPr>
        <p:spPr bwMode="auto">
          <a:xfrm>
            <a:off x="7924800" y="4800600"/>
            <a:ext cx="990600" cy="457200"/>
          </a:xfrm>
          <a:prstGeom prst="rect">
            <a:avLst/>
          </a:prstGeom>
          <a:noFill/>
          <a:ln w="9525">
            <a:noFill/>
            <a:miter lim="800000"/>
            <a:headEnd/>
            <a:tailEnd/>
          </a:ln>
          <a:effectLst>
            <a:outerShdw dist="35921" dir="2700000" algn="ctr" rotWithShape="0">
              <a:schemeClr val="bg2"/>
            </a:outerShdw>
          </a:effectLst>
        </p:spPr>
        <p:txBody>
          <a:bodyPr/>
          <a:lstStyle/>
          <a:p>
            <a:pPr algn="ctr">
              <a:spcBef>
                <a:spcPct val="20000"/>
              </a:spcBef>
              <a:buClr>
                <a:srgbClr val="99CCFF"/>
              </a:buClr>
              <a:buSzPct val="110000"/>
              <a:defRPr/>
            </a:pPr>
            <a:r>
              <a:rPr lang="en-US">
                <a:solidFill>
                  <a:srgbClr val="FFFFFF"/>
                </a:solidFill>
                <a:latin typeface="Arial"/>
                <a:cs typeface="Arial"/>
              </a:rPr>
              <a:t>538</a:t>
            </a:r>
          </a:p>
        </p:txBody>
      </p:sp>
      <p:sp>
        <p:nvSpPr>
          <p:cNvPr id="342038" name="Rectangle 22"/>
          <p:cNvSpPr>
            <a:spLocks noGrp="1" noChangeArrowheads="1"/>
          </p:cNvSpPr>
          <p:nvPr>
            <p:ph type="ctrTitle"/>
          </p:nvPr>
        </p:nvSpPr>
        <p:spPr>
          <a:xfrm>
            <a:off x="3048000" y="3810000"/>
            <a:ext cx="2590800" cy="990600"/>
          </a:xfrm>
          <a:effectLst>
            <a:outerShdw blurRad="63500" dist="35921" dir="2700000" algn="ctr" rotWithShape="0">
              <a:schemeClr val="bg2"/>
            </a:outerShdw>
          </a:effectLst>
        </p:spPr>
        <p:txBody>
          <a:bodyPr/>
          <a:lstStyle/>
          <a:p>
            <a:pPr algn="r" eaLnBrk="1" hangingPunct="1">
              <a:defRPr/>
            </a:pPr>
            <a:r>
              <a:rPr kumimoji="1" lang="en-US" sz="2400">
                <a:latin typeface="Arial"/>
                <a:cs typeface="Arial"/>
              </a:rPr>
              <a:t>Sự sụp đổ của Giê-ru-sa-lem</a:t>
            </a:r>
          </a:p>
        </p:txBody>
      </p:sp>
      <p:sp>
        <p:nvSpPr>
          <p:cNvPr id="342039" name="Rectangle 23"/>
          <p:cNvSpPr>
            <a:spLocks noChangeArrowheads="1"/>
          </p:cNvSpPr>
          <p:nvPr/>
        </p:nvSpPr>
        <p:spPr bwMode="auto">
          <a:xfrm>
            <a:off x="0" y="838200"/>
            <a:ext cx="2743200" cy="6858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buClr>
                <a:srgbClr val="99CCFF"/>
              </a:buClr>
              <a:buSzPct val="110000"/>
            </a:pPr>
            <a:r>
              <a:rPr lang="en-US">
                <a:solidFill>
                  <a:srgbClr val="FFFFFF"/>
                </a:solidFill>
                <a:latin typeface="Arial"/>
                <a:cs typeface="Arial"/>
              </a:rPr>
              <a:t>Niên đại chính</a:t>
            </a:r>
          </a:p>
        </p:txBody>
      </p:sp>
    </p:spTree>
    <p:extLst>
      <p:ext uri="{BB962C8B-B14F-4D97-AF65-F5344CB8AC3E}">
        <p14:creationId xmlns:p14="http://schemas.microsoft.com/office/powerpoint/2010/main" val="21699412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2023"/>
                                        </p:tgtEl>
                                        <p:attrNameLst>
                                          <p:attrName>style.visibility</p:attrName>
                                        </p:attrNameLst>
                                      </p:cBhvr>
                                      <p:to>
                                        <p:strVal val="visible"/>
                                      </p:to>
                                    </p:set>
                                    <p:anim calcmode="lin" valueType="num">
                                      <p:cBhvr additive="base">
                                        <p:cTn id="7" dur="500" fill="hold"/>
                                        <p:tgtEl>
                                          <p:spTgt spid="342023"/>
                                        </p:tgtEl>
                                        <p:attrNameLst>
                                          <p:attrName>ppt_x</p:attrName>
                                        </p:attrNameLst>
                                      </p:cBhvr>
                                      <p:tavLst>
                                        <p:tav tm="0">
                                          <p:val>
                                            <p:strVal val="0-#ppt_w/2"/>
                                          </p:val>
                                        </p:tav>
                                        <p:tav tm="100000">
                                          <p:val>
                                            <p:strVal val="#ppt_x"/>
                                          </p:val>
                                        </p:tav>
                                      </p:tavLst>
                                    </p:anim>
                                    <p:anim calcmode="lin" valueType="num">
                                      <p:cBhvr additive="base">
                                        <p:cTn id="8" dur="500" fill="hold"/>
                                        <p:tgtEl>
                                          <p:spTgt spid="34202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2024"/>
                                        </p:tgtEl>
                                        <p:attrNameLst>
                                          <p:attrName>style.visibility</p:attrName>
                                        </p:attrNameLst>
                                      </p:cBhvr>
                                      <p:to>
                                        <p:strVal val="visible"/>
                                      </p:to>
                                    </p:set>
                                    <p:anim calcmode="lin" valueType="num">
                                      <p:cBhvr additive="base">
                                        <p:cTn id="13" dur="500" fill="hold"/>
                                        <p:tgtEl>
                                          <p:spTgt spid="342024"/>
                                        </p:tgtEl>
                                        <p:attrNameLst>
                                          <p:attrName>ppt_x</p:attrName>
                                        </p:attrNameLst>
                                      </p:cBhvr>
                                      <p:tavLst>
                                        <p:tav tm="0">
                                          <p:val>
                                            <p:strVal val="0-#ppt_w/2"/>
                                          </p:val>
                                        </p:tav>
                                        <p:tav tm="100000">
                                          <p:val>
                                            <p:strVal val="#ppt_x"/>
                                          </p:val>
                                        </p:tav>
                                      </p:tavLst>
                                    </p:anim>
                                    <p:anim calcmode="lin" valueType="num">
                                      <p:cBhvr additive="base">
                                        <p:cTn id="14" dur="500" fill="hold"/>
                                        <p:tgtEl>
                                          <p:spTgt spid="34202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2027"/>
                                        </p:tgtEl>
                                        <p:attrNameLst>
                                          <p:attrName>style.visibility</p:attrName>
                                        </p:attrNameLst>
                                      </p:cBhvr>
                                      <p:to>
                                        <p:strVal val="visible"/>
                                      </p:to>
                                    </p:set>
                                    <p:anim calcmode="lin" valueType="num">
                                      <p:cBhvr additive="base">
                                        <p:cTn id="19" dur="500" fill="hold"/>
                                        <p:tgtEl>
                                          <p:spTgt spid="342027"/>
                                        </p:tgtEl>
                                        <p:attrNameLst>
                                          <p:attrName>ppt_x</p:attrName>
                                        </p:attrNameLst>
                                      </p:cBhvr>
                                      <p:tavLst>
                                        <p:tav tm="0">
                                          <p:val>
                                            <p:strVal val="0-#ppt_w/2"/>
                                          </p:val>
                                        </p:tav>
                                        <p:tav tm="100000">
                                          <p:val>
                                            <p:strVal val="#ppt_x"/>
                                          </p:val>
                                        </p:tav>
                                      </p:tavLst>
                                    </p:anim>
                                    <p:anim calcmode="lin" valueType="num">
                                      <p:cBhvr additive="base">
                                        <p:cTn id="20" dur="500" fill="hold"/>
                                        <p:tgtEl>
                                          <p:spTgt spid="34202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42028"/>
                                        </p:tgtEl>
                                        <p:attrNameLst>
                                          <p:attrName>style.visibility</p:attrName>
                                        </p:attrNameLst>
                                      </p:cBhvr>
                                      <p:to>
                                        <p:strVal val="visible"/>
                                      </p:to>
                                    </p:set>
                                    <p:anim calcmode="lin" valueType="num">
                                      <p:cBhvr additive="base">
                                        <p:cTn id="25" dur="500" fill="hold"/>
                                        <p:tgtEl>
                                          <p:spTgt spid="342028"/>
                                        </p:tgtEl>
                                        <p:attrNameLst>
                                          <p:attrName>ppt_x</p:attrName>
                                        </p:attrNameLst>
                                      </p:cBhvr>
                                      <p:tavLst>
                                        <p:tav tm="0">
                                          <p:val>
                                            <p:strVal val="0-#ppt_w/2"/>
                                          </p:val>
                                        </p:tav>
                                        <p:tav tm="100000">
                                          <p:val>
                                            <p:strVal val="#ppt_x"/>
                                          </p:val>
                                        </p:tav>
                                      </p:tavLst>
                                    </p:anim>
                                    <p:anim calcmode="lin" valueType="num">
                                      <p:cBhvr additive="base">
                                        <p:cTn id="26" dur="500" fill="hold"/>
                                        <p:tgtEl>
                                          <p:spTgt spid="34202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42032"/>
                                        </p:tgtEl>
                                        <p:attrNameLst>
                                          <p:attrName>style.visibility</p:attrName>
                                        </p:attrNameLst>
                                      </p:cBhvr>
                                      <p:to>
                                        <p:strVal val="visible"/>
                                      </p:to>
                                    </p:set>
                                    <p:anim calcmode="lin" valueType="num">
                                      <p:cBhvr additive="base">
                                        <p:cTn id="31" dur="500" fill="hold"/>
                                        <p:tgtEl>
                                          <p:spTgt spid="342032"/>
                                        </p:tgtEl>
                                        <p:attrNameLst>
                                          <p:attrName>ppt_x</p:attrName>
                                        </p:attrNameLst>
                                      </p:cBhvr>
                                      <p:tavLst>
                                        <p:tav tm="0">
                                          <p:val>
                                            <p:strVal val="0-#ppt_w/2"/>
                                          </p:val>
                                        </p:tav>
                                        <p:tav tm="100000">
                                          <p:val>
                                            <p:strVal val="#ppt_x"/>
                                          </p:val>
                                        </p:tav>
                                      </p:tavLst>
                                    </p:anim>
                                    <p:anim calcmode="lin" valueType="num">
                                      <p:cBhvr additive="base">
                                        <p:cTn id="32" dur="500" fill="hold"/>
                                        <p:tgtEl>
                                          <p:spTgt spid="342032"/>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42031"/>
                                        </p:tgtEl>
                                        <p:attrNameLst>
                                          <p:attrName>style.visibility</p:attrName>
                                        </p:attrNameLst>
                                      </p:cBhvr>
                                      <p:to>
                                        <p:strVal val="visible"/>
                                      </p:to>
                                    </p:set>
                                    <p:anim calcmode="lin" valueType="num">
                                      <p:cBhvr additive="base">
                                        <p:cTn id="37" dur="500" fill="hold"/>
                                        <p:tgtEl>
                                          <p:spTgt spid="342031"/>
                                        </p:tgtEl>
                                        <p:attrNameLst>
                                          <p:attrName>ppt_x</p:attrName>
                                        </p:attrNameLst>
                                      </p:cBhvr>
                                      <p:tavLst>
                                        <p:tav tm="0">
                                          <p:val>
                                            <p:strVal val="0-#ppt_w/2"/>
                                          </p:val>
                                        </p:tav>
                                        <p:tav tm="100000">
                                          <p:val>
                                            <p:strVal val="#ppt_x"/>
                                          </p:val>
                                        </p:tav>
                                      </p:tavLst>
                                    </p:anim>
                                    <p:anim calcmode="lin" valueType="num">
                                      <p:cBhvr additive="base">
                                        <p:cTn id="38" dur="500" fill="hold"/>
                                        <p:tgtEl>
                                          <p:spTgt spid="342031"/>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42033"/>
                                        </p:tgtEl>
                                        <p:attrNameLst>
                                          <p:attrName>style.visibility</p:attrName>
                                        </p:attrNameLst>
                                      </p:cBhvr>
                                      <p:to>
                                        <p:strVal val="visible"/>
                                      </p:to>
                                    </p:set>
                                    <p:anim calcmode="lin" valueType="num">
                                      <p:cBhvr additive="base">
                                        <p:cTn id="43" dur="500" fill="hold"/>
                                        <p:tgtEl>
                                          <p:spTgt spid="342033"/>
                                        </p:tgtEl>
                                        <p:attrNameLst>
                                          <p:attrName>ppt_x</p:attrName>
                                        </p:attrNameLst>
                                      </p:cBhvr>
                                      <p:tavLst>
                                        <p:tav tm="0">
                                          <p:val>
                                            <p:strVal val="0-#ppt_w/2"/>
                                          </p:val>
                                        </p:tav>
                                        <p:tav tm="100000">
                                          <p:val>
                                            <p:strVal val="#ppt_x"/>
                                          </p:val>
                                        </p:tav>
                                      </p:tavLst>
                                    </p:anim>
                                    <p:anim calcmode="lin" valueType="num">
                                      <p:cBhvr additive="base">
                                        <p:cTn id="44" dur="500" fill="hold"/>
                                        <p:tgtEl>
                                          <p:spTgt spid="342033"/>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42034"/>
                                        </p:tgtEl>
                                        <p:attrNameLst>
                                          <p:attrName>style.visibility</p:attrName>
                                        </p:attrNameLst>
                                      </p:cBhvr>
                                      <p:to>
                                        <p:strVal val="visible"/>
                                      </p:to>
                                    </p:set>
                                    <p:anim calcmode="lin" valueType="num">
                                      <p:cBhvr additive="base">
                                        <p:cTn id="49" dur="500" fill="hold"/>
                                        <p:tgtEl>
                                          <p:spTgt spid="342034"/>
                                        </p:tgtEl>
                                        <p:attrNameLst>
                                          <p:attrName>ppt_x</p:attrName>
                                        </p:attrNameLst>
                                      </p:cBhvr>
                                      <p:tavLst>
                                        <p:tav tm="0">
                                          <p:val>
                                            <p:strVal val="0-#ppt_w/2"/>
                                          </p:val>
                                        </p:tav>
                                        <p:tav tm="100000">
                                          <p:val>
                                            <p:strVal val="#ppt_x"/>
                                          </p:val>
                                        </p:tav>
                                      </p:tavLst>
                                    </p:anim>
                                    <p:anim calcmode="lin" valueType="num">
                                      <p:cBhvr additive="base">
                                        <p:cTn id="50" dur="500" fill="hold"/>
                                        <p:tgtEl>
                                          <p:spTgt spid="342034"/>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42035"/>
                                        </p:tgtEl>
                                        <p:attrNameLst>
                                          <p:attrName>style.visibility</p:attrName>
                                        </p:attrNameLst>
                                      </p:cBhvr>
                                      <p:to>
                                        <p:strVal val="visible"/>
                                      </p:to>
                                    </p:set>
                                    <p:anim calcmode="lin" valueType="num">
                                      <p:cBhvr additive="base">
                                        <p:cTn id="55" dur="500" fill="hold"/>
                                        <p:tgtEl>
                                          <p:spTgt spid="342035"/>
                                        </p:tgtEl>
                                        <p:attrNameLst>
                                          <p:attrName>ppt_x</p:attrName>
                                        </p:attrNameLst>
                                      </p:cBhvr>
                                      <p:tavLst>
                                        <p:tav tm="0">
                                          <p:val>
                                            <p:strVal val="0-#ppt_w/2"/>
                                          </p:val>
                                        </p:tav>
                                        <p:tav tm="100000">
                                          <p:val>
                                            <p:strVal val="#ppt_x"/>
                                          </p:val>
                                        </p:tav>
                                      </p:tavLst>
                                    </p:anim>
                                    <p:anim calcmode="lin" valueType="num">
                                      <p:cBhvr additive="base">
                                        <p:cTn id="56" dur="500" fill="hold"/>
                                        <p:tgtEl>
                                          <p:spTgt spid="342035"/>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42037"/>
                                        </p:tgtEl>
                                        <p:attrNameLst>
                                          <p:attrName>style.visibility</p:attrName>
                                        </p:attrNameLst>
                                      </p:cBhvr>
                                      <p:to>
                                        <p:strVal val="visible"/>
                                      </p:to>
                                    </p:set>
                                    <p:anim calcmode="lin" valueType="num">
                                      <p:cBhvr additive="base">
                                        <p:cTn id="61" dur="500" fill="hold"/>
                                        <p:tgtEl>
                                          <p:spTgt spid="342037"/>
                                        </p:tgtEl>
                                        <p:attrNameLst>
                                          <p:attrName>ppt_x</p:attrName>
                                        </p:attrNameLst>
                                      </p:cBhvr>
                                      <p:tavLst>
                                        <p:tav tm="0">
                                          <p:val>
                                            <p:strVal val="0-#ppt_w/2"/>
                                          </p:val>
                                        </p:tav>
                                        <p:tav tm="100000">
                                          <p:val>
                                            <p:strVal val="#ppt_x"/>
                                          </p:val>
                                        </p:tav>
                                      </p:tavLst>
                                    </p:anim>
                                    <p:anim calcmode="lin" valueType="num">
                                      <p:cBhvr additive="base">
                                        <p:cTn id="62" dur="500" fill="hold"/>
                                        <p:tgtEl>
                                          <p:spTgt spid="342037"/>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42039"/>
                                        </p:tgtEl>
                                        <p:attrNameLst>
                                          <p:attrName>style.visibility</p:attrName>
                                        </p:attrNameLst>
                                      </p:cBhvr>
                                      <p:to>
                                        <p:strVal val="visible"/>
                                      </p:to>
                                    </p:set>
                                    <p:anim calcmode="lin" valueType="num">
                                      <p:cBhvr additive="base">
                                        <p:cTn id="67" dur="500" fill="hold"/>
                                        <p:tgtEl>
                                          <p:spTgt spid="342039"/>
                                        </p:tgtEl>
                                        <p:attrNameLst>
                                          <p:attrName>ppt_x</p:attrName>
                                        </p:attrNameLst>
                                      </p:cBhvr>
                                      <p:tavLst>
                                        <p:tav tm="0">
                                          <p:val>
                                            <p:strVal val="0-#ppt_w/2"/>
                                          </p:val>
                                        </p:tav>
                                        <p:tav tm="100000">
                                          <p:val>
                                            <p:strVal val="#ppt_x"/>
                                          </p:val>
                                        </p:tav>
                                      </p:tavLst>
                                    </p:anim>
                                    <p:anim calcmode="lin" valueType="num">
                                      <p:cBhvr additive="base">
                                        <p:cTn id="68" dur="500" fill="hold"/>
                                        <p:tgtEl>
                                          <p:spTgt spid="3420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23" grpId="0" autoUpdateAnimBg="0"/>
      <p:bldP spid="342024" grpId="0" autoUpdateAnimBg="0"/>
      <p:bldP spid="342027" grpId="0" autoUpdateAnimBg="0"/>
      <p:bldP spid="342028" grpId="0" autoUpdateAnimBg="0"/>
      <p:bldP spid="342031" grpId="0" autoUpdateAnimBg="0"/>
      <p:bldP spid="342032" grpId="0" autoUpdateAnimBg="0"/>
      <p:bldP spid="342033" grpId="0" autoUpdateAnimBg="0"/>
      <p:bldP spid="342034" grpId="0" autoUpdateAnimBg="0"/>
      <p:bldP spid="342035" grpId="0" autoUpdateAnimBg="0"/>
      <p:bldP spid="342037" grpId="0" autoUpdateAnimBg="0"/>
      <p:bldP spid="342039"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Text Box 5"/>
          <p:cNvSpPr txBox="1">
            <a:spLocks noChangeArrowheads="1"/>
          </p:cNvSpPr>
          <p:nvPr/>
        </p:nvSpPr>
        <p:spPr bwMode="auto">
          <a:xfrm>
            <a:off x="304800" y="74613"/>
            <a:ext cx="8839200"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681038" indent="-681038"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80000"/>
              </a:lnSpc>
              <a:spcBef>
                <a:spcPct val="50000"/>
              </a:spcBef>
            </a:pPr>
            <a:r>
              <a:rPr lang="en-US" sz="2200" b="1">
                <a:latin typeface="Arial" charset="0"/>
                <a:cs typeface="Times New Roman" charset="0"/>
              </a:rPr>
              <a:t>Giới thiệu</a:t>
            </a:r>
          </a:p>
          <a:p>
            <a:pPr eaLnBrk="1" hangingPunct="1">
              <a:lnSpc>
                <a:spcPct val="80000"/>
              </a:lnSpc>
              <a:spcBef>
                <a:spcPct val="50000"/>
              </a:spcBef>
            </a:pPr>
            <a:r>
              <a:rPr lang="en-US" sz="2200" b="1">
                <a:latin typeface="Arial" charset="0"/>
                <a:cs typeface="Times New Roman" charset="0"/>
              </a:rPr>
              <a:t> I.     Bối cảnh lịch sử</a:t>
            </a:r>
          </a:p>
          <a:p>
            <a:pPr eaLnBrk="1" hangingPunct="1">
              <a:lnSpc>
                <a:spcPct val="80000"/>
              </a:lnSpc>
              <a:spcBef>
                <a:spcPct val="50000"/>
              </a:spcBef>
            </a:pPr>
            <a:r>
              <a:rPr lang="en-US" sz="2200" b="1">
                <a:latin typeface="Arial" charset="0"/>
                <a:cs typeface="Times New Roman" charset="0"/>
              </a:rPr>
              <a:t> II.    Niên đại</a:t>
            </a:r>
          </a:p>
          <a:p>
            <a:pPr eaLnBrk="1" hangingPunct="1">
              <a:lnSpc>
                <a:spcPct val="80000"/>
              </a:lnSpc>
              <a:spcBef>
                <a:spcPct val="50000"/>
              </a:spcBef>
            </a:pPr>
            <a:r>
              <a:rPr lang="en-US" sz="2200" b="1">
                <a:latin typeface="Arial" charset="0"/>
                <a:cs typeface="Times New Roman" charset="0"/>
              </a:rPr>
              <a:t> III.   Các chủ đề thần học</a:t>
            </a:r>
          </a:p>
          <a:p>
            <a:pPr eaLnBrk="1" hangingPunct="1">
              <a:lnSpc>
                <a:spcPct val="80000"/>
              </a:lnSpc>
              <a:spcBef>
                <a:spcPct val="50000"/>
              </a:spcBef>
            </a:pPr>
            <a:r>
              <a:rPr lang="en-US" sz="2200" b="1">
                <a:latin typeface="Arial" charset="0"/>
                <a:cs typeface="Times New Roman" charset="0"/>
              </a:rPr>
              <a:t>  	1.    Ngày của Yahweh</a:t>
            </a:r>
          </a:p>
          <a:p>
            <a:pPr eaLnBrk="1" hangingPunct="1">
              <a:lnSpc>
                <a:spcPct val="80000"/>
              </a:lnSpc>
              <a:spcBef>
                <a:spcPct val="50000"/>
              </a:spcBef>
            </a:pPr>
            <a:r>
              <a:rPr lang="en-US" sz="2200" b="1">
                <a:latin typeface="Arial" charset="0"/>
                <a:cs typeface="Times New Roman" charset="0"/>
              </a:rPr>
              <a:t>	2.    Toàn cầu</a:t>
            </a:r>
          </a:p>
          <a:p>
            <a:pPr eaLnBrk="1" hangingPunct="1">
              <a:lnSpc>
                <a:spcPct val="80000"/>
              </a:lnSpc>
              <a:spcBef>
                <a:spcPct val="50000"/>
              </a:spcBef>
            </a:pPr>
            <a:r>
              <a:rPr lang="en-US" sz="2200" b="1">
                <a:latin typeface="Arial" charset="0"/>
                <a:cs typeface="Times New Roman" charset="0"/>
              </a:rPr>
              <a:t>	3.     Lời tiên tri về </a:t>
            </a:r>
          </a:p>
          <a:p>
            <a:pPr eaLnBrk="1" hangingPunct="1">
              <a:lnSpc>
                <a:spcPct val="80000"/>
              </a:lnSpc>
              <a:spcBef>
                <a:spcPct val="50000"/>
              </a:spcBef>
            </a:pPr>
            <a:r>
              <a:rPr lang="en-US" sz="2200" b="1">
                <a:latin typeface="Arial" charset="0"/>
                <a:cs typeface="Times New Roman" charset="0"/>
              </a:rPr>
              <a:t>                 đấng Mết-si-a</a:t>
            </a:r>
          </a:p>
          <a:p>
            <a:pPr eaLnBrk="1" hangingPunct="1">
              <a:lnSpc>
                <a:spcPct val="80000"/>
              </a:lnSpc>
              <a:spcBef>
                <a:spcPct val="50000"/>
              </a:spcBef>
            </a:pPr>
            <a:r>
              <a:rPr lang="en-US" sz="2200" b="1">
                <a:latin typeface="Arial" charset="0"/>
                <a:cs typeface="Times New Roman" charset="0"/>
              </a:rPr>
              <a:t>	4.    Sự hiện diện của ĐCT</a:t>
            </a:r>
          </a:p>
          <a:p>
            <a:pPr eaLnBrk="1" hangingPunct="1">
              <a:lnSpc>
                <a:spcPct val="80000"/>
              </a:lnSpc>
              <a:spcBef>
                <a:spcPct val="50000"/>
              </a:spcBef>
            </a:pPr>
            <a:r>
              <a:rPr lang="en-US" sz="2200" b="1">
                <a:latin typeface="Arial" charset="0"/>
                <a:cs typeface="Times New Roman" charset="0"/>
              </a:rPr>
              <a:t>	5.    Sáng tạo &amp; </a:t>
            </a:r>
            <a:r>
              <a:rPr lang="ja-JP" altLang="en-US" sz="2200" b="1">
                <a:latin typeface="Arial" charset="0"/>
                <a:cs typeface="Times New Roman" charset="0"/>
              </a:rPr>
              <a:t>‘</a:t>
            </a:r>
            <a:r>
              <a:rPr lang="en-US" sz="2200" b="1">
                <a:latin typeface="Arial" charset="0"/>
                <a:cs typeface="Times New Roman" charset="0"/>
              </a:rPr>
              <a:t>hủy diệt</a:t>
            </a:r>
            <a:r>
              <a:rPr lang="ja-JP" altLang="en-US" sz="2200" b="1">
                <a:latin typeface="Arial" charset="0"/>
                <a:cs typeface="Times New Roman" charset="0"/>
              </a:rPr>
              <a:t>’</a:t>
            </a:r>
            <a:endParaRPr lang="en-US" sz="2200" b="1">
              <a:latin typeface="Arial" charset="0"/>
              <a:cs typeface="Times New Roman" charset="0"/>
            </a:endParaRPr>
          </a:p>
          <a:p>
            <a:pPr eaLnBrk="1" hangingPunct="1">
              <a:lnSpc>
                <a:spcPct val="80000"/>
              </a:lnSpc>
              <a:spcBef>
                <a:spcPct val="50000"/>
              </a:spcBef>
            </a:pPr>
            <a:r>
              <a:rPr lang="en-US" sz="2200" b="1">
                <a:latin typeface="Arial" charset="0"/>
                <a:cs typeface="Times New Roman" charset="0"/>
              </a:rPr>
              <a:t>	6.     Đất hứa trong mắt các tiên tri</a:t>
            </a:r>
          </a:p>
          <a:p>
            <a:pPr eaLnBrk="1" hangingPunct="1">
              <a:lnSpc>
                <a:spcPct val="80000"/>
              </a:lnSpc>
              <a:spcBef>
                <a:spcPct val="50000"/>
              </a:spcBef>
            </a:pPr>
            <a:r>
              <a:rPr lang="en-US" sz="2200" b="1">
                <a:latin typeface="Arial" charset="0"/>
                <a:cs typeface="Times New Roman" charset="0"/>
              </a:rPr>
              <a:t>	7.    Dân sót</a:t>
            </a:r>
          </a:p>
          <a:p>
            <a:pPr eaLnBrk="1" hangingPunct="1">
              <a:lnSpc>
                <a:spcPct val="80000"/>
              </a:lnSpc>
              <a:spcBef>
                <a:spcPct val="50000"/>
              </a:spcBef>
            </a:pPr>
            <a:r>
              <a:rPr lang="en-US" sz="2200" b="1">
                <a:latin typeface="Arial" charset="0"/>
                <a:cs typeface="Times New Roman" charset="0"/>
              </a:rPr>
              <a:t>IV.    Ai là những nhóm người mà lời tiên tri nhắm đến?</a:t>
            </a:r>
          </a:p>
          <a:p>
            <a:pPr eaLnBrk="1" hangingPunct="1">
              <a:lnSpc>
                <a:spcPct val="80000"/>
              </a:lnSpc>
              <a:spcBef>
                <a:spcPct val="50000"/>
              </a:spcBef>
            </a:pPr>
            <a:r>
              <a:rPr lang="en-US" sz="2200" b="1">
                <a:latin typeface="Arial" charset="0"/>
                <a:cs typeface="Times New Roman" charset="0"/>
              </a:rPr>
              <a:t>V.     Sự ứng nghiệm lời tiên tri</a:t>
            </a:r>
          </a:p>
          <a:p>
            <a:pPr eaLnBrk="1" hangingPunct="1">
              <a:lnSpc>
                <a:spcPct val="80000"/>
              </a:lnSpc>
              <a:spcBef>
                <a:spcPct val="50000"/>
              </a:spcBef>
            </a:pPr>
            <a:r>
              <a:rPr lang="en-US" sz="2200" b="1">
                <a:latin typeface="Arial" charset="0"/>
                <a:cs typeface="Times New Roman" charset="0"/>
              </a:rPr>
              <a:t>VI.    Áp dụng</a:t>
            </a:r>
            <a:endParaRPr lang="en-US" sz="2200" b="1">
              <a:latin typeface="Arial" charset="0"/>
              <a:cs typeface="Arial" charset="0"/>
            </a:endParaRPr>
          </a:p>
        </p:txBody>
      </p:sp>
      <p:sp>
        <p:nvSpPr>
          <p:cNvPr id="19459" name="Rectangle 2"/>
          <p:cNvSpPr>
            <a:spLocks noGrp="1" noChangeArrowheads="1"/>
          </p:cNvSpPr>
          <p:nvPr>
            <p:ph type="title"/>
          </p:nvPr>
        </p:nvSpPr>
        <p:spPr>
          <a:xfrm>
            <a:off x="2209800" y="-76200"/>
            <a:ext cx="6934200" cy="838200"/>
          </a:xfrm>
        </p:spPr>
        <p:txBody>
          <a:bodyPr/>
          <a:lstStyle/>
          <a:p>
            <a:pPr algn="r" eaLnBrk="1" hangingPunct="1"/>
            <a:r>
              <a:rPr lang="en-US">
                <a:solidFill>
                  <a:srgbClr val="FFFF00"/>
                </a:solidFill>
                <a:effectLst>
                  <a:outerShdw blurRad="38100" dist="38100" dir="2700000" algn="tl">
                    <a:srgbClr val="FFFFFF"/>
                  </a:outerShdw>
                </a:effectLst>
                <a:latin typeface="Arial" charset="0"/>
                <a:ea typeface="ＭＳ Ｐゴシック" charset="0"/>
                <a:cs typeface="Arial" charset="0"/>
              </a:rPr>
              <a:t>Ha-ba-cúc tổng quát</a:t>
            </a:r>
          </a:p>
        </p:txBody>
      </p:sp>
      <p:pic>
        <p:nvPicPr>
          <p:cNvPr id="5124" name="Picture 3" descr="throne-of-go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762000"/>
            <a:ext cx="4419600"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701"/>
                                        </p:tgtEl>
                                        <p:attrNameLst>
                                          <p:attrName>style.visibility</p:attrName>
                                        </p:attrNameLst>
                                      </p:cBhvr>
                                      <p:to>
                                        <p:strVal val="visible"/>
                                      </p:to>
                                    </p:set>
                                    <p:anim calcmode="lin" valueType="num">
                                      <p:cBhvr additive="base">
                                        <p:cTn id="7" dur="500" fill="hold"/>
                                        <p:tgtEl>
                                          <p:spTgt spid="29701"/>
                                        </p:tgtEl>
                                        <p:attrNameLst>
                                          <p:attrName>ppt_x</p:attrName>
                                        </p:attrNameLst>
                                      </p:cBhvr>
                                      <p:tavLst>
                                        <p:tav tm="0">
                                          <p:val>
                                            <p:strVal val="0-#ppt_w/2"/>
                                          </p:val>
                                        </p:tav>
                                        <p:tav tm="100000">
                                          <p:val>
                                            <p:strVal val="#ppt_x"/>
                                          </p:val>
                                        </p:tav>
                                      </p:tavLst>
                                    </p:anim>
                                    <p:anim calcmode="lin" valueType="num">
                                      <p:cBhvr additive="base">
                                        <p:cTn id="8" dur="500" fill="hold"/>
                                        <p:tgtEl>
                                          <p:spTgt spid="297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76200"/>
            <a:ext cx="7772400" cy="1143000"/>
          </a:xfrm>
        </p:spPr>
        <p:txBody>
          <a:bodyPr/>
          <a:lstStyle/>
          <a:p>
            <a:pPr eaLnBrk="1" hangingPunct="1"/>
            <a:r>
              <a:rPr lang="en-US">
                <a:effectLst>
                  <a:outerShdw blurRad="38100" dist="38100" dir="2700000" algn="tl">
                    <a:srgbClr val="000000"/>
                  </a:outerShdw>
                </a:effectLst>
                <a:latin typeface="Arial" charset="0"/>
                <a:ea typeface="ＭＳ Ｐゴシック" charset="0"/>
                <a:cs typeface="Arial" charset="0"/>
              </a:rPr>
              <a:t>Mười hai sách</a:t>
            </a:r>
          </a:p>
        </p:txBody>
      </p:sp>
      <p:graphicFrame>
        <p:nvGraphicFramePr>
          <p:cNvPr id="31030" name="Group 310"/>
          <p:cNvGraphicFramePr>
            <a:graphicFrameLocks noGrp="1"/>
          </p:cNvGraphicFramePr>
          <p:nvPr>
            <p:ph type="tbl" idx="1"/>
          </p:nvPr>
        </p:nvGraphicFramePr>
        <p:xfrm>
          <a:off x="0" y="1219200"/>
          <a:ext cx="9144000" cy="4262505"/>
        </p:xfrm>
        <a:graphic>
          <a:graphicData uri="http://schemas.openxmlformats.org/drawingml/2006/table">
            <a:tbl>
              <a:tblPr/>
              <a:tblGrid>
                <a:gridCol w="806450"/>
                <a:gridCol w="793750"/>
                <a:gridCol w="641350"/>
                <a:gridCol w="806450"/>
                <a:gridCol w="717550"/>
                <a:gridCol w="715963"/>
                <a:gridCol w="717550"/>
                <a:gridCol w="717550"/>
                <a:gridCol w="896937"/>
                <a:gridCol w="715963"/>
                <a:gridCol w="852487"/>
                <a:gridCol w="762000"/>
              </a:tblGrid>
              <a:tr h="631825">
                <a:tc gridSpan="12">
                  <a:txBody>
                    <a:bodyPr/>
                    <a:lstStyle/>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en-US" sz="2800" b="1"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Arial" charset="0"/>
                        </a:rPr>
                        <a:t>Tiểu tiên tri</a:t>
                      </a:r>
                    </a:p>
                  </a:txBody>
                  <a:tcPr marL="0" marR="0" marT="0" marB="0" anchor="ctr" anchorCtr="1"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988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tabLst/>
                      </a:pPr>
                      <a:r>
                        <a:rPr kumimoji="0" lang="en-US" sz="1600" b="1" i="0" u="none" strike="noStrike" cap="none" normalizeH="0" baseline="0">
                          <a:ln>
                            <a:noFill/>
                          </a:ln>
                          <a:solidFill>
                            <a:schemeClr val="tx1"/>
                          </a:solidFill>
                          <a:effectLst/>
                          <a:latin typeface="Arial" charset="0"/>
                          <a:ea typeface="ＭＳ Ｐゴシック" charset="0"/>
                          <a:cs typeface="Arial" charset="0"/>
                        </a:rPr>
                        <a:t>Ô-sê</a:t>
                      </a:r>
                    </a:p>
                  </a:txBody>
                  <a:tcPr marL="0" marR="0" marT="0" marB="0" anchor="ctr" anchorCtr="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tabLst/>
                      </a:pPr>
                      <a:r>
                        <a:rPr kumimoji="0" lang="en-US" sz="1600" b="1" i="0" u="none" strike="noStrike" cap="none" normalizeH="0" baseline="0">
                          <a:ln>
                            <a:noFill/>
                          </a:ln>
                          <a:solidFill>
                            <a:schemeClr val="tx1"/>
                          </a:solidFill>
                          <a:effectLst/>
                          <a:latin typeface="Arial" charset="0"/>
                          <a:ea typeface="ＭＳ Ｐゴシック" charset="0"/>
                          <a:cs typeface="Arial" charset="0"/>
                        </a:rPr>
                        <a:t>A-mốt</a:t>
                      </a:r>
                    </a:p>
                  </a:txBody>
                  <a:tcPr marL="0" marR="0" marT="0" marB="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tabLst/>
                      </a:pPr>
                      <a:r>
                        <a:rPr kumimoji="0" lang="en-US" sz="1600" b="1" i="0" u="none" strike="noStrike" cap="none" normalizeH="0" baseline="0">
                          <a:ln>
                            <a:noFill/>
                          </a:ln>
                          <a:solidFill>
                            <a:schemeClr val="tx1"/>
                          </a:solidFill>
                          <a:effectLst/>
                          <a:latin typeface="Arial" charset="0"/>
                          <a:ea typeface="ＭＳ Ｐゴシック" charset="0"/>
                          <a:cs typeface="Arial" charset="0"/>
                        </a:rPr>
                        <a:t>Áp-đia</a:t>
                      </a:r>
                    </a:p>
                  </a:txBody>
                  <a:tcPr marL="0" marR="0" marT="0" marB="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tabLst/>
                      </a:pPr>
                      <a:r>
                        <a:rPr kumimoji="0" lang="en-US" sz="1600" b="1" i="0" u="none" strike="noStrike" cap="none" normalizeH="0" baseline="0">
                          <a:ln>
                            <a:noFill/>
                          </a:ln>
                          <a:solidFill>
                            <a:schemeClr val="tx1"/>
                          </a:solidFill>
                          <a:effectLst/>
                          <a:latin typeface="Arial" charset="0"/>
                          <a:ea typeface="ＭＳ Ｐゴシック" charset="0"/>
                          <a:cs typeface="Arial" charset="0"/>
                        </a:rPr>
                        <a:t>Mi-chê</a:t>
                      </a:r>
                    </a:p>
                  </a:txBody>
                  <a:tcPr marL="0" marR="0" marT="0" marB="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tabLst/>
                      </a:pPr>
                      <a:r>
                        <a:rPr kumimoji="0" lang="en-US" sz="1600" b="1" i="0" u="none" strike="noStrike" cap="none" normalizeH="0" baseline="0">
                          <a:ln>
                            <a:noFill/>
                          </a:ln>
                          <a:solidFill>
                            <a:srgbClr val="FFFFFF"/>
                          </a:solidFill>
                          <a:effectLst/>
                          <a:latin typeface="Arial" charset="0"/>
                          <a:ea typeface="ＭＳ Ｐゴシック" charset="0"/>
                          <a:cs typeface="Arial" charset="0"/>
                        </a:rPr>
                        <a:t>Sôph</a:t>
                      </a:r>
                    </a:p>
                  </a:txBody>
                  <a:tcPr marL="0" marR="0" marT="0" marB="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tabLst/>
                      </a:pPr>
                      <a:r>
                        <a:rPr kumimoji="0" lang="en-US" sz="1600" b="1" i="0" u="none" strike="noStrike" cap="none" normalizeH="0" baseline="0">
                          <a:ln>
                            <a:noFill/>
                          </a:ln>
                          <a:solidFill>
                            <a:schemeClr val="tx1"/>
                          </a:solidFill>
                          <a:effectLst/>
                          <a:latin typeface="Arial" charset="0"/>
                          <a:ea typeface="ＭＳ Ｐゴシック" charset="0"/>
                          <a:cs typeface="Arial" charset="0"/>
                        </a:rPr>
                        <a:t>Hab.</a:t>
                      </a:r>
                    </a:p>
                  </a:txBody>
                  <a:tcPr marL="0" marR="0" marT="0" marB="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tabLst/>
                      </a:pPr>
                      <a:r>
                        <a:rPr kumimoji="0" lang="en-US" sz="1600" b="1" i="0" u="none" strike="noStrike" cap="none" normalizeH="0" baseline="0">
                          <a:ln>
                            <a:noFill/>
                          </a:ln>
                          <a:solidFill>
                            <a:schemeClr val="tx1"/>
                          </a:solidFill>
                          <a:effectLst/>
                          <a:latin typeface="Arial" charset="0"/>
                          <a:ea typeface="ＭＳ Ｐゴシック" charset="0"/>
                          <a:cs typeface="Arial" charset="0"/>
                        </a:rPr>
                        <a:t>Giô-ên</a:t>
                      </a:r>
                    </a:p>
                  </a:txBody>
                  <a:tcPr marL="0" marR="0" marT="0" marB="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tabLst/>
                      </a:pPr>
                      <a:r>
                        <a:rPr kumimoji="0" lang="en-US" sz="1600" b="1" i="0" u="none" strike="noStrike" cap="none" normalizeH="0" baseline="0">
                          <a:ln>
                            <a:noFill/>
                          </a:ln>
                          <a:solidFill>
                            <a:schemeClr val="tx1"/>
                          </a:solidFill>
                          <a:effectLst/>
                          <a:latin typeface="Arial" charset="0"/>
                          <a:ea typeface="ＭＳ Ｐゴシック" charset="0"/>
                          <a:cs typeface="Arial" charset="0"/>
                        </a:rPr>
                        <a:t>Giô-na</a:t>
                      </a:r>
                    </a:p>
                  </a:txBody>
                  <a:tcPr marL="0" marR="0" marT="0" marB="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tabLst/>
                      </a:pPr>
                      <a:r>
                        <a:rPr kumimoji="0" lang="en-US" sz="1600" b="1" i="0" u="none" strike="noStrike" cap="none" normalizeH="0" baseline="0">
                          <a:ln>
                            <a:noFill/>
                          </a:ln>
                          <a:solidFill>
                            <a:schemeClr val="tx1"/>
                          </a:solidFill>
                          <a:effectLst/>
                          <a:latin typeface="Arial" charset="0"/>
                          <a:ea typeface="ＭＳ Ｐゴシック" charset="0"/>
                          <a:cs typeface="Arial" charset="0"/>
                        </a:rPr>
                        <a:t>Na-hum</a:t>
                      </a:r>
                    </a:p>
                  </a:txBody>
                  <a:tcPr marL="0" marR="0" marT="0" marB="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tabLst/>
                      </a:pPr>
                      <a:r>
                        <a:rPr kumimoji="0" lang="en-US" sz="1600" b="1" i="0" u="none" strike="noStrike" cap="none" normalizeH="0" baseline="0">
                          <a:ln>
                            <a:noFill/>
                          </a:ln>
                          <a:solidFill>
                            <a:schemeClr val="tx1"/>
                          </a:solidFill>
                          <a:effectLst/>
                          <a:latin typeface="Arial" charset="0"/>
                          <a:ea typeface="ＭＳ Ｐゴシック" charset="0"/>
                          <a:cs typeface="Arial" charset="0"/>
                        </a:rPr>
                        <a:t>Xa.</a:t>
                      </a:r>
                    </a:p>
                  </a:txBody>
                  <a:tcPr marL="0" marR="0" marT="0" marB="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en-US" sz="1600" b="1" i="0" u="none" strike="noStrike" cap="none" normalizeH="0" baseline="0">
                          <a:ln>
                            <a:noFill/>
                          </a:ln>
                          <a:solidFill>
                            <a:schemeClr val="tx1"/>
                          </a:solidFill>
                          <a:effectLst/>
                          <a:latin typeface="Arial" charset="0"/>
                          <a:ea typeface="ＭＳ Ｐゴシック" charset="0"/>
                          <a:cs typeface="Arial" charset="0"/>
                        </a:rPr>
                        <a:t>A-ghê</a:t>
                      </a:r>
                    </a:p>
                  </a:txBody>
                  <a:tcPr marL="0" marR="0" marT="0" marB="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en-US" sz="1600" b="1" i="0" u="none" strike="noStrike" cap="none" normalizeH="0" baseline="0">
                          <a:ln>
                            <a:noFill/>
                          </a:ln>
                          <a:solidFill>
                            <a:schemeClr val="tx1"/>
                          </a:solidFill>
                          <a:effectLst/>
                          <a:latin typeface="Arial" charset="0"/>
                          <a:ea typeface="ＭＳ Ｐゴシック" charset="0"/>
                          <a:cs typeface="Arial" charset="0"/>
                        </a:rPr>
                        <a:t>Mal</a:t>
                      </a:r>
                    </a:p>
                  </a:txBody>
                  <a:tcPr marL="0" marT="0" marB="0"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016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tabLst/>
                      </a:pPr>
                      <a:r>
                        <a:rPr kumimoji="0" lang="en-US" sz="1400" b="1" i="0" u="none" strike="noStrike" cap="none" normalizeH="0" baseline="0">
                          <a:ln>
                            <a:noFill/>
                          </a:ln>
                          <a:solidFill>
                            <a:schemeClr val="hlink"/>
                          </a:solidFill>
                          <a:effectLst/>
                          <a:latin typeface="Arial" charset="0"/>
                          <a:ea typeface="ＭＳ Ｐゴシック" charset="0"/>
                          <a:cs typeface="Arial" charset="0"/>
                          <a:sym typeface="Wingdings 2" charset="0"/>
                        </a:rPr>
                        <a:t></a:t>
                      </a:r>
                      <a:endParaRPr kumimoji="0" lang="en-US" sz="1400" b="1" i="0" u="none" strike="noStrike" cap="none" normalizeH="0" baseline="0">
                        <a:ln>
                          <a:noFill/>
                        </a:ln>
                        <a:solidFill>
                          <a:schemeClr val="hlink"/>
                        </a:solidFill>
                        <a:effectLst/>
                        <a:latin typeface="Arial" charset="0"/>
                        <a:ea typeface="ＭＳ Ｐゴシック" charset="0"/>
                        <a:cs typeface="Arial" charset="0"/>
                      </a:endParaRPr>
                    </a:p>
                  </a:txBody>
                  <a:tcPr marL="0" marR="0" marT="0" marB="0" anchor="ctr" anchorCtr="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tabLst/>
                      </a:pPr>
                      <a:r>
                        <a:rPr kumimoji="0" lang="en-US" sz="1400" b="1" i="0" u="none" strike="noStrike" cap="none" normalizeH="0" baseline="0">
                          <a:ln>
                            <a:noFill/>
                          </a:ln>
                          <a:solidFill>
                            <a:schemeClr val="hlink"/>
                          </a:solidFill>
                          <a:effectLst/>
                          <a:latin typeface="Arial" charset="0"/>
                          <a:ea typeface="ＭＳ Ｐゴシック" charset="0"/>
                          <a:cs typeface="Arial" charset="0"/>
                          <a:sym typeface="Wingdings 2" charset="0"/>
                        </a:rPr>
                        <a:t></a:t>
                      </a:r>
                      <a:endParaRPr kumimoji="0" lang="en-US" sz="1400" b="1" i="0" u="none" strike="noStrike" cap="none" normalizeH="0" baseline="0">
                        <a:ln>
                          <a:noFill/>
                        </a:ln>
                        <a:solidFill>
                          <a:schemeClr val="hlink"/>
                        </a:solidFill>
                        <a:effectLst/>
                        <a:latin typeface="Arial" charset="0"/>
                        <a:ea typeface="ＭＳ Ｐゴシック" charset="0"/>
                        <a:cs typeface="Arial" charset="0"/>
                      </a:endParaRPr>
                    </a:p>
                  </a:txBody>
                  <a:tcPr marL="0" marR="0" marT="0" marB="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tabLst/>
                      </a:pPr>
                      <a:r>
                        <a:rPr kumimoji="0" lang="en-US" sz="1400" b="1" i="0" u="none" strike="noStrike" cap="none" normalizeH="0" baseline="0">
                          <a:ln>
                            <a:noFill/>
                          </a:ln>
                          <a:solidFill>
                            <a:schemeClr val="hlink"/>
                          </a:solidFill>
                          <a:effectLst/>
                          <a:latin typeface="Arial" charset="0"/>
                          <a:ea typeface="ＭＳ Ｐゴシック" charset="0"/>
                          <a:cs typeface="Arial" charset="0"/>
                          <a:sym typeface="Wingdings 2" charset="0"/>
                        </a:rPr>
                        <a:t></a:t>
                      </a:r>
                      <a:endParaRPr kumimoji="0" lang="en-US" sz="1400" b="1" i="0" u="none" strike="noStrike" cap="none" normalizeH="0" baseline="0">
                        <a:ln>
                          <a:noFill/>
                        </a:ln>
                        <a:solidFill>
                          <a:schemeClr val="hlink"/>
                        </a:solidFill>
                        <a:effectLst/>
                        <a:latin typeface="Arial" charset="0"/>
                        <a:ea typeface="ＭＳ Ｐゴシック" charset="0"/>
                        <a:cs typeface="Arial" charset="0"/>
                      </a:endParaRPr>
                    </a:p>
                  </a:txBody>
                  <a:tcPr marL="0" marR="0" marT="0" marB="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tabLst/>
                      </a:pPr>
                      <a:r>
                        <a:rPr kumimoji="0" lang="en-US" sz="1400" b="1" i="0" u="none" strike="noStrike" cap="none" normalizeH="0" baseline="0">
                          <a:ln>
                            <a:noFill/>
                          </a:ln>
                          <a:solidFill>
                            <a:schemeClr val="hlink"/>
                          </a:solidFill>
                          <a:effectLst/>
                          <a:latin typeface="Arial" charset="0"/>
                          <a:ea typeface="ＭＳ Ｐゴシック" charset="0"/>
                          <a:cs typeface="Arial" charset="0"/>
                          <a:sym typeface="Wingdings 2" charset="0"/>
                        </a:rPr>
                        <a:t></a:t>
                      </a:r>
                      <a:endParaRPr kumimoji="0" lang="en-US" sz="1400" b="1" i="0" u="none" strike="noStrike" cap="none" normalizeH="0" baseline="0">
                        <a:ln>
                          <a:noFill/>
                        </a:ln>
                        <a:solidFill>
                          <a:schemeClr val="hlink"/>
                        </a:solidFill>
                        <a:effectLst/>
                        <a:latin typeface="Arial" charset="0"/>
                        <a:ea typeface="ＭＳ Ｐゴシック" charset="0"/>
                        <a:cs typeface="Arial" charset="0"/>
                      </a:endParaRPr>
                    </a:p>
                    <a:p>
                      <a:pPr marL="0" marR="0" lvl="0" indent="0" algn="l" defTabSz="914400" rtl="0" eaLnBrk="1" fontAlgn="base" latinLnBrk="0" hangingPunct="1">
                        <a:lnSpc>
                          <a:spcPct val="100000"/>
                        </a:lnSpc>
                        <a:spcBef>
                          <a:spcPct val="20000"/>
                        </a:spcBef>
                        <a:spcAft>
                          <a:spcPct val="0"/>
                        </a:spcAft>
                        <a:buClr>
                          <a:schemeClr val="accent2"/>
                        </a:buClr>
                        <a:buSzPct val="110000"/>
                        <a:buFontTx/>
                        <a:buNone/>
                        <a:tabLst/>
                      </a:pPr>
                      <a:endParaRPr kumimoji="0" lang="en-US" sz="1400" b="1" i="0" u="none" strike="noStrike" cap="none" normalizeH="0" baseline="0">
                        <a:ln>
                          <a:noFill/>
                        </a:ln>
                        <a:solidFill>
                          <a:schemeClr val="hlink"/>
                        </a:solidFill>
                        <a:effectLst/>
                        <a:latin typeface="Arial" charset="0"/>
                        <a:ea typeface="ＭＳ Ｐゴシック" charset="0"/>
                        <a:cs typeface="Arial" charset="0"/>
                      </a:endParaRPr>
                    </a:p>
                  </a:txBody>
                  <a:tcPr marL="0" marR="0" marT="0" marB="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tabLst/>
                      </a:pPr>
                      <a:r>
                        <a:rPr kumimoji="0" lang="en-US" sz="1400" b="1" i="0" u="none" strike="noStrike" cap="none" normalizeH="0" baseline="0">
                          <a:ln>
                            <a:noFill/>
                          </a:ln>
                          <a:solidFill>
                            <a:schemeClr val="hlink"/>
                          </a:solidFill>
                          <a:effectLst/>
                          <a:latin typeface="Arial" charset="0"/>
                          <a:ea typeface="ＭＳ Ｐゴシック" charset="0"/>
                          <a:cs typeface="Arial" charset="0"/>
                          <a:sym typeface="Wingdings 2" charset="0"/>
                        </a:rPr>
                        <a:t></a:t>
                      </a:r>
                      <a:endParaRPr kumimoji="0" lang="en-US" sz="1400" b="1" i="0" u="none" strike="noStrike" cap="none" normalizeH="0" baseline="0">
                        <a:ln>
                          <a:noFill/>
                        </a:ln>
                        <a:solidFill>
                          <a:schemeClr val="hlink"/>
                        </a:solidFill>
                        <a:effectLst/>
                        <a:latin typeface="Arial" charset="0"/>
                        <a:ea typeface="ＭＳ Ｐゴシック" charset="0"/>
                        <a:cs typeface="Arial" charset="0"/>
                      </a:endParaRPr>
                    </a:p>
                    <a:p>
                      <a:pPr marL="0" marR="0" lvl="0" indent="0" algn="l" defTabSz="914400" rtl="0" eaLnBrk="1" fontAlgn="base" latinLnBrk="0" hangingPunct="1">
                        <a:lnSpc>
                          <a:spcPct val="100000"/>
                        </a:lnSpc>
                        <a:spcBef>
                          <a:spcPct val="20000"/>
                        </a:spcBef>
                        <a:spcAft>
                          <a:spcPct val="0"/>
                        </a:spcAft>
                        <a:buClr>
                          <a:schemeClr val="accent2"/>
                        </a:buClr>
                        <a:buSzPct val="110000"/>
                        <a:buFontTx/>
                        <a:buNone/>
                        <a:tabLst/>
                      </a:pPr>
                      <a:r>
                        <a:rPr kumimoji="0" lang="en-US" sz="1400" b="1" i="0" u="none" strike="noStrike" cap="none" normalizeH="0" baseline="0">
                          <a:ln>
                            <a:noFill/>
                          </a:ln>
                          <a:solidFill>
                            <a:schemeClr val="hlink"/>
                          </a:solidFill>
                          <a:effectLst/>
                          <a:latin typeface="Arial" charset="0"/>
                          <a:ea typeface="ＭＳ Ｐゴシック" charset="0"/>
                          <a:cs typeface="Arial" charset="0"/>
                          <a:sym typeface="Wingdings 2" charset="0"/>
                        </a:rPr>
                        <a:t></a:t>
                      </a:r>
                      <a:endParaRPr kumimoji="0" lang="en-US" sz="1400" b="1" i="0" u="none" strike="noStrike" cap="none" normalizeH="0" baseline="0">
                        <a:ln>
                          <a:noFill/>
                        </a:ln>
                        <a:solidFill>
                          <a:schemeClr val="hlink"/>
                        </a:solidFill>
                        <a:effectLst/>
                        <a:latin typeface="Arial" charset="0"/>
                        <a:ea typeface="ＭＳ Ｐゴシック" charset="0"/>
                        <a:cs typeface="Arial" charset="0"/>
                      </a:endParaRPr>
                    </a:p>
                  </a:txBody>
                  <a:tcPr marL="0" marR="0" marT="0" marB="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tabLst/>
                      </a:pPr>
                      <a:r>
                        <a:rPr kumimoji="0" lang="en-US" sz="1400" b="1" i="0" u="none" strike="noStrike" cap="none" normalizeH="0" baseline="0">
                          <a:ln>
                            <a:noFill/>
                          </a:ln>
                          <a:solidFill>
                            <a:schemeClr val="hlink"/>
                          </a:solidFill>
                          <a:effectLst/>
                          <a:latin typeface="Arial" charset="0"/>
                          <a:ea typeface="ＭＳ Ｐゴシック" charset="0"/>
                          <a:cs typeface="Arial" charset="0"/>
                          <a:sym typeface="Wingdings 2" charset="0"/>
                        </a:rPr>
                        <a:t></a:t>
                      </a:r>
                      <a:endParaRPr kumimoji="0" lang="en-US" sz="1400" b="1" i="0" u="none" strike="noStrike" cap="none" normalizeH="0" baseline="0">
                        <a:ln>
                          <a:noFill/>
                        </a:ln>
                        <a:solidFill>
                          <a:schemeClr val="hlink"/>
                        </a:solidFill>
                        <a:effectLst/>
                        <a:latin typeface="Arial" charset="0"/>
                        <a:ea typeface="ＭＳ Ｐゴシック" charset="0"/>
                        <a:cs typeface="Arial" charset="0"/>
                      </a:endParaRPr>
                    </a:p>
                    <a:p>
                      <a:pPr marL="0" marR="0" lvl="0" indent="0" algn="l" defTabSz="914400" rtl="0" eaLnBrk="1" fontAlgn="base" latinLnBrk="0" hangingPunct="1">
                        <a:lnSpc>
                          <a:spcPct val="100000"/>
                        </a:lnSpc>
                        <a:spcBef>
                          <a:spcPct val="20000"/>
                        </a:spcBef>
                        <a:spcAft>
                          <a:spcPct val="0"/>
                        </a:spcAft>
                        <a:buClr>
                          <a:schemeClr val="accent2"/>
                        </a:buClr>
                        <a:buSzPct val="110000"/>
                        <a:buFontTx/>
                        <a:buNone/>
                        <a:tabLst/>
                      </a:pPr>
                      <a:endParaRPr kumimoji="0" lang="en-US" sz="1400" b="1" i="0" u="none" strike="noStrike" cap="none" normalizeH="0" baseline="0">
                        <a:ln>
                          <a:noFill/>
                        </a:ln>
                        <a:solidFill>
                          <a:schemeClr val="hlink"/>
                        </a:solidFill>
                        <a:effectLst/>
                        <a:latin typeface="Arial" charset="0"/>
                        <a:ea typeface="ＭＳ Ｐゴシック" charset="0"/>
                        <a:cs typeface="Arial" charset="0"/>
                      </a:endParaRPr>
                    </a:p>
                  </a:txBody>
                  <a:tcPr marL="0" marR="0" marT="0" marB="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tabLst/>
                      </a:pPr>
                      <a:endParaRPr kumimoji="0" lang="en-US" sz="1400" b="1" i="0" u="none" strike="noStrike" cap="none" normalizeH="0" baseline="0">
                        <a:ln>
                          <a:noFill/>
                        </a:ln>
                        <a:solidFill>
                          <a:schemeClr val="hlink"/>
                        </a:solidFill>
                        <a:effectLst/>
                        <a:latin typeface="Arial" charset="0"/>
                        <a:ea typeface="ＭＳ Ｐゴシック" charset="0"/>
                        <a:cs typeface="Arial" charset="0"/>
                      </a:endParaRPr>
                    </a:p>
                  </a:txBody>
                  <a:tcPr marL="0" marR="0" marT="0" marB="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tabLst/>
                      </a:pPr>
                      <a:r>
                        <a:rPr kumimoji="0" lang="en-US" sz="1400" b="1" i="0" u="none" strike="noStrike" cap="none" normalizeH="0" baseline="0">
                          <a:ln>
                            <a:noFill/>
                          </a:ln>
                          <a:solidFill>
                            <a:schemeClr val="hlink"/>
                          </a:solidFill>
                          <a:effectLst/>
                          <a:latin typeface="Arial" charset="0"/>
                          <a:ea typeface="ＭＳ Ｐゴシック" charset="0"/>
                          <a:cs typeface="Arial" charset="0"/>
                          <a:sym typeface="Wingdings 2" charset="0"/>
                        </a:rPr>
                        <a:t></a:t>
                      </a:r>
                      <a:endParaRPr kumimoji="0" lang="en-US" sz="1400" b="1" i="0" u="none" strike="noStrike" cap="none" normalizeH="0" baseline="0">
                        <a:ln>
                          <a:noFill/>
                        </a:ln>
                        <a:solidFill>
                          <a:schemeClr val="hlink"/>
                        </a:solidFill>
                        <a:effectLst/>
                        <a:latin typeface="Arial" charset="0"/>
                        <a:ea typeface="ＭＳ Ｐゴシック" charset="0"/>
                        <a:cs typeface="Arial" charset="0"/>
                      </a:endParaRPr>
                    </a:p>
                    <a:p>
                      <a:pPr marL="0" marR="0" lvl="0" indent="0" algn="l" defTabSz="914400" rtl="0" eaLnBrk="1" fontAlgn="base" latinLnBrk="0" hangingPunct="1">
                        <a:lnSpc>
                          <a:spcPct val="100000"/>
                        </a:lnSpc>
                        <a:spcBef>
                          <a:spcPct val="20000"/>
                        </a:spcBef>
                        <a:spcAft>
                          <a:spcPct val="0"/>
                        </a:spcAft>
                        <a:buClr>
                          <a:schemeClr val="accent2"/>
                        </a:buClr>
                        <a:buSzPct val="110000"/>
                        <a:buFontTx/>
                        <a:buNone/>
                        <a:tabLst/>
                      </a:pPr>
                      <a:endParaRPr kumimoji="0" lang="en-US" sz="1400" b="1" i="0" u="none" strike="noStrike" cap="none" normalizeH="0" baseline="0">
                        <a:ln>
                          <a:noFill/>
                        </a:ln>
                        <a:solidFill>
                          <a:schemeClr val="hlink"/>
                        </a:solidFill>
                        <a:effectLst/>
                        <a:latin typeface="Arial" charset="0"/>
                        <a:ea typeface="ＭＳ Ｐゴシック" charset="0"/>
                        <a:cs typeface="Arial" charset="0"/>
                      </a:endParaRPr>
                    </a:p>
                  </a:txBody>
                  <a:tcPr marL="0" marR="0" marT="0" marB="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tabLst/>
                      </a:pPr>
                      <a:r>
                        <a:rPr kumimoji="0" lang="en-US" sz="1400" b="1" i="0" u="none" strike="noStrike" cap="none" normalizeH="0" baseline="0">
                          <a:ln>
                            <a:noFill/>
                          </a:ln>
                          <a:solidFill>
                            <a:schemeClr val="hlink"/>
                          </a:solidFill>
                          <a:effectLst/>
                          <a:latin typeface="Arial" charset="0"/>
                          <a:ea typeface="ＭＳ Ｐゴシック" charset="0"/>
                          <a:cs typeface="Arial" charset="0"/>
                          <a:sym typeface="Wingdings 2" charset="0"/>
                        </a:rPr>
                        <a:t></a:t>
                      </a:r>
                      <a:endParaRPr kumimoji="0" lang="en-US" sz="1400" b="1" i="0" u="none" strike="noStrike" cap="none" normalizeH="0" baseline="0">
                        <a:ln>
                          <a:noFill/>
                        </a:ln>
                        <a:solidFill>
                          <a:schemeClr val="hlink"/>
                        </a:solidFill>
                        <a:effectLst/>
                        <a:latin typeface="Arial" charset="0"/>
                        <a:ea typeface="ＭＳ Ｐゴシック" charset="0"/>
                        <a:cs typeface="Arial" charset="0"/>
                      </a:endParaRPr>
                    </a:p>
                    <a:p>
                      <a:pPr marL="0" marR="0" lvl="0" indent="0" algn="l" defTabSz="914400" rtl="0" eaLnBrk="1" fontAlgn="base" latinLnBrk="0" hangingPunct="1">
                        <a:lnSpc>
                          <a:spcPct val="100000"/>
                        </a:lnSpc>
                        <a:spcBef>
                          <a:spcPct val="20000"/>
                        </a:spcBef>
                        <a:spcAft>
                          <a:spcPct val="0"/>
                        </a:spcAft>
                        <a:buClr>
                          <a:schemeClr val="accent2"/>
                        </a:buClr>
                        <a:buSzPct val="110000"/>
                        <a:buFontTx/>
                        <a:buNone/>
                        <a:tabLst/>
                      </a:pPr>
                      <a:endParaRPr kumimoji="0" lang="en-US" sz="1400" b="1" i="0" u="none" strike="noStrike" cap="none" normalizeH="0" baseline="0">
                        <a:ln>
                          <a:noFill/>
                        </a:ln>
                        <a:solidFill>
                          <a:schemeClr val="hlink"/>
                        </a:solidFill>
                        <a:effectLst/>
                        <a:latin typeface="Arial" charset="0"/>
                        <a:ea typeface="ＭＳ Ｐゴシック" charset="0"/>
                        <a:cs typeface="Arial" charset="0"/>
                      </a:endParaRPr>
                    </a:p>
                  </a:txBody>
                  <a:tcPr marL="0" marR="0" marT="0" marB="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tabLst/>
                      </a:pPr>
                      <a:endParaRPr kumimoji="0" lang="en-US" sz="1400" b="1" i="0" u="none" strike="noStrike" cap="none" normalizeH="0" baseline="0">
                        <a:ln>
                          <a:noFill/>
                        </a:ln>
                        <a:solidFill>
                          <a:schemeClr val="hlink"/>
                        </a:solidFill>
                        <a:effectLst/>
                        <a:latin typeface="Arial" charset="0"/>
                        <a:ea typeface="ＭＳ Ｐゴシック" charset="0"/>
                        <a:cs typeface="Arial" charset="0"/>
                      </a:endParaRPr>
                    </a:p>
                  </a:txBody>
                  <a:tcPr marL="0" marR="0" marT="0" marB="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endParaRPr kumimoji="0" lang="en-US" sz="2800" b="0" i="0" u="none" strike="noStrike" cap="none" normalizeH="0" baseline="0">
                        <a:ln>
                          <a:noFill/>
                        </a:ln>
                        <a:solidFill>
                          <a:schemeClr val="tx1"/>
                        </a:solidFill>
                        <a:effectLst/>
                        <a:latin typeface="Arial" charset="0"/>
                        <a:ea typeface="ＭＳ Ｐゴシック" charset="0"/>
                        <a:cs typeface="Arial" charset="0"/>
                      </a:endParaRPr>
                    </a:p>
                  </a:txBody>
                  <a:tcPr marL="0" marR="0" marT="0" marB="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endParaRPr kumimoji="0" lang="en-US" sz="2800" b="0" i="0" u="none" strike="noStrike" cap="none" normalizeH="0" baseline="0">
                        <a:ln>
                          <a:noFill/>
                        </a:ln>
                        <a:solidFill>
                          <a:schemeClr val="tx1"/>
                        </a:solidFill>
                        <a:effectLst/>
                        <a:latin typeface="Arial" charset="0"/>
                        <a:ea typeface="ＭＳ Ｐゴシック" charset="0"/>
                        <a:cs typeface="Arial" charset="0"/>
                      </a:endParaRPr>
                    </a:p>
                  </a:txBody>
                  <a:tcPr marL="0" marT="0" marB="0"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83661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tabLst/>
                      </a:pPr>
                      <a:r>
                        <a:rPr kumimoji="0" lang="en-US" sz="1800" b="1" i="0" u="none" strike="noStrike" cap="none" normalizeH="0" baseline="0">
                          <a:ln>
                            <a:noFill/>
                          </a:ln>
                          <a:solidFill>
                            <a:schemeClr val="tx1"/>
                          </a:solidFill>
                          <a:effectLst/>
                          <a:latin typeface="Arial" charset="0"/>
                          <a:ea typeface="ＭＳ Ｐゴシック" charset="0"/>
                          <a:cs typeface="Arial" charset="0"/>
                        </a:rPr>
                        <a:t>755-</a:t>
                      </a:r>
                      <a:br>
                        <a:rPr kumimoji="0" lang="en-US" sz="1800" b="1" i="0" u="none" strike="noStrike" cap="none" normalizeH="0" baseline="0">
                          <a:ln>
                            <a:noFill/>
                          </a:ln>
                          <a:solidFill>
                            <a:schemeClr val="tx1"/>
                          </a:solidFill>
                          <a:effectLst/>
                          <a:latin typeface="Arial" charset="0"/>
                          <a:ea typeface="ＭＳ Ｐゴシック" charset="0"/>
                          <a:cs typeface="Arial" charset="0"/>
                        </a:rPr>
                      </a:br>
                      <a:r>
                        <a:rPr kumimoji="0" lang="en-US" sz="1800" b="1" i="0" u="none" strike="noStrike" cap="none" normalizeH="0" baseline="0">
                          <a:ln>
                            <a:noFill/>
                          </a:ln>
                          <a:solidFill>
                            <a:schemeClr val="tx1"/>
                          </a:solidFill>
                          <a:effectLst/>
                          <a:latin typeface="Arial" charset="0"/>
                          <a:ea typeface="ＭＳ Ｐゴシック" charset="0"/>
                          <a:cs typeface="Arial" charset="0"/>
                        </a:rPr>
                        <a:t>710</a:t>
                      </a:r>
                    </a:p>
                  </a:txBody>
                  <a:tcPr marL="0" marR="0" marT="0" marB="0" anchor="ctr" anchorCtr="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tabLst/>
                      </a:pPr>
                      <a:r>
                        <a:rPr kumimoji="0" lang="en-US" sz="1800" b="1" i="0" u="none" strike="noStrike" cap="none" normalizeH="0" baseline="0">
                          <a:ln>
                            <a:noFill/>
                          </a:ln>
                          <a:solidFill>
                            <a:schemeClr val="tx1"/>
                          </a:solidFill>
                          <a:effectLst/>
                          <a:latin typeface="Arial" charset="0"/>
                          <a:ea typeface="ＭＳ Ｐゴシック" charset="0"/>
                          <a:cs typeface="Arial" charset="0"/>
                        </a:rPr>
                        <a:t>767-</a:t>
                      </a:r>
                      <a:br>
                        <a:rPr kumimoji="0" lang="en-US" sz="1800" b="1" i="0" u="none" strike="noStrike" cap="none" normalizeH="0" baseline="0">
                          <a:ln>
                            <a:noFill/>
                          </a:ln>
                          <a:solidFill>
                            <a:schemeClr val="tx1"/>
                          </a:solidFill>
                          <a:effectLst/>
                          <a:latin typeface="Arial" charset="0"/>
                          <a:ea typeface="ＭＳ Ｐゴシック" charset="0"/>
                          <a:cs typeface="Arial" charset="0"/>
                        </a:rPr>
                      </a:br>
                      <a:r>
                        <a:rPr kumimoji="0" lang="en-US" sz="1800" b="1" i="0" u="none" strike="noStrike" cap="none" normalizeH="0" baseline="0">
                          <a:ln>
                            <a:noFill/>
                          </a:ln>
                          <a:solidFill>
                            <a:schemeClr val="tx1"/>
                          </a:solidFill>
                          <a:effectLst/>
                          <a:latin typeface="Arial" charset="0"/>
                          <a:ea typeface="ＭＳ Ｐゴシック" charset="0"/>
                          <a:cs typeface="Arial" charset="0"/>
                        </a:rPr>
                        <a:t>753</a:t>
                      </a:r>
                    </a:p>
                  </a:txBody>
                  <a:tcPr marL="0" marR="0" marT="0" marB="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tabLst/>
                      </a:pPr>
                      <a:r>
                        <a:rPr kumimoji="0" lang="en-US" sz="1800" b="1" i="0" u="none" strike="noStrike" cap="none" normalizeH="0" baseline="0">
                          <a:ln>
                            <a:noFill/>
                          </a:ln>
                          <a:solidFill>
                            <a:schemeClr val="tx1"/>
                          </a:solidFill>
                          <a:effectLst/>
                          <a:latin typeface="Arial" charset="0"/>
                          <a:ea typeface="ＭＳ Ｐゴシック" charset="0"/>
                          <a:cs typeface="Arial" charset="0"/>
                        </a:rPr>
                        <a:t>845</a:t>
                      </a:r>
                    </a:p>
                  </a:txBody>
                  <a:tcPr marL="0" marR="0" marT="0" marB="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tabLst/>
                      </a:pPr>
                      <a:r>
                        <a:rPr kumimoji="0" lang="en-US" sz="1800" b="1" i="0" u="none" strike="noStrike" cap="none" normalizeH="0" baseline="0">
                          <a:ln>
                            <a:noFill/>
                          </a:ln>
                          <a:solidFill>
                            <a:schemeClr val="tx1"/>
                          </a:solidFill>
                          <a:effectLst/>
                          <a:latin typeface="Arial" charset="0"/>
                          <a:ea typeface="ＭＳ Ｐゴシック" charset="0"/>
                          <a:cs typeface="Arial" charset="0"/>
                        </a:rPr>
                        <a:t>735-</a:t>
                      </a:r>
                      <a:br>
                        <a:rPr kumimoji="0" lang="en-US" sz="1800" b="1" i="0" u="none" strike="noStrike" cap="none" normalizeH="0" baseline="0">
                          <a:ln>
                            <a:noFill/>
                          </a:ln>
                          <a:solidFill>
                            <a:schemeClr val="tx1"/>
                          </a:solidFill>
                          <a:effectLst/>
                          <a:latin typeface="Arial" charset="0"/>
                          <a:ea typeface="ＭＳ Ｐゴシック" charset="0"/>
                          <a:cs typeface="Arial" charset="0"/>
                        </a:rPr>
                      </a:br>
                      <a:r>
                        <a:rPr kumimoji="0" lang="en-US" sz="1800" b="1" i="0" u="none" strike="noStrike" cap="none" normalizeH="0" baseline="0">
                          <a:ln>
                            <a:noFill/>
                          </a:ln>
                          <a:solidFill>
                            <a:schemeClr val="tx1"/>
                          </a:solidFill>
                          <a:effectLst/>
                          <a:latin typeface="Arial" charset="0"/>
                          <a:ea typeface="ＭＳ Ｐゴシック" charset="0"/>
                          <a:cs typeface="Arial" charset="0"/>
                        </a:rPr>
                        <a:t>710</a:t>
                      </a:r>
                    </a:p>
                  </a:txBody>
                  <a:tcPr marL="0" marR="0" marT="0" marB="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tabLst/>
                      </a:pPr>
                      <a:r>
                        <a:rPr kumimoji="0" lang="en-US" sz="1800" b="1" i="0" u="none" strike="noStrike" cap="none" normalizeH="0" baseline="0">
                          <a:ln>
                            <a:noFill/>
                          </a:ln>
                          <a:solidFill>
                            <a:schemeClr val="tx1"/>
                          </a:solidFill>
                          <a:effectLst/>
                          <a:latin typeface="Arial" charset="0"/>
                          <a:ea typeface="ＭＳ Ｐゴシック" charset="0"/>
                          <a:cs typeface="Arial" charset="0"/>
                        </a:rPr>
                        <a:t>630</a:t>
                      </a:r>
                    </a:p>
                  </a:txBody>
                  <a:tcPr marL="0" marR="0" marT="0" marB="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tabLst/>
                      </a:pPr>
                      <a:r>
                        <a:rPr kumimoji="0" lang="en-US" sz="1800" b="1" i="0" u="none" strike="noStrike" cap="none" normalizeH="0" baseline="0">
                          <a:ln>
                            <a:noFill/>
                          </a:ln>
                          <a:solidFill>
                            <a:schemeClr val="tx1"/>
                          </a:solidFill>
                          <a:effectLst/>
                          <a:latin typeface="Arial" charset="0"/>
                          <a:ea typeface="ＭＳ Ｐゴシック" charset="0"/>
                          <a:cs typeface="Arial" charset="0"/>
                        </a:rPr>
                        <a:t>607-</a:t>
                      </a:r>
                      <a:br>
                        <a:rPr kumimoji="0" lang="en-US" sz="1800" b="1" i="0" u="none" strike="noStrike" cap="none" normalizeH="0" baseline="0">
                          <a:ln>
                            <a:noFill/>
                          </a:ln>
                          <a:solidFill>
                            <a:schemeClr val="tx1"/>
                          </a:solidFill>
                          <a:effectLst/>
                          <a:latin typeface="Arial" charset="0"/>
                          <a:ea typeface="ＭＳ Ｐゴシック" charset="0"/>
                          <a:cs typeface="Arial" charset="0"/>
                        </a:rPr>
                      </a:br>
                      <a:r>
                        <a:rPr kumimoji="0" lang="en-US" sz="1800" b="1" i="0" u="none" strike="noStrike" cap="none" normalizeH="0" baseline="0">
                          <a:ln>
                            <a:noFill/>
                          </a:ln>
                          <a:solidFill>
                            <a:schemeClr val="tx1"/>
                          </a:solidFill>
                          <a:effectLst/>
                          <a:latin typeface="Arial" charset="0"/>
                          <a:ea typeface="ＭＳ Ｐゴシック" charset="0"/>
                          <a:cs typeface="Arial" charset="0"/>
                        </a:rPr>
                        <a:t>605</a:t>
                      </a:r>
                    </a:p>
                  </a:txBody>
                  <a:tcPr marL="0" marR="0" marT="0" marB="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tabLst/>
                      </a:pPr>
                      <a:r>
                        <a:rPr kumimoji="0" lang="en-US" sz="1800" b="1" i="0" u="none" strike="noStrike" cap="none" normalizeH="0" baseline="0">
                          <a:ln>
                            <a:noFill/>
                          </a:ln>
                          <a:solidFill>
                            <a:schemeClr val="tx1"/>
                          </a:solidFill>
                          <a:effectLst/>
                          <a:latin typeface="Arial" charset="0"/>
                          <a:ea typeface="ＭＳ Ｐゴシック" charset="0"/>
                          <a:cs typeface="Arial" charset="0"/>
                        </a:rPr>
                        <a:t>590</a:t>
                      </a:r>
                    </a:p>
                  </a:txBody>
                  <a:tcPr marL="0" marR="0" marT="0" marB="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tabLst/>
                      </a:pPr>
                      <a:r>
                        <a:rPr kumimoji="0" lang="en-US" sz="1800" b="1" i="0" u="none" strike="noStrike" cap="none" normalizeH="0" baseline="0">
                          <a:ln>
                            <a:noFill/>
                          </a:ln>
                          <a:solidFill>
                            <a:schemeClr val="tx1"/>
                          </a:solidFill>
                          <a:effectLst/>
                          <a:latin typeface="Arial" charset="0"/>
                          <a:ea typeface="ＭＳ Ｐゴシック" charset="0"/>
                          <a:cs typeface="Arial" charset="0"/>
                        </a:rPr>
                        <a:t>760</a:t>
                      </a:r>
                    </a:p>
                  </a:txBody>
                  <a:tcPr marL="0" marR="0" marT="0" marB="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tabLst/>
                      </a:pPr>
                      <a:r>
                        <a:rPr kumimoji="0" lang="en-US" sz="1800" b="1" i="0" u="none" strike="noStrike" cap="none" normalizeH="0" baseline="0">
                          <a:ln>
                            <a:noFill/>
                          </a:ln>
                          <a:solidFill>
                            <a:schemeClr val="tx1"/>
                          </a:solidFill>
                          <a:effectLst/>
                          <a:latin typeface="Arial" charset="0"/>
                          <a:ea typeface="ＭＳ Ｐゴシック" charset="0"/>
                          <a:cs typeface="Arial" charset="0"/>
                        </a:rPr>
                        <a:t>660 </a:t>
                      </a:r>
                    </a:p>
                  </a:txBody>
                  <a:tcPr marL="0" marR="0" marT="0" marB="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110000"/>
                        <a:buFontTx/>
                        <a:buNone/>
                        <a:tabLst/>
                      </a:pPr>
                      <a:r>
                        <a:rPr kumimoji="0" lang="en-US" sz="1800" b="1" i="0" u="none" strike="noStrike" cap="none" normalizeH="0" baseline="0">
                          <a:ln>
                            <a:noFill/>
                          </a:ln>
                          <a:solidFill>
                            <a:schemeClr val="tx1"/>
                          </a:solidFill>
                          <a:effectLst/>
                          <a:latin typeface="Arial" charset="0"/>
                          <a:ea typeface="ＭＳ Ｐゴシック" charset="0"/>
                          <a:cs typeface="Arial" charset="0"/>
                        </a:rPr>
                        <a:t>538</a:t>
                      </a:r>
                    </a:p>
                  </a:txBody>
                  <a:tcPr marL="0" marR="0" marT="0" marB="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en-US" sz="1800" b="1" i="0" u="none" strike="noStrike" cap="none" normalizeH="0" baseline="0">
                          <a:ln>
                            <a:noFill/>
                          </a:ln>
                          <a:solidFill>
                            <a:schemeClr val="tx1"/>
                          </a:solidFill>
                          <a:effectLst/>
                          <a:latin typeface="Arial" charset="0"/>
                          <a:ea typeface="ＭＳ Ｐゴシック" charset="0"/>
                          <a:cs typeface="Arial" charset="0"/>
                        </a:rPr>
                        <a:t>520 </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endParaRPr kumimoji="0" lang="en-US" sz="1800" b="1" i="0" u="none" strike="noStrike" cap="none" normalizeH="0" baseline="0">
                        <a:ln>
                          <a:noFill/>
                        </a:ln>
                        <a:solidFill>
                          <a:schemeClr val="tx1"/>
                        </a:solidFill>
                        <a:effectLst/>
                        <a:latin typeface="Arial" charset="0"/>
                        <a:ea typeface="ＭＳ Ｐゴシック" charset="0"/>
                        <a:cs typeface="Arial" charset="0"/>
                      </a:endParaRPr>
                    </a:p>
                  </a:txBody>
                  <a:tcPr marL="0" marR="0" marT="280800" marB="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en-US" sz="1800" b="1" i="0" u="none" strike="noStrike" cap="none" normalizeH="0" baseline="0">
                          <a:ln>
                            <a:noFill/>
                          </a:ln>
                          <a:solidFill>
                            <a:schemeClr val="tx1"/>
                          </a:solidFill>
                          <a:effectLst/>
                          <a:latin typeface="Arial" charset="0"/>
                          <a:ea typeface="ＭＳ Ｐゴシック" charset="0"/>
                          <a:cs typeface="Arial" charset="0"/>
                        </a:rPr>
                        <a:t>425</a:t>
                      </a:r>
                    </a:p>
                  </a:txBody>
                  <a:tcPr marL="0" marT="0" marB="0"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838200">
                <a:tc gridSpan="2">
                  <a:txBody>
                    <a:bodyPr/>
                    <a:lstStyle/>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en-US" sz="2800" b="0" i="0" u="none" strike="noStrike" cap="none" normalizeH="0" baseline="0">
                          <a:ln>
                            <a:noFill/>
                          </a:ln>
                          <a:solidFill>
                            <a:schemeClr val="tx2"/>
                          </a:solidFill>
                          <a:effectLst/>
                          <a:latin typeface="Arial" charset="0"/>
                          <a:ea typeface="ＭＳ Ｐゴシック" charset="0"/>
                          <a:cs typeface="Arial" charset="0"/>
                        </a:rPr>
                        <a:t>Israel</a:t>
                      </a:r>
                    </a:p>
                  </a:txBody>
                  <a:tcPr marL="0" marR="0" marT="0" marB="0" anchor="ctr" anchorCtr="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tc gridSpan="5">
                  <a:txBody>
                    <a:bodyPr/>
                    <a:lstStyle/>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en-US" sz="2800" b="0" i="0" u="none" strike="noStrike" cap="none" normalizeH="0" baseline="0">
                          <a:ln>
                            <a:noFill/>
                          </a:ln>
                          <a:solidFill>
                            <a:schemeClr val="tx2"/>
                          </a:solidFill>
                          <a:effectLst/>
                          <a:latin typeface="Arial" charset="0"/>
                          <a:ea typeface="ＭＳ Ｐゴシック" charset="0"/>
                          <a:cs typeface="Arial" charset="0"/>
                        </a:rPr>
                        <a:t>Giu-đa</a:t>
                      </a:r>
                    </a:p>
                  </a:txBody>
                  <a:tcPr marL="0" marR="0" marT="0" marB="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en-US" sz="2800" b="0" i="0" u="none" strike="noStrike" cap="none" normalizeH="0" baseline="0">
                          <a:ln>
                            <a:noFill/>
                          </a:ln>
                          <a:solidFill>
                            <a:schemeClr val="tx2"/>
                          </a:solidFill>
                          <a:effectLst/>
                          <a:latin typeface="Arial" charset="0"/>
                          <a:ea typeface="ＭＳ Ｐゴシック" charset="0"/>
                          <a:cs typeface="Arial" charset="0"/>
                        </a:rPr>
                        <a:t>A-sy-ri</a:t>
                      </a:r>
                    </a:p>
                  </a:txBody>
                  <a:tcPr marL="0" marR="0" marT="0" marB="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en-US" sz="2800" b="0" i="0" u="none" strike="noStrike" cap="none" normalizeH="0" baseline="0">
                          <a:ln>
                            <a:noFill/>
                          </a:ln>
                          <a:solidFill>
                            <a:schemeClr val="tx2"/>
                          </a:solidFill>
                          <a:effectLst/>
                          <a:latin typeface="Arial" charset="0"/>
                          <a:ea typeface="ＭＳ Ｐゴシック" charset="0"/>
                          <a:cs typeface="Arial" charset="0"/>
                        </a:rPr>
                        <a:t>Giu-đa</a:t>
                      </a:r>
                    </a:p>
                  </a:txBody>
                  <a:tcPr marL="0" marR="0" marT="0" marB="0"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tc hMerge="1">
                  <a:txBody>
                    <a:bodyPr/>
                    <a:lstStyle/>
                    <a:p>
                      <a:endParaRPr lang="en-US"/>
                    </a:p>
                  </a:txBody>
                  <a:tcPr/>
                </a:tc>
              </a:tr>
              <a:tr h="836613">
                <a:tc gridSpan="9">
                  <a:txBody>
                    <a:bodyPr/>
                    <a:lstStyle/>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en-US" sz="2800" b="0" i="0" u="none" strike="noStrike" cap="none" normalizeH="0" baseline="0">
                          <a:ln>
                            <a:noFill/>
                          </a:ln>
                          <a:solidFill>
                            <a:schemeClr val="tx1"/>
                          </a:solidFill>
                          <a:effectLst/>
                          <a:latin typeface="Arial" charset="0"/>
                          <a:ea typeface="ＭＳ Ｐゴシック" charset="0"/>
                          <a:cs typeface="Arial" charset="0"/>
                        </a:rPr>
                        <a:t>Tiền Lưu đày</a:t>
                      </a:r>
                    </a:p>
                  </a:txBody>
                  <a:tcPr marL="0" marR="0" marT="0" marB="0" anchor="ctr" anchorCtr="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en-US" sz="2800" b="0" i="0" u="none" strike="noStrike" cap="none" normalizeH="0" baseline="0">
                          <a:ln>
                            <a:noFill/>
                          </a:ln>
                          <a:solidFill>
                            <a:schemeClr val="tx1"/>
                          </a:solidFill>
                          <a:effectLst/>
                          <a:latin typeface="Arial" charset="0"/>
                          <a:ea typeface="ＭＳ Ｐゴシック" charset="0"/>
                          <a:cs typeface="Arial" charset="0"/>
                        </a:rPr>
                        <a:t>Hậu Lưu đày</a:t>
                      </a:r>
                    </a:p>
                  </a:txBody>
                  <a:tcPr marL="0" marR="0" marT="0" marB="0"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tc hMerge="1">
                  <a:txBody>
                    <a:bodyPr/>
                    <a:lstStyle/>
                    <a:p>
                      <a:endParaRPr lang="en-US"/>
                    </a:p>
                  </a:txBody>
                  <a:tcPr/>
                </a:tc>
              </a:tr>
            </a:tbl>
          </a:graphicData>
        </a:graphic>
      </p:graphicFrame>
      <p:sp>
        <p:nvSpPr>
          <p:cNvPr id="31021" name="Line 301"/>
          <p:cNvSpPr>
            <a:spLocks noChangeShapeType="1"/>
          </p:cNvSpPr>
          <p:nvPr/>
        </p:nvSpPr>
        <p:spPr bwMode="auto">
          <a:xfrm>
            <a:off x="6781800" y="1828800"/>
            <a:ext cx="0" cy="4419600"/>
          </a:xfrm>
          <a:prstGeom prst="line">
            <a:avLst/>
          </a:prstGeom>
          <a:noFill/>
          <a:ln w="76200" cap="sq">
            <a:solidFill>
              <a:srgbClr val="FF3300"/>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31022" name="Text Box 302"/>
          <p:cNvSpPr txBox="1">
            <a:spLocks noChangeArrowheads="1"/>
          </p:cNvSpPr>
          <p:nvPr/>
        </p:nvSpPr>
        <p:spPr bwMode="auto">
          <a:xfrm>
            <a:off x="3581400" y="6172200"/>
            <a:ext cx="563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a:latin typeface="Arial" charset="0"/>
                <a:cs typeface="Arial" charset="0"/>
              </a:rPr>
              <a:t>Sự tàn phá GRSL và đền thờ</a:t>
            </a:r>
          </a:p>
        </p:txBody>
      </p:sp>
      <p:sp>
        <p:nvSpPr>
          <p:cNvPr id="31024" name="Text Box 304"/>
          <p:cNvSpPr txBox="1">
            <a:spLocks noChangeArrowheads="1"/>
          </p:cNvSpPr>
          <p:nvPr/>
        </p:nvSpPr>
        <p:spPr bwMode="auto">
          <a:xfrm>
            <a:off x="2895600" y="56388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a:solidFill>
                  <a:srgbClr val="FFFF00"/>
                </a:solidFill>
                <a:latin typeface="Arial" charset="0"/>
                <a:cs typeface="Arial" charset="0"/>
              </a:rPr>
              <a:t>~ 420 năm</a:t>
            </a:r>
          </a:p>
        </p:txBody>
      </p:sp>
      <p:sp>
        <p:nvSpPr>
          <p:cNvPr id="31025" name="Line 305"/>
          <p:cNvSpPr>
            <a:spLocks noChangeShapeType="1"/>
          </p:cNvSpPr>
          <p:nvPr/>
        </p:nvSpPr>
        <p:spPr bwMode="auto">
          <a:xfrm flipH="1">
            <a:off x="76200" y="5867400"/>
            <a:ext cx="3276600" cy="0"/>
          </a:xfrm>
          <a:prstGeom prst="line">
            <a:avLst/>
          </a:prstGeom>
          <a:noFill/>
          <a:ln w="12700" cap="sq">
            <a:solidFill>
              <a:srgbClr val="FFFF00"/>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31026" name="Line 306"/>
          <p:cNvSpPr>
            <a:spLocks noChangeShapeType="1"/>
          </p:cNvSpPr>
          <p:nvPr/>
        </p:nvSpPr>
        <p:spPr bwMode="auto">
          <a:xfrm>
            <a:off x="5181600" y="5867400"/>
            <a:ext cx="3886200" cy="0"/>
          </a:xfrm>
          <a:prstGeom prst="line">
            <a:avLst/>
          </a:prstGeom>
          <a:noFill/>
          <a:ln w="12700" cap="sq">
            <a:solidFill>
              <a:srgbClr val="FFFF00"/>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21576" name="Text Box 311"/>
          <p:cNvSpPr txBox="1">
            <a:spLocks noChangeArrowheads="1"/>
          </p:cNvSpPr>
          <p:nvPr/>
        </p:nvSpPr>
        <p:spPr bwMode="auto">
          <a:xfrm>
            <a:off x="8445500" y="0"/>
            <a:ext cx="698500"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effectLst>
                  <a:outerShdw blurRad="38100" dist="38100" dir="2700000" algn="tl">
                    <a:srgbClr val="FFFFFF"/>
                  </a:outerShdw>
                </a:effectLst>
                <a:latin typeface="Arial" charset="0"/>
                <a:cs typeface="Arial" charset="0"/>
              </a:rPr>
              <a:t>562</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1030"/>
                                        </p:tgtEl>
                                        <p:attrNameLst>
                                          <p:attrName>style.visibility</p:attrName>
                                        </p:attrNameLst>
                                      </p:cBhvr>
                                      <p:to>
                                        <p:strVal val="visible"/>
                                      </p:to>
                                    </p:set>
                                    <p:animEffect transition="in" filter="checkerboard(across)">
                                      <p:cBhvr>
                                        <p:cTn id="7" dur="500"/>
                                        <p:tgtEl>
                                          <p:spTgt spid="310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31021"/>
                                        </p:tgtEl>
                                        <p:attrNameLst>
                                          <p:attrName>style.visibility</p:attrName>
                                        </p:attrNameLst>
                                      </p:cBhvr>
                                      <p:to>
                                        <p:strVal val="visible"/>
                                      </p:to>
                                    </p:set>
                                    <p:anim calcmode="lin" valueType="num">
                                      <p:cBhvr additive="base">
                                        <p:cTn id="12" dur="500" fill="hold"/>
                                        <p:tgtEl>
                                          <p:spTgt spid="31021"/>
                                        </p:tgtEl>
                                        <p:attrNameLst>
                                          <p:attrName>ppt_x</p:attrName>
                                        </p:attrNameLst>
                                      </p:cBhvr>
                                      <p:tavLst>
                                        <p:tav tm="0">
                                          <p:val>
                                            <p:strVal val="#ppt_x"/>
                                          </p:val>
                                        </p:tav>
                                        <p:tav tm="100000">
                                          <p:val>
                                            <p:strVal val="#ppt_x"/>
                                          </p:val>
                                        </p:tav>
                                      </p:tavLst>
                                    </p:anim>
                                    <p:anim calcmode="lin" valueType="num">
                                      <p:cBhvr additive="base">
                                        <p:cTn id="13" dur="500" fill="hold"/>
                                        <p:tgtEl>
                                          <p:spTgt spid="31021"/>
                                        </p:tgtEl>
                                        <p:attrNameLst>
                                          <p:attrName>ppt_y</p:attrName>
                                        </p:attrNameLst>
                                      </p:cBhvr>
                                      <p:tavLst>
                                        <p:tav tm="0">
                                          <p:val>
                                            <p:strVal val="0-#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31022"/>
                                        </p:tgtEl>
                                        <p:attrNameLst>
                                          <p:attrName>style.visibility</p:attrName>
                                        </p:attrNameLst>
                                      </p:cBhvr>
                                      <p:to>
                                        <p:strVal val="visible"/>
                                      </p:to>
                                    </p:set>
                                    <p:animEffect transition="in" filter="box(in)">
                                      <p:cBhvr>
                                        <p:cTn id="18" dur="500"/>
                                        <p:tgtEl>
                                          <p:spTgt spid="3102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1024"/>
                                        </p:tgtEl>
                                        <p:attrNameLst>
                                          <p:attrName>style.visibility</p:attrName>
                                        </p:attrNameLst>
                                      </p:cBhvr>
                                      <p:to>
                                        <p:strVal val="visible"/>
                                      </p:to>
                                    </p:set>
                                    <p:anim calcmode="lin" valueType="num">
                                      <p:cBhvr additive="base">
                                        <p:cTn id="23" dur="500" fill="hold"/>
                                        <p:tgtEl>
                                          <p:spTgt spid="31024"/>
                                        </p:tgtEl>
                                        <p:attrNameLst>
                                          <p:attrName>ppt_x</p:attrName>
                                        </p:attrNameLst>
                                      </p:cBhvr>
                                      <p:tavLst>
                                        <p:tav tm="0">
                                          <p:val>
                                            <p:strVal val="#ppt_x"/>
                                          </p:val>
                                        </p:tav>
                                        <p:tav tm="100000">
                                          <p:val>
                                            <p:strVal val="#ppt_x"/>
                                          </p:val>
                                        </p:tav>
                                      </p:tavLst>
                                    </p:anim>
                                    <p:anim calcmode="lin" valueType="num">
                                      <p:cBhvr additive="base">
                                        <p:cTn id="24" dur="500" fill="hold"/>
                                        <p:tgtEl>
                                          <p:spTgt spid="31024"/>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1026"/>
                                        </p:tgtEl>
                                        <p:attrNameLst>
                                          <p:attrName>style.visibility</p:attrName>
                                        </p:attrNameLst>
                                      </p:cBhvr>
                                      <p:to>
                                        <p:strVal val="visible"/>
                                      </p:to>
                                    </p:set>
                                    <p:animEffect transition="in" filter="wipe(left)">
                                      <p:cBhvr>
                                        <p:cTn id="29" dur="500"/>
                                        <p:tgtEl>
                                          <p:spTgt spid="31026"/>
                                        </p:tgtEl>
                                      </p:cBhvr>
                                    </p:animEffect>
                                  </p:childTnLst>
                                </p:cTn>
                              </p:par>
                            </p:childTnLst>
                          </p:cTn>
                        </p:par>
                        <p:par>
                          <p:cTn id="30" fill="hold" nodeType="afterGroup">
                            <p:stCondLst>
                              <p:cond delay="500"/>
                            </p:stCondLst>
                            <p:childTnLst>
                              <p:par>
                                <p:cTn id="31" presetID="22" presetClass="entr" presetSubtype="4" fill="hold" grpId="0" nodeType="afterEffect">
                                  <p:stCondLst>
                                    <p:cond delay="0"/>
                                  </p:stCondLst>
                                  <p:childTnLst>
                                    <p:set>
                                      <p:cBhvr>
                                        <p:cTn id="32" dur="1" fill="hold">
                                          <p:stCondLst>
                                            <p:cond delay="0"/>
                                          </p:stCondLst>
                                        </p:cTn>
                                        <p:tgtEl>
                                          <p:spTgt spid="31025"/>
                                        </p:tgtEl>
                                        <p:attrNameLst>
                                          <p:attrName>style.visibility</p:attrName>
                                        </p:attrNameLst>
                                      </p:cBhvr>
                                      <p:to>
                                        <p:strVal val="visible"/>
                                      </p:to>
                                    </p:set>
                                    <p:animEffect transition="in" filter="wipe(down)">
                                      <p:cBhvr>
                                        <p:cTn id="33" dur="500"/>
                                        <p:tgtEl>
                                          <p:spTgt spid="3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1" grpId="0" animBg="1"/>
      <p:bldP spid="31022" grpId="0" autoUpdateAnimBg="0"/>
      <p:bldP spid="31024" grpId="0" autoUpdateAnimBg="0"/>
      <p:bldP spid="31025" grpId="0" animBg="1"/>
      <p:bldP spid="31026" grpId="0" animBg="1"/>
    </p:bldLst>
  </p:timing>
</p:sld>
</file>

<file path=ppt/theme/theme1.xml><?xml version="1.0" encoding="utf-8"?>
<a:theme xmlns:a="http://schemas.openxmlformats.org/drawingml/2006/main" name="Radar">
  <a:themeElements>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fontScheme name="Rad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Radar 2">
        <a:dk1>
          <a:srgbClr val="666699"/>
        </a:dk1>
        <a:lt1>
          <a:srgbClr val="CCCCFF"/>
        </a:lt1>
        <a:dk2>
          <a:srgbClr val="000040"/>
        </a:dk2>
        <a:lt2>
          <a:srgbClr val="A4A4C2"/>
        </a:lt2>
        <a:accent1>
          <a:srgbClr val="003399"/>
        </a:accent1>
        <a:accent2>
          <a:srgbClr val="0099FF"/>
        </a:accent2>
        <a:accent3>
          <a:srgbClr val="E2E2FF"/>
        </a:accent3>
        <a:accent4>
          <a:srgbClr val="565682"/>
        </a:accent4>
        <a:accent5>
          <a:srgbClr val="AAADCA"/>
        </a:accent5>
        <a:accent6>
          <a:srgbClr val="008AE7"/>
        </a:accent6>
        <a:hlink>
          <a:srgbClr val="B68600"/>
        </a:hlink>
        <a:folHlink>
          <a:srgbClr val="8A5C00"/>
        </a:folHlink>
      </a:clrScheme>
      <a:clrMap bg1="lt1" tx1="dk1" bg2="lt2" tx2="dk2" accent1="accent1" accent2="accent2" accent3="accent3" accent4="accent4" accent5="accent5" accent6="accent6" hlink="hlink" folHlink="folHlink"/>
    </a:extraClrScheme>
    <a:extraClrScheme>
      <a:clrScheme name="Radar 3">
        <a:dk1>
          <a:srgbClr val="000000"/>
        </a:dk1>
        <a:lt1>
          <a:srgbClr val="EAEAEA"/>
        </a:lt1>
        <a:dk2>
          <a:srgbClr val="000000"/>
        </a:dk2>
        <a:lt2>
          <a:srgbClr val="B2B2B2"/>
        </a:lt2>
        <a:accent1>
          <a:srgbClr val="777777"/>
        </a:accent1>
        <a:accent2>
          <a:srgbClr val="B2B2B2"/>
        </a:accent2>
        <a:accent3>
          <a:srgbClr val="F3F3F3"/>
        </a:accent3>
        <a:accent4>
          <a:srgbClr val="000000"/>
        </a:accent4>
        <a:accent5>
          <a:srgbClr val="BDBDBD"/>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Radar 4">
        <a:dk1>
          <a:srgbClr val="333333"/>
        </a:dk1>
        <a:lt1>
          <a:srgbClr val="FFFF66"/>
        </a:lt1>
        <a:dk2>
          <a:srgbClr val="000000"/>
        </a:dk2>
        <a:lt2>
          <a:srgbClr val="CC3300"/>
        </a:lt2>
        <a:accent1>
          <a:srgbClr val="5F5F5F"/>
        </a:accent1>
        <a:accent2>
          <a:srgbClr val="3399FF"/>
        </a:accent2>
        <a:accent3>
          <a:srgbClr val="AAAAAA"/>
        </a:accent3>
        <a:accent4>
          <a:srgbClr val="DADA56"/>
        </a:accent4>
        <a:accent5>
          <a:srgbClr val="B6B6B6"/>
        </a:accent5>
        <a:accent6>
          <a:srgbClr val="2D8AE7"/>
        </a:accent6>
        <a:hlink>
          <a:srgbClr val="008000"/>
        </a:hlink>
        <a:folHlink>
          <a:srgbClr val="CCECFF"/>
        </a:folHlink>
      </a:clrScheme>
      <a:clrMap bg1="dk2" tx1="lt1" bg2="dk1" tx2="lt2" accent1="accent1" accent2="accent2" accent3="accent3" accent4="accent4" accent5="accent5" accent6="accent6" hlink="hlink" folHlink="folHlink"/>
    </a:extraClrScheme>
    <a:extraClrScheme>
      <a:clrScheme name="Radar 5">
        <a:dk1>
          <a:srgbClr val="003300"/>
        </a:dk1>
        <a:lt1>
          <a:srgbClr val="FFFFCC"/>
        </a:lt1>
        <a:dk2>
          <a:srgbClr val="006600"/>
        </a:dk2>
        <a:lt2>
          <a:srgbClr val="FFFF00"/>
        </a:lt2>
        <a:accent1>
          <a:srgbClr val="008000"/>
        </a:accent1>
        <a:accent2>
          <a:srgbClr val="3399FF"/>
        </a:accent2>
        <a:accent3>
          <a:srgbClr val="AAB8AA"/>
        </a:accent3>
        <a:accent4>
          <a:srgbClr val="DADAAE"/>
        </a:accent4>
        <a:accent5>
          <a:srgbClr val="AAC0AA"/>
        </a:accent5>
        <a:accent6>
          <a:srgbClr val="2D8AE7"/>
        </a:accent6>
        <a:hlink>
          <a:srgbClr val="6666FF"/>
        </a:hlink>
        <a:folHlink>
          <a:srgbClr val="CCECFF"/>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outerShdw dist="35921" dir="2700000" algn="ctr" rotWithShape="0">
            <a:srgbClr val="808080"/>
          </a:outerShdw>
        </a:effectLst>
      </a:spPr>
      <a:bodyPr vert="horz" wrap="square" lIns="90488" tIns="44450" rIns="90488" bIns="4445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tab pos="862013" algn="l"/>
            <a:tab pos="1431925" algn="l"/>
            <a:tab pos="2001838" algn="l"/>
          </a:tabLst>
          <a:defRPr kumimoji="0" lang="en-US" sz="2800" b="0" i="0" u="none" strike="noStrike" cap="none" normalizeH="0" baseline="0" smtClean="0">
            <a:ln>
              <a:noFill/>
            </a:ln>
            <a:solidFill>
              <a:schemeClr val="tx1"/>
            </a:solidFill>
            <a:effectLst/>
            <a:latin typeface="Times New Roman" pitchFamily="18" charset="0"/>
            <a:ea typeface="ＭＳ Ｐゴシック" pitchFamily="34" charset="-128"/>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outerShdw dist="35921" dir="2700000" algn="ctr" rotWithShape="0">
            <a:srgbClr val="808080"/>
          </a:outerShdw>
        </a:effectLst>
      </a:spPr>
      <a:bodyPr vert="horz" wrap="square" lIns="90488" tIns="44450" rIns="90488" bIns="4445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tab pos="862013" algn="l"/>
            <a:tab pos="1431925" algn="l"/>
            <a:tab pos="2001838" algn="l"/>
          </a:tabLst>
          <a:defRPr kumimoji="0" lang="en-US" sz="2800" b="0" i="0" u="none" strike="noStrike" cap="none" normalizeH="0" baseline="0" smtClean="0">
            <a:ln>
              <a:noFill/>
            </a:ln>
            <a:solidFill>
              <a:schemeClr val="tx1"/>
            </a:solidFill>
            <a:effectLst/>
            <a:latin typeface="Times New Roman" pitchFamily="18" charset="0"/>
            <a:ea typeface="ＭＳ Ｐゴシック" pitchFamily="34" charset="-128"/>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outerShdw dist="35921" dir="2700000" algn="ctr" rotWithShape="0">
            <a:srgbClr val="808080"/>
          </a:outerShdw>
        </a:effectLst>
      </a:spPr>
      <a:bodyPr vert="horz" wrap="square" lIns="90488" tIns="44450" rIns="90488" bIns="4445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tab pos="862013" algn="l"/>
            <a:tab pos="1431925" algn="l"/>
            <a:tab pos="2001838" algn="l"/>
          </a:tabLst>
          <a:defRPr kumimoji="0" lang="en-US" sz="2800" b="0" i="0" u="none" strike="noStrike" cap="none" normalizeH="0" baseline="0" smtClean="0">
            <a:ln>
              <a:noFill/>
            </a:ln>
            <a:solidFill>
              <a:schemeClr val="tx1"/>
            </a:solidFill>
            <a:effectLst/>
            <a:latin typeface="Times New Roman" pitchFamily="18" charset="0"/>
            <a:ea typeface="ＭＳ Ｐゴシック" pitchFamily="34" charset="-128"/>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outerShdw dist="35921" dir="2700000" algn="ctr" rotWithShape="0">
            <a:srgbClr val="808080"/>
          </a:outerShdw>
        </a:effectLst>
      </a:spPr>
      <a:bodyPr vert="horz" wrap="square" lIns="90488" tIns="44450" rIns="90488" bIns="4445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tab pos="862013" algn="l"/>
            <a:tab pos="1431925" algn="l"/>
            <a:tab pos="2001838" algn="l"/>
          </a:tabLst>
          <a:defRPr kumimoji="0" lang="en-US" sz="2800" b="0" i="0" u="none" strike="noStrike" cap="none" normalizeH="0" baseline="0" smtClean="0">
            <a:ln>
              <a:noFill/>
            </a:ln>
            <a:solidFill>
              <a:schemeClr val="tx1"/>
            </a:solidFill>
            <a:effectLst/>
            <a:latin typeface="Times New Roman" pitchFamily="18" charset="0"/>
            <a:ea typeface="ＭＳ Ｐゴシック" pitchFamily="34" charset="-128"/>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2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2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Radar">
  <a:themeElements>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fontScheme name="Rad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Radar 2">
        <a:dk1>
          <a:srgbClr val="666699"/>
        </a:dk1>
        <a:lt1>
          <a:srgbClr val="CCCCFF"/>
        </a:lt1>
        <a:dk2>
          <a:srgbClr val="000040"/>
        </a:dk2>
        <a:lt2>
          <a:srgbClr val="A4A4C2"/>
        </a:lt2>
        <a:accent1>
          <a:srgbClr val="003399"/>
        </a:accent1>
        <a:accent2>
          <a:srgbClr val="0099FF"/>
        </a:accent2>
        <a:accent3>
          <a:srgbClr val="E2E2FF"/>
        </a:accent3>
        <a:accent4>
          <a:srgbClr val="565682"/>
        </a:accent4>
        <a:accent5>
          <a:srgbClr val="AAADCA"/>
        </a:accent5>
        <a:accent6>
          <a:srgbClr val="008AE7"/>
        </a:accent6>
        <a:hlink>
          <a:srgbClr val="B68600"/>
        </a:hlink>
        <a:folHlink>
          <a:srgbClr val="8A5C00"/>
        </a:folHlink>
      </a:clrScheme>
      <a:clrMap bg1="lt1" tx1="dk1" bg2="lt2" tx2="dk2" accent1="accent1" accent2="accent2" accent3="accent3" accent4="accent4" accent5="accent5" accent6="accent6" hlink="hlink" folHlink="folHlink"/>
    </a:extraClrScheme>
    <a:extraClrScheme>
      <a:clrScheme name="Radar 3">
        <a:dk1>
          <a:srgbClr val="000000"/>
        </a:dk1>
        <a:lt1>
          <a:srgbClr val="EAEAEA"/>
        </a:lt1>
        <a:dk2>
          <a:srgbClr val="000000"/>
        </a:dk2>
        <a:lt2>
          <a:srgbClr val="B2B2B2"/>
        </a:lt2>
        <a:accent1>
          <a:srgbClr val="777777"/>
        </a:accent1>
        <a:accent2>
          <a:srgbClr val="B2B2B2"/>
        </a:accent2>
        <a:accent3>
          <a:srgbClr val="F3F3F3"/>
        </a:accent3>
        <a:accent4>
          <a:srgbClr val="000000"/>
        </a:accent4>
        <a:accent5>
          <a:srgbClr val="BDBDBD"/>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Radar 4">
        <a:dk1>
          <a:srgbClr val="333333"/>
        </a:dk1>
        <a:lt1>
          <a:srgbClr val="FFFF66"/>
        </a:lt1>
        <a:dk2>
          <a:srgbClr val="000000"/>
        </a:dk2>
        <a:lt2>
          <a:srgbClr val="CC3300"/>
        </a:lt2>
        <a:accent1>
          <a:srgbClr val="5F5F5F"/>
        </a:accent1>
        <a:accent2>
          <a:srgbClr val="3399FF"/>
        </a:accent2>
        <a:accent3>
          <a:srgbClr val="AAAAAA"/>
        </a:accent3>
        <a:accent4>
          <a:srgbClr val="DADA56"/>
        </a:accent4>
        <a:accent5>
          <a:srgbClr val="B6B6B6"/>
        </a:accent5>
        <a:accent6>
          <a:srgbClr val="2D8AE7"/>
        </a:accent6>
        <a:hlink>
          <a:srgbClr val="008000"/>
        </a:hlink>
        <a:folHlink>
          <a:srgbClr val="CCECFF"/>
        </a:folHlink>
      </a:clrScheme>
      <a:clrMap bg1="dk2" tx1="lt1" bg2="dk1" tx2="lt2" accent1="accent1" accent2="accent2" accent3="accent3" accent4="accent4" accent5="accent5" accent6="accent6" hlink="hlink" folHlink="folHlink"/>
    </a:extraClrScheme>
    <a:extraClrScheme>
      <a:clrScheme name="Radar 5">
        <a:dk1>
          <a:srgbClr val="003300"/>
        </a:dk1>
        <a:lt1>
          <a:srgbClr val="FFFFCC"/>
        </a:lt1>
        <a:dk2>
          <a:srgbClr val="006600"/>
        </a:dk2>
        <a:lt2>
          <a:srgbClr val="FFFF00"/>
        </a:lt2>
        <a:accent1>
          <a:srgbClr val="008000"/>
        </a:accent1>
        <a:accent2>
          <a:srgbClr val="3399FF"/>
        </a:accent2>
        <a:accent3>
          <a:srgbClr val="AAB8AA"/>
        </a:accent3>
        <a:accent4>
          <a:srgbClr val="DADAAE"/>
        </a:accent4>
        <a:accent5>
          <a:srgbClr val="AAC0AA"/>
        </a:accent5>
        <a:accent6>
          <a:srgbClr val="2D8AE7"/>
        </a:accent6>
        <a:hlink>
          <a:srgbClr val="6666FF"/>
        </a:hlink>
        <a:folHlink>
          <a:srgbClr val="CCECFF"/>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Radar">
  <a:themeElements>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fontScheme name="Rad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Radar 2">
        <a:dk1>
          <a:srgbClr val="666699"/>
        </a:dk1>
        <a:lt1>
          <a:srgbClr val="CCCCFF"/>
        </a:lt1>
        <a:dk2>
          <a:srgbClr val="000040"/>
        </a:dk2>
        <a:lt2>
          <a:srgbClr val="A4A4C2"/>
        </a:lt2>
        <a:accent1>
          <a:srgbClr val="003399"/>
        </a:accent1>
        <a:accent2>
          <a:srgbClr val="0099FF"/>
        </a:accent2>
        <a:accent3>
          <a:srgbClr val="E2E2FF"/>
        </a:accent3>
        <a:accent4>
          <a:srgbClr val="565682"/>
        </a:accent4>
        <a:accent5>
          <a:srgbClr val="AAADCA"/>
        </a:accent5>
        <a:accent6>
          <a:srgbClr val="008AE7"/>
        </a:accent6>
        <a:hlink>
          <a:srgbClr val="B68600"/>
        </a:hlink>
        <a:folHlink>
          <a:srgbClr val="8A5C00"/>
        </a:folHlink>
      </a:clrScheme>
      <a:clrMap bg1="lt1" tx1="dk1" bg2="lt2" tx2="dk2" accent1="accent1" accent2="accent2" accent3="accent3" accent4="accent4" accent5="accent5" accent6="accent6" hlink="hlink" folHlink="folHlink"/>
    </a:extraClrScheme>
    <a:extraClrScheme>
      <a:clrScheme name="Radar 3">
        <a:dk1>
          <a:srgbClr val="000000"/>
        </a:dk1>
        <a:lt1>
          <a:srgbClr val="EAEAEA"/>
        </a:lt1>
        <a:dk2>
          <a:srgbClr val="000000"/>
        </a:dk2>
        <a:lt2>
          <a:srgbClr val="B2B2B2"/>
        </a:lt2>
        <a:accent1>
          <a:srgbClr val="777777"/>
        </a:accent1>
        <a:accent2>
          <a:srgbClr val="B2B2B2"/>
        </a:accent2>
        <a:accent3>
          <a:srgbClr val="F3F3F3"/>
        </a:accent3>
        <a:accent4>
          <a:srgbClr val="000000"/>
        </a:accent4>
        <a:accent5>
          <a:srgbClr val="BDBDBD"/>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Radar 4">
        <a:dk1>
          <a:srgbClr val="333333"/>
        </a:dk1>
        <a:lt1>
          <a:srgbClr val="FFFF66"/>
        </a:lt1>
        <a:dk2>
          <a:srgbClr val="000000"/>
        </a:dk2>
        <a:lt2>
          <a:srgbClr val="CC3300"/>
        </a:lt2>
        <a:accent1>
          <a:srgbClr val="5F5F5F"/>
        </a:accent1>
        <a:accent2>
          <a:srgbClr val="3399FF"/>
        </a:accent2>
        <a:accent3>
          <a:srgbClr val="AAAAAA"/>
        </a:accent3>
        <a:accent4>
          <a:srgbClr val="DADA56"/>
        </a:accent4>
        <a:accent5>
          <a:srgbClr val="B6B6B6"/>
        </a:accent5>
        <a:accent6>
          <a:srgbClr val="2D8AE7"/>
        </a:accent6>
        <a:hlink>
          <a:srgbClr val="008000"/>
        </a:hlink>
        <a:folHlink>
          <a:srgbClr val="CCECFF"/>
        </a:folHlink>
      </a:clrScheme>
      <a:clrMap bg1="dk2" tx1="lt1" bg2="dk1" tx2="lt2" accent1="accent1" accent2="accent2" accent3="accent3" accent4="accent4" accent5="accent5" accent6="accent6" hlink="hlink" folHlink="folHlink"/>
    </a:extraClrScheme>
    <a:extraClrScheme>
      <a:clrScheme name="Radar 5">
        <a:dk1>
          <a:srgbClr val="003300"/>
        </a:dk1>
        <a:lt1>
          <a:srgbClr val="FFFFCC"/>
        </a:lt1>
        <a:dk2>
          <a:srgbClr val="006600"/>
        </a:dk2>
        <a:lt2>
          <a:srgbClr val="FFFF00"/>
        </a:lt2>
        <a:accent1>
          <a:srgbClr val="008000"/>
        </a:accent1>
        <a:accent2>
          <a:srgbClr val="3399FF"/>
        </a:accent2>
        <a:accent3>
          <a:srgbClr val="AAB8AA"/>
        </a:accent3>
        <a:accent4>
          <a:srgbClr val="DADAAE"/>
        </a:accent4>
        <a:accent5>
          <a:srgbClr val="AAC0AA"/>
        </a:accent5>
        <a:accent6>
          <a:srgbClr val="2D8AE7"/>
        </a:accent6>
        <a:hlink>
          <a:srgbClr val="6666FF"/>
        </a:hlink>
        <a:folHlink>
          <a:srgbClr val="CCECFF"/>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themeOverride>
</file>

<file path=ppt/theme/themeOverride3.xml><?xml version="1.0" encoding="utf-8"?>
<a:themeOverride xmlns:a="http://schemas.openxmlformats.org/drawingml/2006/main">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Designs\Radar.pot</Template>
  <TotalTime>2255</TotalTime>
  <Words>2625</Words>
  <Application>Microsoft Macintosh PowerPoint</Application>
  <PresentationFormat>On-screen Show (4:3)</PresentationFormat>
  <Paragraphs>522</Paragraphs>
  <Slides>58</Slides>
  <Notes>43</Notes>
  <HiddenSlides>9</HiddenSlides>
  <MMClips>0</MMClips>
  <ScaleCrop>false</ScaleCrop>
  <HeadingPairs>
    <vt:vector size="4" baseType="variant">
      <vt:variant>
        <vt:lpstr>Theme</vt:lpstr>
      </vt:variant>
      <vt:variant>
        <vt:i4>13</vt:i4>
      </vt:variant>
      <vt:variant>
        <vt:lpstr>Slide Titles</vt:lpstr>
      </vt:variant>
      <vt:variant>
        <vt:i4>58</vt:i4>
      </vt:variant>
    </vt:vector>
  </HeadingPairs>
  <TitlesOfParts>
    <vt:vector size="71" baseType="lpstr">
      <vt:lpstr>Radar</vt:lpstr>
      <vt:lpstr>49_Blank Presentation</vt:lpstr>
      <vt:lpstr>1_Office Theme</vt:lpstr>
      <vt:lpstr>1_untitled 1</vt:lpstr>
      <vt:lpstr>Orbit</vt:lpstr>
      <vt:lpstr>8_Default Design</vt:lpstr>
      <vt:lpstr>1_Orbit</vt:lpstr>
      <vt:lpstr>1_Radar</vt:lpstr>
      <vt:lpstr>2_Radar</vt:lpstr>
      <vt:lpstr>Compass</vt:lpstr>
      <vt:lpstr>Default Design</vt:lpstr>
      <vt:lpstr>2_Default Design</vt:lpstr>
      <vt:lpstr>1_Default Design</vt:lpstr>
      <vt:lpstr>Sô-phô-ni Ngày của YHWH</vt:lpstr>
      <vt:lpstr>Từ Khóa</vt:lpstr>
      <vt:lpstr>Câu Chìa Khoá</vt:lpstr>
      <vt:lpstr>Phát biểu về Vương quốc trong sách Sô-phô-ni</vt:lpstr>
      <vt:lpstr>Sô-phô-ni Câu Tóm Tắt</vt:lpstr>
      <vt:lpstr>PowerPoint Presentation</vt:lpstr>
      <vt:lpstr>Sự sụp đổ của Giê-ru-sa-lem</vt:lpstr>
      <vt:lpstr>Ha-ba-cúc tổng quát</vt:lpstr>
      <vt:lpstr>Mười hai sách</vt:lpstr>
      <vt:lpstr>Các vua Giu-đa</vt:lpstr>
      <vt:lpstr>Bối cảnh lịch sử</vt:lpstr>
      <vt:lpstr>Người nữ</vt:lpstr>
      <vt:lpstr>Sự ủy quyền</vt:lpstr>
      <vt:lpstr>Judgment</vt:lpstr>
      <vt:lpstr>Sô-phô-ni: Ngày của Đức Giê-hô-va</vt:lpstr>
      <vt:lpstr>Chìa khóa</vt:lpstr>
      <vt:lpstr>Zephaniah 1:8 (NLT)</vt:lpstr>
      <vt:lpstr>Zephaniah 3:17</vt:lpstr>
      <vt:lpstr>Should we follow the festivals  or Colossians 2:16-17?</vt:lpstr>
      <vt:lpstr>Jewish: The Law is Good</vt:lpstr>
      <vt:lpstr>No Legalism!</vt:lpstr>
      <vt:lpstr>PowerPoint Presentation</vt:lpstr>
      <vt:lpstr>PowerPoint Presentation</vt:lpstr>
      <vt:lpstr> III.  Các chủ đề thần học</vt:lpstr>
      <vt:lpstr>Các chủ đề thần học</vt:lpstr>
      <vt:lpstr>Ngày của Đức Giê-hô-va</vt:lpstr>
      <vt:lpstr>III.  Các chủ đề thần học</vt:lpstr>
      <vt:lpstr>2. Toàn cầu</vt:lpstr>
      <vt:lpstr>Cấu trúc chéo</vt:lpstr>
      <vt:lpstr>IV.  Các dân nào bị đoán phạt?</vt:lpstr>
      <vt:lpstr>Gaza</vt:lpstr>
      <vt:lpstr>III.  Các chủ đề thần học</vt:lpstr>
      <vt:lpstr>3. Lời tiên tri về đấng Mết-si-a</vt:lpstr>
      <vt:lpstr>III.  Các chủ đề thần học</vt:lpstr>
      <vt:lpstr>4. Sự hiện diện của Đức Chúa Trời</vt:lpstr>
      <vt:lpstr>III.  Các chủ đề thần học</vt:lpstr>
      <vt:lpstr>5. Sáng tạo &amp; ‘hủy diệt’</vt:lpstr>
      <vt:lpstr>III.  Các chủ đề thần học</vt:lpstr>
      <vt:lpstr>6. Đất hứa trong mắt các tiên tri</vt:lpstr>
      <vt:lpstr>Hậu quả thời trị vì của Ma-na-se gian ác</vt:lpstr>
      <vt:lpstr>III.  Các chủ đề thần học</vt:lpstr>
      <vt:lpstr>7.  Sự trung tín &amp; công nghĩa của dân sót </vt:lpstr>
      <vt:lpstr>IV.  Dân tộc nào sẽ bị đoán phạt?</vt:lpstr>
      <vt:lpstr>PowerPoint Presentation</vt:lpstr>
      <vt:lpstr>PowerPoint Presentation</vt:lpstr>
      <vt:lpstr>PowerPoint Presentation</vt:lpstr>
      <vt:lpstr>PowerPoint Presentation</vt:lpstr>
      <vt:lpstr>PowerPoint Presentation</vt:lpstr>
      <vt:lpstr>V. Sự ứng nghiệm các lời tiên tri</vt:lpstr>
      <vt:lpstr>Hệ thống dẫn nước của Ni-ni-ve bị phá hủy</vt:lpstr>
      <vt:lpstr>VI. Áp dụng</vt:lpstr>
      <vt:lpstr>2. Dân của Đức Chúa Trời như một sinh tế cho Ngài</vt:lpstr>
      <vt:lpstr>Kết luận</vt:lpstr>
      <vt:lpstr>Sự đoán phạt!</vt:lpstr>
      <vt:lpstr>Phước lành!</vt:lpstr>
      <vt:lpstr>Zephaniah 3:17</vt:lpstr>
      <vt:lpstr>Black</vt:lpstr>
      <vt:lpstr>Cựu Ước Lược Khảo—biblestudydownloads.com</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Zephaniah  the day of YHWH</dc:title>
  <dc:creator>Ong Bee Yong</dc:creator>
  <cp:lastModifiedBy>Rick Griffith</cp:lastModifiedBy>
  <cp:revision>155</cp:revision>
  <cp:lastPrinted>2009-04-22T19:24:48Z</cp:lastPrinted>
  <dcterms:created xsi:type="dcterms:W3CDTF">2002-02-21T15:08:09Z</dcterms:created>
  <dcterms:modified xsi:type="dcterms:W3CDTF">2015-09-12T11:00:45Z</dcterms:modified>
</cp:coreProperties>
</file>