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3.xml" ContentType="application/vnd.openxmlformats-officedocument.theme+xml"/>
  <Override PartName="/ppt/slideLayouts/slideLayout147.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3.xml" ContentType="application/vnd.openxmlformats-officedocument.themeOverride+xml"/>
  <Override PartName="/ppt/notesSlides/notesSlide16.xml" ContentType="application/vnd.openxmlformats-officedocument.presentationml.notesSlide+xml"/>
  <Override PartName="/ppt/theme/themeOverride4.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709" r:id="rId2"/>
    <p:sldMasterId id="2147483723" r:id="rId3"/>
    <p:sldMasterId id="2147483735" r:id="rId4"/>
    <p:sldMasterId id="2147483748" r:id="rId5"/>
    <p:sldMasterId id="2147483760" r:id="rId6"/>
    <p:sldMasterId id="2147483772" r:id="rId7"/>
    <p:sldMasterId id="2147483784" r:id="rId8"/>
    <p:sldMasterId id="2147483796" r:id="rId9"/>
    <p:sldMasterId id="2147483808" r:id="rId10"/>
    <p:sldMasterId id="2147483820" r:id="rId11"/>
    <p:sldMasterId id="2147483832" r:id="rId12"/>
    <p:sldMasterId id="2147483844" r:id="rId13"/>
    <p:sldMasterId id="2147483856" r:id="rId14"/>
  </p:sldMasterIdLst>
  <p:notesMasterIdLst>
    <p:notesMasterId r:id="rId48"/>
  </p:notesMasterIdLst>
  <p:handoutMasterIdLst>
    <p:handoutMasterId r:id="rId49"/>
  </p:handoutMasterIdLst>
  <p:sldIdLst>
    <p:sldId id="287" r:id="rId15"/>
    <p:sldId id="283" r:id="rId16"/>
    <p:sldId id="284" r:id="rId17"/>
    <p:sldId id="285" r:id="rId18"/>
    <p:sldId id="286" r:id="rId19"/>
    <p:sldId id="269" r:id="rId20"/>
    <p:sldId id="289" r:id="rId21"/>
    <p:sldId id="290" r:id="rId22"/>
    <p:sldId id="291" r:id="rId23"/>
    <p:sldId id="282" r:id="rId24"/>
    <p:sldId id="266" r:id="rId25"/>
    <p:sldId id="281" r:id="rId26"/>
    <p:sldId id="274" r:id="rId27"/>
    <p:sldId id="272" r:id="rId28"/>
    <p:sldId id="300" r:id="rId29"/>
    <p:sldId id="301" r:id="rId30"/>
    <p:sldId id="302" r:id="rId31"/>
    <p:sldId id="303" r:id="rId32"/>
    <p:sldId id="304" r:id="rId33"/>
    <p:sldId id="305" r:id="rId34"/>
    <p:sldId id="273" r:id="rId35"/>
    <p:sldId id="263" r:id="rId36"/>
    <p:sldId id="277" r:id="rId37"/>
    <p:sldId id="294" r:id="rId38"/>
    <p:sldId id="295" r:id="rId39"/>
    <p:sldId id="296" r:id="rId40"/>
    <p:sldId id="297" r:id="rId41"/>
    <p:sldId id="298" r:id="rId42"/>
    <p:sldId id="299" r:id="rId43"/>
    <p:sldId id="268" r:id="rId44"/>
    <p:sldId id="280" r:id="rId45"/>
    <p:sldId id="292" r:id="rId46"/>
    <p:sldId id="293" r:id="rId47"/>
  </p:sldIdLst>
  <p:sldSz cx="9144000" cy="6858000" type="screen4x3"/>
  <p:notesSz cx="6858000" cy="9144000"/>
  <p:defaultTextStyle>
    <a:defPPr>
      <a:defRPr lang="ja-JP"/>
    </a:defPPr>
    <a:lvl1pPr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5pPr>
    <a:lvl6pPr marL="2286000" algn="l" defTabSz="457200" rtl="0" eaLnBrk="1" latinLnBrk="0" hangingPunct="1">
      <a:defRPr kern="1200">
        <a:solidFill>
          <a:schemeClr val="tx1"/>
        </a:solidFill>
        <a:latin typeface="Tahoma" charset="0"/>
        <a:ea typeface="ＭＳ Ｐゴシック" charset="0"/>
        <a:cs typeface="ＭＳ Ｐゴシック" charset="0"/>
      </a:defRPr>
    </a:lvl6pPr>
    <a:lvl7pPr marL="2743200" algn="l" defTabSz="457200" rtl="0" eaLnBrk="1" latinLnBrk="0" hangingPunct="1">
      <a:defRPr kern="1200">
        <a:solidFill>
          <a:schemeClr val="tx1"/>
        </a:solidFill>
        <a:latin typeface="Tahoma" charset="0"/>
        <a:ea typeface="ＭＳ Ｐゴシック" charset="0"/>
        <a:cs typeface="ＭＳ Ｐゴシック" charset="0"/>
      </a:defRPr>
    </a:lvl7pPr>
    <a:lvl8pPr marL="3200400" algn="l" defTabSz="457200" rtl="0" eaLnBrk="1" latinLnBrk="0" hangingPunct="1">
      <a:defRPr kern="1200">
        <a:solidFill>
          <a:schemeClr val="tx1"/>
        </a:solidFill>
        <a:latin typeface="Tahoma" charset="0"/>
        <a:ea typeface="ＭＳ Ｐゴシック" charset="0"/>
        <a:cs typeface="ＭＳ Ｐゴシック" charset="0"/>
      </a:defRPr>
    </a:lvl8pPr>
    <a:lvl9pPr marL="3657600" algn="l" defTabSz="457200" rtl="0" eaLnBrk="1" latinLnBrk="0" hangingPunct="1">
      <a:defRPr kern="1200">
        <a:solidFill>
          <a:schemeClr val="tx1"/>
        </a:solidFill>
        <a:latin typeface="Tahom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66FF66"/>
    <a:srgbClr val="99FFCC"/>
    <a:srgbClr val="FF66CC"/>
    <a:srgbClr val="CC9900"/>
    <a:srgbClr val="0000FF"/>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040" y="-9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 Target="slides/slide1.xml"/><Relationship Id="rId16" Type="http://schemas.openxmlformats.org/officeDocument/2006/relationships/slide" Target="slides/slide2.xml"/><Relationship Id="rId17" Type="http://schemas.openxmlformats.org/officeDocument/2006/relationships/slide" Target="slides/slide3.xml"/><Relationship Id="rId18" Type="http://schemas.openxmlformats.org/officeDocument/2006/relationships/slide" Target="slides/slide4.xml"/><Relationship Id="rId19" Type="http://schemas.openxmlformats.org/officeDocument/2006/relationships/slide" Target="slides/slide5.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26.xml"/><Relationship Id="rId41" Type="http://schemas.openxmlformats.org/officeDocument/2006/relationships/slide" Target="slides/slide27.xml"/><Relationship Id="rId42" Type="http://schemas.openxmlformats.org/officeDocument/2006/relationships/slide" Target="slides/slide28.xml"/><Relationship Id="rId43" Type="http://schemas.openxmlformats.org/officeDocument/2006/relationships/slide" Target="slides/slide29.xml"/><Relationship Id="rId44" Type="http://schemas.openxmlformats.org/officeDocument/2006/relationships/slide" Target="slides/slide30.xml"/><Relationship Id="rId45" Type="http://schemas.openxmlformats.org/officeDocument/2006/relationships/slide" Target="slides/slide31.xml"/><Relationship Id="rId46" Type="http://schemas.openxmlformats.org/officeDocument/2006/relationships/slide" Target="slides/slide32.xml"/><Relationship Id="rId47" Type="http://schemas.openxmlformats.org/officeDocument/2006/relationships/slide" Target="slides/slide33.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6.xml"/><Relationship Id="rId31" Type="http://schemas.openxmlformats.org/officeDocument/2006/relationships/slide" Target="slides/slide17.xml"/><Relationship Id="rId32" Type="http://schemas.openxmlformats.org/officeDocument/2006/relationships/slide" Target="slides/slide18.xml"/><Relationship Id="rId33" Type="http://schemas.openxmlformats.org/officeDocument/2006/relationships/slide" Target="slides/slide19.xml"/><Relationship Id="rId34" Type="http://schemas.openxmlformats.org/officeDocument/2006/relationships/slide" Target="slides/slide20.xml"/><Relationship Id="rId35" Type="http://schemas.openxmlformats.org/officeDocument/2006/relationships/slide" Target="slides/slide21.xml"/><Relationship Id="rId36" Type="http://schemas.openxmlformats.org/officeDocument/2006/relationships/slide" Target="slides/slide22.xml"/><Relationship Id="rId37" Type="http://schemas.openxmlformats.org/officeDocument/2006/relationships/slide" Target="slides/slide23.xml"/><Relationship Id="rId38" Type="http://schemas.openxmlformats.org/officeDocument/2006/relationships/slide" Target="slides/slide24.xml"/><Relationship Id="rId39" Type="http://schemas.openxmlformats.org/officeDocument/2006/relationships/slide" Target="slides/slide25.xml"/><Relationship Id="rId20" Type="http://schemas.openxmlformats.org/officeDocument/2006/relationships/slide" Target="slides/slide6.xml"/><Relationship Id="rId21" Type="http://schemas.openxmlformats.org/officeDocument/2006/relationships/slide" Target="slides/slide7.xml"/><Relationship Id="rId22" Type="http://schemas.openxmlformats.org/officeDocument/2006/relationships/slide" Target="slides/slide8.xml"/><Relationship Id="rId23" Type="http://schemas.openxmlformats.org/officeDocument/2006/relationships/slide" Target="slides/slide9.xml"/><Relationship Id="rId24" Type="http://schemas.openxmlformats.org/officeDocument/2006/relationships/slide" Target="slides/slide10.xml"/><Relationship Id="rId25" Type="http://schemas.openxmlformats.org/officeDocument/2006/relationships/slide" Target="slides/slide11.xml"/><Relationship Id="rId26" Type="http://schemas.openxmlformats.org/officeDocument/2006/relationships/slide" Target="slides/slide12.xml"/><Relationship Id="rId27" Type="http://schemas.openxmlformats.org/officeDocument/2006/relationships/slide" Target="slides/slide13.xml"/><Relationship Id="rId28" Type="http://schemas.openxmlformats.org/officeDocument/2006/relationships/slide" Target="slides/slide14.xml"/><Relationship Id="rId29" Type="http://schemas.openxmlformats.org/officeDocument/2006/relationships/slide" Target="slides/slide15.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50000"/>
              </a:spcBef>
              <a:defRPr kumimoji="1" sz="1200" b="1">
                <a:solidFill>
                  <a:srgbClr val="000066"/>
                </a:solidFill>
                <a:effectLst>
                  <a:outerShdw blurRad="38100" dist="38100" dir="2700000" algn="tl">
                    <a:srgbClr val="DDDDDD"/>
                  </a:outerShdw>
                </a:effectLst>
                <a:latin typeface="Copperplate Gothic Light" pitchFamily="24" charset="0"/>
                <a:ea typeface="ＭＳ Ｐゴシック" pitchFamily="24" charset="-128"/>
                <a:cs typeface="ＭＳ Ｐゴシック" pitchFamily="24" charset="-128"/>
              </a:defRPr>
            </a:lvl1pPr>
          </a:lstStyle>
          <a:p>
            <a:pPr>
              <a:defRPr/>
            </a:pPr>
            <a:endParaRPr lang="en-US" altLang="ja-JP"/>
          </a:p>
        </p:txBody>
      </p:sp>
      <p:sp>
        <p:nvSpPr>
          <p:cNvPr id="2662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50000"/>
              </a:spcBef>
              <a:defRPr kumimoji="1" sz="1200" b="1">
                <a:solidFill>
                  <a:srgbClr val="000066"/>
                </a:solidFill>
                <a:effectLst>
                  <a:outerShdw blurRad="38100" dist="38100" dir="2700000" algn="tl">
                    <a:srgbClr val="DDDDDD"/>
                  </a:outerShdw>
                </a:effectLst>
                <a:latin typeface="Copperplate Gothic Light" pitchFamily="24" charset="0"/>
                <a:ea typeface="ＭＳ Ｐゴシック" pitchFamily="24" charset="-128"/>
                <a:cs typeface="ＭＳ Ｐゴシック" pitchFamily="24" charset="-128"/>
              </a:defRPr>
            </a:lvl1pPr>
          </a:lstStyle>
          <a:p>
            <a:pPr>
              <a:defRPr/>
            </a:pPr>
            <a:endParaRPr lang="en-US" altLang="ja-JP"/>
          </a:p>
        </p:txBody>
      </p:sp>
      <p:sp>
        <p:nvSpPr>
          <p:cNvPr id="2662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50000"/>
              </a:spcBef>
              <a:defRPr kumimoji="1" sz="1200" b="1">
                <a:solidFill>
                  <a:srgbClr val="000066"/>
                </a:solidFill>
                <a:effectLst>
                  <a:outerShdw blurRad="38100" dist="38100" dir="2700000" algn="tl">
                    <a:srgbClr val="DDDDDD"/>
                  </a:outerShdw>
                </a:effectLst>
                <a:latin typeface="Copperplate Gothic Light" pitchFamily="24" charset="0"/>
                <a:ea typeface="ＭＳ Ｐゴシック" pitchFamily="24" charset="-128"/>
                <a:cs typeface="ＭＳ Ｐゴシック" pitchFamily="24" charset="-128"/>
              </a:defRPr>
            </a:lvl1pPr>
          </a:lstStyle>
          <a:p>
            <a:pPr>
              <a:defRPr/>
            </a:pPr>
            <a:endParaRPr lang="en-US" altLang="ja-JP"/>
          </a:p>
        </p:txBody>
      </p:sp>
      <p:sp>
        <p:nvSpPr>
          <p:cNvPr id="2662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50000"/>
              </a:spcBef>
              <a:defRPr kumimoji="1" sz="1200" b="1">
                <a:solidFill>
                  <a:srgbClr val="000066"/>
                </a:solidFill>
                <a:effectLst>
                  <a:outerShdw blurRad="38100" dist="38100" dir="2700000" algn="tl">
                    <a:srgbClr val="DDDDDD"/>
                  </a:outerShdw>
                </a:effectLst>
                <a:latin typeface="Copperplate Gothic Light" charset="0"/>
              </a:defRPr>
            </a:lvl1pPr>
          </a:lstStyle>
          <a:p>
            <a:fld id="{677631F0-8919-8740-8105-B3488A2CD967}" type="slidenum">
              <a:rPr lang="en-US" altLang="ja-JP"/>
              <a:pPr/>
              <a:t>‹#›</a:t>
            </a:fld>
            <a:endParaRPr lang="en-US" altLang="ja-JP"/>
          </a:p>
        </p:txBody>
      </p:sp>
    </p:spTree>
    <p:extLst>
      <p:ext uri="{BB962C8B-B14F-4D97-AF65-F5344CB8AC3E}">
        <p14:creationId xmlns:p14="http://schemas.microsoft.com/office/powerpoint/2010/main" val="1701909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200">
                <a:latin typeface="Tahoma" pitchFamily="24" charset="-52"/>
                <a:ea typeface="ＭＳ Ｐゴシック" pitchFamily="24" charset="-128"/>
                <a:cs typeface="ＭＳ Ｐゴシック" pitchFamily="24" charset="-128"/>
              </a:defRPr>
            </a:lvl1pPr>
          </a:lstStyle>
          <a:p>
            <a:pPr>
              <a:defRPr/>
            </a:pPr>
            <a:endParaRPr lang="en-US"/>
          </a:p>
        </p:txBody>
      </p:sp>
      <p:sp>
        <p:nvSpPr>
          <p:cNvPr id="542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r">
              <a:defRPr sz="1200">
                <a:latin typeface="Tahoma" pitchFamily="24" charset="-52"/>
                <a:ea typeface="ＭＳ Ｐゴシック" pitchFamily="24" charset="-128"/>
                <a:cs typeface="ＭＳ Ｐゴシック" pitchFamily="24" charset="-128"/>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7" name="Rectangle 5"/>
          <p:cNvSpPr>
            <a:spLocks noGrp="1" noChangeArrowheads="1"/>
          </p:cNvSpPr>
          <p:nvPr>
            <p:ph type="body" sz="quarter" idx="3"/>
          </p:nvPr>
        </p:nvSpPr>
        <p:spPr bwMode="auto">
          <a:xfrm>
            <a:off x="914400" y="4343400"/>
            <a:ext cx="5029200" cy="1227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42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defRPr sz="1200">
                <a:latin typeface="Tahoma" pitchFamily="24" charset="-52"/>
                <a:ea typeface="ＭＳ Ｐゴシック" pitchFamily="24" charset="-128"/>
                <a:cs typeface="ＭＳ Ｐゴシック" pitchFamily="24" charset="-128"/>
              </a:defRPr>
            </a:lvl1pPr>
          </a:lstStyle>
          <a:p>
            <a:pPr>
              <a:defRPr/>
            </a:pPr>
            <a:endParaRPr lang="en-US"/>
          </a:p>
        </p:txBody>
      </p:sp>
      <p:sp>
        <p:nvSpPr>
          <p:cNvPr id="54279" name="Rectangle 7"/>
          <p:cNvSpPr>
            <a:spLocks noGrp="1" noChangeArrowheads="1"/>
          </p:cNvSpPr>
          <p:nvPr>
            <p:ph type="sldNum" sz="quarter" idx="5"/>
          </p:nvPr>
        </p:nvSpPr>
        <p:spPr bwMode="auto">
          <a:xfrm>
            <a:off x="3886200" y="8869363"/>
            <a:ext cx="2971800" cy="2746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r">
              <a:defRPr sz="1200"/>
            </a:lvl1pPr>
          </a:lstStyle>
          <a:p>
            <a:fld id="{05B80FCF-BBB4-7A46-8F68-5C5059754ED9}" type="slidenum">
              <a:rPr lang="en-US"/>
              <a:pPr/>
              <a:t>‹#›</a:t>
            </a:fld>
            <a:endParaRPr lang="en-US"/>
          </a:p>
        </p:txBody>
      </p:sp>
    </p:spTree>
    <p:extLst>
      <p:ext uri="{BB962C8B-B14F-4D97-AF65-F5344CB8AC3E}">
        <p14:creationId xmlns:p14="http://schemas.microsoft.com/office/powerpoint/2010/main" val="4273440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24" charset="0"/>
        <a:ea typeface="MS PMincho" pitchFamily="18" charset="-128"/>
        <a:cs typeface="MS PMincho" charset="0"/>
      </a:defRPr>
    </a:lvl1pPr>
    <a:lvl2pPr marL="457200" algn="l" rtl="0" eaLnBrk="0" fontAlgn="base" hangingPunct="0">
      <a:spcBef>
        <a:spcPct val="30000"/>
      </a:spcBef>
      <a:spcAft>
        <a:spcPct val="0"/>
      </a:spcAft>
      <a:defRPr kumimoji="1" sz="1200" kern="1200">
        <a:solidFill>
          <a:schemeClr val="tx1"/>
        </a:solidFill>
        <a:latin typeface="Times New Roman" pitchFamily="24" charset="0"/>
        <a:ea typeface="MS PMincho" pitchFamily="18" charset="-128"/>
        <a:cs typeface="MS PMincho" charset="0"/>
      </a:defRPr>
    </a:lvl2pPr>
    <a:lvl3pPr marL="914400" algn="l" rtl="0" eaLnBrk="0" fontAlgn="base" hangingPunct="0">
      <a:spcBef>
        <a:spcPct val="30000"/>
      </a:spcBef>
      <a:spcAft>
        <a:spcPct val="0"/>
      </a:spcAft>
      <a:defRPr kumimoji="1" sz="1200" kern="1200">
        <a:solidFill>
          <a:schemeClr val="tx1"/>
        </a:solidFill>
        <a:latin typeface="Times New Roman" pitchFamily="24" charset="0"/>
        <a:ea typeface="MS PMincho" pitchFamily="18" charset="-128"/>
        <a:cs typeface="MS PMincho" charset="0"/>
      </a:defRPr>
    </a:lvl3pPr>
    <a:lvl4pPr marL="1371600" algn="l" rtl="0" eaLnBrk="0" fontAlgn="base" hangingPunct="0">
      <a:spcBef>
        <a:spcPct val="30000"/>
      </a:spcBef>
      <a:spcAft>
        <a:spcPct val="0"/>
      </a:spcAft>
      <a:defRPr kumimoji="1" sz="1200" kern="1200">
        <a:solidFill>
          <a:schemeClr val="tx1"/>
        </a:solidFill>
        <a:latin typeface="Times New Roman" pitchFamily="24" charset="0"/>
        <a:ea typeface="MS PMincho" pitchFamily="18" charset="-128"/>
        <a:cs typeface="MS PMincho" charset="0"/>
      </a:defRPr>
    </a:lvl4pPr>
    <a:lvl5pPr marL="1828800" algn="l" rtl="0" eaLnBrk="0" fontAlgn="base" hangingPunct="0">
      <a:spcBef>
        <a:spcPct val="30000"/>
      </a:spcBef>
      <a:spcAft>
        <a:spcPct val="0"/>
      </a:spcAft>
      <a:defRPr kumimoji="1" sz="1200" kern="1200">
        <a:solidFill>
          <a:schemeClr val="tx1"/>
        </a:solidFill>
        <a:latin typeface="Times New Roman" pitchFamily="24" charset="0"/>
        <a:ea typeface="MS PMincho" pitchFamily="18" charset="-128"/>
        <a:cs typeface="MS PMincho"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3D916DAD-AE00-0E4C-AB54-7E3EDA9700DB}" type="slidenum">
              <a:rPr lang="en-US" sz="1200">
                <a:solidFill>
                  <a:srgbClr val="000000"/>
                </a:solidFill>
                <a:ea typeface="MS PGothic" charset="0"/>
                <a:cs typeface="MS PGothic" charset="0"/>
              </a:rPr>
              <a:pPr/>
              <a:t>1</a:t>
            </a:fld>
            <a:endParaRPr lang="en-US" sz="1200">
              <a:solidFill>
                <a:srgbClr val="000000"/>
              </a:solidFill>
              <a:ea typeface="MS PGothic" charset="0"/>
              <a:cs typeface="MS PGothic" charset="0"/>
            </a:endParaRP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xfrm>
            <a:off x="914400" y="4343400"/>
            <a:ext cx="5029200" cy="274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MS PMincho" charset="0"/>
              <a:cs typeface="MS PMincho"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xfrm>
            <a:off x="3886200" y="8686800"/>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00F6B498-3227-FC44-90C1-2643BFE04807}" type="slidenum">
              <a:rPr lang="en-US"/>
              <a:pPr/>
              <a:t>13</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14400" y="4343400"/>
            <a:ext cx="5029200" cy="274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MS PMincho"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xfrm>
            <a:off x="3886200" y="8686800"/>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04318987-8059-7543-88AD-55542F4DE0DE}" type="slidenum">
              <a:rPr lang="en-US"/>
              <a:pPr/>
              <a:t>14</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14400" y="4343400"/>
            <a:ext cx="5029200" cy="274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MS PMincho"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xfrm>
            <a:off x="3886200" y="8686800"/>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B1437675-182A-2046-B25D-80C0C151C6BF}" type="slidenum">
              <a:rPr lang="en-US"/>
              <a:pPr/>
              <a:t>21</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914400" y="4343400"/>
            <a:ext cx="5029200" cy="274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MS PMincho"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xfrm>
            <a:off x="3886200" y="8686800"/>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BA04448F-1B87-244D-8338-F5C8C4F39D36}" type="slidenum">
              <a:rPr lang="en-US"/>
              <a:pPr/>
              <a:t>22</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14400" y="4343400"/>
            <a:ext cx="5029200" cy="274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MS PMincho"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xfrm>
            <a:off x="3886200" y="8686800"/>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71A0C7F2-D2D2-324B-B639-D1E2A89F9775}" type="slidenum">
              <a:rPr lang="en-US"/>
              <a:pPr/>
              <a:t>23</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914400" y="4343400"/>
            <a:ext cx="5029200" cy="274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MS PMincho"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17E9D233-932A-7A48-BA44-4B0C4A821170}" type="slidenum">
              <a:rPr lang="en-US" sz="1200">
                <a:solidFill>
                  <a:prstClr val="black"/>
                </a:solidFill>
              </a:rPr>
              <a:pPr/>
              <a:t>29</a:t>
            </a:fld>
            <a:endParaRPr lang="en-US" sz="1200">
              <a:solidFill>
                <a:prstClr val="black"/>
              </a:solidFill>
            </a:endParaRPr>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xfrm>
            <a:off x="914400" y="4343400"/>
            <a:ext cx="5029200" cy="274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明朝" charset="0"/>
              <a:cs typeface="ＭＳ Ｐ明朝"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xfrm>
            <a:off x="3886200" y="8686800"/>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B95B289B-C8D2-3547-873F-E27FC20D522E}" type="slidenum">
              <a:rPr lang="en-US"/>
              <a:pPr/>
              <a:t>30</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14400" y="4343400"/>
            <a:ext cx="5029200" cy="274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MS PMincho"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xfrm>
            <a:off x="3886200" y="8686800"/>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31D562CC-309D-BA41-BAC8-B35E006169FB}" type="slidenum">
              <a:rPr lang="en-US"/>
              <a:pPr/>
              <a:t>31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14400" y="4343400"/>
            <a:ext cx="5029200" cy="274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MS PMincho"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fld id="{171324B6-FDDF-1C4A-836C-81FE79EAEFB4}" type="slidenum">
              <a:rPr lang="en-US" sz="1200">
                <a:solidFill>
                  <a:srgbClr val="000000"/>
                </a:solidFill>
                <a:latin typeface="Times New Roman" charset="0"/>
              </a:rPr>
              <a:pPr/>
              <a:t>33</a:t>
            </a:fld>
            <a:endParaRPr lang="en-US" sz="1200">
              <a:solidFill>
                <a:srgbClr val="000000"/>
              </a:solidFill>
              <a:latin typeface="Times New Roman" charset="0"/>
            </a:endParaRPr>
          </a:p>
        </p:txBody>
      </p:sp>
      <p:sp>
        <p:nvSpPr>
          <p:cNvPr id="613378" name="Rectangle 2"/>
          <p:cNvSpPr>
            <a:spLocks noGrp="1" noRot="1" noChangeAspect="1" noChangeArrowheads="1"/>
          </p:cNvSpPr>
          <p:nvPr>
            <p:ph type="sldImg"/>
          </p:nvPr>
        </p:nvSpPr>
        <p:spPr>
          <a:xfrm>
            <a:off x="1150938" y="692150"/>
            <a:ext cx="4556125" cy="3416300"/>
          </a:xfrm>
          <a:solidFill>
            <a:srgbClr val="FFFFFF"/>
          </a:solidFill>
          <a:ln/>
        </p:spPr>
      </p:sp>
      <p:sp>
        <p:nvSpPr>
          <p:cNvPr id="613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smtClean="0">
                <a:latin typeface="Arial" charset="0"/>
                <a:ea typeface="ＭＳ Ｐゴシック" charset="0"/>
                <a:cs typeface="ＭＳ Ｐゴシック" charset="0"/>
              </a:rPr>
              <a:t>OT Survey </a:t>
            </a:r>
            <a:r>
              <a:rPr lang="en-US" baseline="0" smtClean="0">
                <a:latin typeface="Arial" charset="0"/>
                <a:ea typeface="ＭＳ Ｐゴシック" charset="0"/>
                <a:cs typeface="ＭＳ Ｐゴシック" charset="0"/>
              </a:rPr>
              <a:t>VN</a:t>
            </a:r>
            <a:endParaRPr lang="en-US" baseline="0" dirty="0" smtClean="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3</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xfrm>
            <a:off x="3886200" y="8686800"/>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D5579FCC-3F43-EC48-AA39-94BB285C3CE8}" type="slidenum">
              <a:rPr lang="en-US"/>
              <a:pPr/>
              <a:t>6</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14400" y="4343400"/>
            <a:ext cx="5029200" cy="274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MS PMincho"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F2D90F09-0B9C-C34D-83EE-FE9DF57A7109}" type="slidenum">
              <a:rPr lang="en-US" sz="1200">
                <a:solidFill>
                  <a:prstClr val="black"/>
                </a:solidFill>
              </a:rPr>
              <a:pPr/>
              <a:t>7</a:t>
            </a:fld>
            <a:endParaRPr lang="en-US" sz="1200">
              <a:solidFill>
                <a:prstClr val="black"/>
              </a:solidFill>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xfrm>
            <a:off x="914400" y="4343400"/>
            <a:ext cx="5029200" cy="274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明朝" charset="0"/>
              <a:cs typeface="ＭＳ Ｐ明朝"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FC00B898-66C0-5C45-BB37-9417FE7DCC15}" type="slidenum">
              <a:rPr lang="en-US" sz="1200">
                <a:solidFill>
                  <a:prstClr val="black"/>
                </a:solidFill>
              </a:rPr>
              <a:pPr/>
              <a:t>8</a:t>
            </a:fld>
            <a:endParaRPr lang="en-US" sz="1200">
              <a:solidFill>
                <a:prstClr val="black"/>
              </a:solidFill>
            </a:endParaRP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xfrm>
            <a:off x="914400" y="4343400"/>
            <a:ext cx="5029200" cy="274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明朝" charset="0"/>
              <a:cs typeface="ＭＳ Ｐ明朝"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D9BCD983-D809-5042-9AFD-22C95DEACE90}" type="slidenum">
              <a:rPr lang="en-US" sz="1200">
                <a:solidFill>
                  <a:prstClr val="black"/>
                </a:solidFill>
              </a:rPr>
              <a:pPr/>
              <a:t>9</a:t>
            </a:fld>
            <a:endParaRPr lang="en-US" sz="1200">
              <a:solidFill>
                <a:prstClr val="black"/>
              </a:solidFill>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xfrm>
            <a:off x="914400" y="4343400"/>
            <a:ext cx="5029200" cy="274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明朝" charset="0"/>
              <a:cs typeface="ＭＳ Ｐ明朝"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a:fld id="{8FA64998-EEA7-E941-9CA3-C852E8C26EB7}" type="slidenum">
              <a:rPr lang="en-US" sz="1200">
                <a:latin typeface="Arial" charset="0"/>
              </a:rPr>
              <a:pPr algn="r"/>
              <a:t>10</a:t>
            </a:fld>
            <a:endParaRPr lang="en-US" sz="1200">
              <a:latin typeface="Arial" charset="0"/>
            </a:endParaRPr>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xfrm>
            <a:off x="914400" y="4343400"/>
            <a:ext cx="5029200" cy="466725"/>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sz="2400">
              <a:latin typeface="Arial" charset="0"/>
              <a:ea typeface="MS PMincho"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xfrm>
            <a:off x="3886200" y="8686800"/>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6ABB51D0-1F16-094C-9154-EAE3A8CBC4F7}" type="slidenum">
              <a:rPr lang="en-US"/>
              <a:pPr/>
              <a:t>11</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914400" y="4343400"/>
            <a:ext cx="5029200" cy="274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MS PMincho"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a:latin typeface="Tahoma" pitchFamily="24" charset="-52"/>
                <a:ea typeface="ＭＳ Ｐゴシック" pitchFamily="24" charset="-128"/>
                <a:cs typeface="ＭＳ Ｐゴシック" pitchFamily="24" charset="-128"/>
              </a:endParaRPr>
            </a:p>
          </p:txBody>
        </p:sp>
        <p:sp>
          <p:nvSpPr>
            <p:cNvPr id="6"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pPr>
                <a:defRPr/>
              </a:pPr>
              <a:endParaRPr lang="en-US">
                <a:latin typeface="Tahoma" pitchFamily="24" charset="-52"/>
                <a:ea typeface="ＭＳ Ｐゴシック" pitchFamily="24" charset="-128"/>
                <a:cs typeface="ＭＳ Ｐゴシック" pitchFamily="24" charset="-128"/>
              </a:endParaRPr>
            </a:p>
          </p:txBody>
        </p:sp>
      </p:grpSp>
      <p:sp>
        <p:nvSpPr>
          <p:cNvPr id="36869"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4" charset="2"/>
              <a:buNone/>
              <a:defRPr/>
            </a:lvl1pPr>
          </a:lstStyle>
          <a:p>
            <a:r>
              <a:rPr lang="en-US"/>
              <a:t>Click to edit Master subtitle style</a:t>
            </a:r>
          </a:p>
        </p:txBody>
      </p:sp>
      <p:sp>
        <p:nvSpPr>
          <p:cNvPr id="36873"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fld id="{B3CEF579-83D0-DA4C-9A83-D07A2A3C5994}" type="slidenum">
              <a:rPr lang="en-US"/>
              <a:pPr/>
              <a:t>‹#›</a:t>
            </a:fld>
            <a:endParaRPr lang="en-US"/>
          </a:p>
        </p:txBody>
      </p:sp>
    </p:spTree>
    <p:extLst>
      <p:ext uri="{BB962C8B-B14F-4D97-AF65-F5344CB8AC3E}">
        <p14:creationId xmlns:p14="http://schemas.microsoft.com/office/powerpoint/2010/main" val="1089669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09DEF2BB-A956-C041-B53C-E8744D34CB63}" type="slidenum">
              <a:rPr lang="en-US"/>
              <a:pPr/>
              <a:t>‹#›</a:t>
            </a:fld>
            <a:endParaRPr lang="en-US"/>
          </a:p>
        </p:txBody>
      </p:sp>
    </p:spTree>
    <p:extLst>
      <p:ext uri="{BB962C8B-B14F-4D97-AF65-F5344CB8AC3E}">
        <p14:creationId xmlns:p14="http://schemas.microsoft.com/office/powerpoint/2010/main" val="12500436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431618322"/>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937606764"/>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317941962"/>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C3E8D7-CCD9-B84D-9F46-81BBD9009132}" type="slidenum">
              <a:rPr lang="en-US"/>
              <a:pPr>
                <a:defRPr/>
              </a:pPr>
              <a:t>‹#›</a:t>
            </a:fld>
            <a:endParaRPr lang="en-US"/>
          </a:p>
        </p:txBody>
      </p:sp>
    </p:spTree>
    <p:extLst>
      <p:ext uri="{BB962C8B-B14F-4D97-AF65-F5344CB8AC3E}">
        <p14:creationId xmlns:p14="http://schemas.microsoft.com/office/powerpoint/2010/main" val="167877844"/>
      </p:ext>
    </p:extLst>
  </p:cSld>
  <p:clrMapOvr>
    <a:masterClrMapping/>
  </p:clrMapOvr>
  <p:transition xmlns:p14="http://schemas.microsoft.com/office/powerpoint/2010/main" spd="med">
    <p:randomBar dir="vert"/>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93D50E-B55F-5745-98C7-350A181AA9AF}" type="slidenum">
              <a:rPr lang="en-US"/>
              <a:pPr>
                <a:defRPr/>
              </a:pPr>
              <a:t>‹#›</a:t>
            </a:fld>
            <a:endParaRPr lang="en-US"/>
          </a:p>
        </p:txBody>
      </p:sp>
    </p:spTree>
    <p:extLst>
      <p:ext uri="{BB962C8B-B14F-4D97-AF65-F5344CB8AC3E}">
        <p14:creationId xmlns:p14="http://schemas.microsoft.com/office/powerpoint/2010/main" val="1889432357"/>
      </p:ext>
    </p:extLst>
  </p:cSld>
  <p:clrMapOvr>
    <a:masterClrMapping/>
  </p:clrMapOvr>
  <p:transition xmlns:p14="http://schemas.microsoft.com/office/powerpoint/2010/main" spd="med">
    <p:randomBar dir="vert"/>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394DB2-975C-F546-8F4A-B71D11961EBC}" type="slidenum">
              <a:rPr lang="en-US"/>
              <a:pPr>
                <a:defRPr/>
              </a:pPr>
              <a:t>‹#›</a:t>
            </a:fld>
            <a:endParaRPr lang="en-US"/>
          </a:p>
        </p:txBody>
      </p:sp>
    </p:spTree>
    <p:extLst>
      <p:ext uri="{BB962C8B-B14F-4D97-AF65-F5344CB8AC3E}">
        <p14:creationId xmlns:p14="http://schemas.microsoft.com/office/powerpoint/2010/main" val="2646098881"/>
      </p:ext>
    </p:extLst>
  </p:cSld>
  <p:clrMapOvr>
    <a:masterClrMapping/>
  </p:clrMapOvr>
  <p:transition xmlns:p14="http://schemas.microsoft.com/office/powerpoint/2010/main" spd="med">
    <p:randomBar dir="vert"/>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931537-D8BA-694E-82D4-7941F553459D}" type="slidenum">
              <a:rPr lang="en-US"/>
              <a:pPr>
                <a:defRPr/>
              </a:pPr>
              <a:t>‹#›</a:t>
            </a:fld>
            <a:endParaRPr lang="en-US"/>
          </a:p>
        </p:txBody>
      </p:sp>
    </p:spTree>
    <p:extLst>
      <p:ext uri="{BB962C8B-B14F-4D97-AF65-F5344CB8AC3E}">
        <p14:creationId xmlns:p14="http://schemas.microsoft.com/office/powerpoint/2010/main" val="54261308"/>
      </p:ext>
    </p:extLst>
  </p:cSld>
  <p:clrMapOvr>
    <a:masterClrMapping/>
  </p:clrMapOvr>
  <p:transition xmlns:p14="http://schemas.microsoft.com/office/powerpoint/2010/main" spd="med">
    <p:randomBar dir="vert"/>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15A97B-5DAB-0B41-8189-35EB393F37F6}" type="slidenum">
              <a:rPr lang="en-US"/>
              <a:pPr>
                <a:defRPr/>
              </a:pPr>
              <a:t>‹#›</a:t>
            </a:fld>
            <a:endParaRPr lang="en-US"/>
          </a:p>
        </p:txBody>
      </p:sp>
    </p:spTree>
    <p:extLst>
      <p:ext uri="{BB962C8B-B14F-4D97-AF65-F5344CB8AC3E}">
        <p14:creationId xmlns:p14="http://schemas.microsoft.com/office/powerpoint/2010/main" val="3501325469"/>
      </p:ext>
    </p:extLst>
  </p:cSld>
  <p:clrMapOvr>
    <a:masterClrMapping/>
  </p:clrMapOvr>
  <p:transition xmlns:p14="http://schemas.microsoft.com/office/powerpoint/2010/main" spd="med">
    <p:randomBar dir="vert"/>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8C6BB5-1234-0142-BCBF-7D187847F235}" type="slidenum">
              <a:rPr lang="en-US"/>
              <a:pPr>
                <a:defRPr/>
              </a:pPr>
              <a:t>‹#›</a:t>
            </a:fld>
            <a:endParaRPr lang="en-US"/>
          </a:p>
        </p:txBody>
      </p:sp>
    </p:spTree>
    <p:extLst>
      <p:ext uri="{BB962C8B-B14F-4D97-AF65-F5344CB8AC3E}">
        <p14:creationId xmlns:p14="http://schemas.microsoft.com/office/powerpoint/2010/main" val="3906923045"/>
      </p:ext>
    </p:extLst>
  </p:cSld>
  <p:clrMapOvr>
    <a:masterClrMapping/>
  </p:clrMapOvr>
  <p:transition xmlns:p14="http://schemas.microsoft.com/office/powerpoint/2010/main" spd="med">
    <p:randomBar dir="vert"/>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DFA1B8-B1A8-DF45-BA85-36066F628F53}" type="slidenum">
              <a:rPr lang="en-US"/>
              <a:pPr>
                <a:defRPr/>
              </a:pPr>
              <a:t>‹#›</a:t>
            </a:fld>
            <a:endParaRPr lang="en-US"/>
          </a:p>
        </p:txBody>
      </p:sp>
    </p:spTree>
    <p:extLst>
      <p:ext uri="{BB962C8B-B14F-4D97-AF65-F5344CB8AC3E}">
        <p14:creationId xmlns:p14="http://schemas.microsoft.com/office/powerpoint/2010/main" val="4179900849"/>
      </p:ext>
    </p:extLst>
  </p:cSld>
  <p:clrMapOvr>
    <a:masterClrMapping/>
  </p:clrMapOvr>
  <p:transition xmlns:p14="http://schemas.microsoft.com/office/powerpoint/2010/main" spd="med">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619BA79F-16CC-E34C-9437-897C483D5260}" type="slidenum">
              <a:rPr lang="en-US"/>
              <a:pPr/>
              <a:t>‹#›</a:t>
            </a:fld>
            <a:endParaRPr lang="en-US"/>
          </a:p>
        </p:txBody>
      </p:sp>
    </p:spTree>
    <p:extLst>
      <p:ext uri="{BB962C8B-B14F-4D97-AF65-F5344CB8AC3E}">
        <p14:creationId xmlns:p14="http://schemas.microsoft.com/office/powerpoint/2010/main" val="135947922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04F878-4C2A-4342-833A-760FFA504D18}" type="slidenum">
              <a:rPr lang="en-US"/>
              <a:pPr>
                <a:defRPr/>
              </a:pPr>
              <a:t>‹#›</a:t>
            </a:fld>
            <a:endParaRPr lang="en-US"/>
          </a:p>
        </p:txBody>
      </p:sp>
    </p:spTree>
    <p:extLst>
      <p:ext uri="{BB962C8B-B14F-4D97-AF65-F5344CB8AC3E}">
        <p14:creationId xmlns:p14="http://schemas.microsoft.com/office/powerpoint/2010/main" val="2543983819"/>
      </p:ext>
    </p:extLst>
  </p:cSld>
  <p:clrMapOvr>
    <a:masterClrMapping/>
  </p:clrMapOvr>
  <p:transition xmlns:p14="http://schemas.microsoft.com/office/powerpoint/2010/main" spd="med">
    <p:randomBar dir="vert"/>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331FEB-66F6-8B4B-9B36-6CC9E6B7AC74}" type="slidenum">
              <a:rPr lang="en-US"/>
              <a:pPr>
                <a:defRPr/>
              </a:pPr>
              <a:t>‹#›</a:t>
            </a:fld>
            <a:endParaRPr lang="en-US"/>
          </a:p>
        </p:txBody>
      </p:sp>
    </p:spTree>
    <p:extLst>
      <p:ext uri="{BB962C8B-B14F-4D97-AF65-F5344CB8AC3E}">
        <p14:creationId xmlns:p14="http://schemas.microsoft.com/office/powerpoint/2010/main" val="4018816024"/>
      </p:ext>
    </p:extLst>
  </p:cSld>
  <p:clrMapOvr>
    <a:masterClrMapping/>
  </p:clrMapOvr>
  <p:transition xmlns:p14="http://schemas.microsoft.com/office/powerpoint/2010/main" spd="med">
    <p:randomBar dir="vert"/>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16CC51-CBC4-C44D-AF9A-C47727A698FC}" type="slidenum">
              <a:rPr lang="en-US"/>
              <a:pPr>
                <a:defRPr/>
              </a:pPr>
              <a:t>‹#›</a:t>
            </a:fld>
            <a:endParaRPr lang="en-US"/>
          </a:p>
        </p:txBody>
      </p:sp>
    </p:spTree>
    <p:extLst>
      <p:ext uri="{BB962C8B-B14F-4D97-AF65-F5344CB8AC3E}">
        <p14:creationId xmlns:p14="http://schemas.microsoft.com/office/powerpoint/2010/main" val="3716874246"/>
      </p:ext>
    </p:extLst>
  </p:cSld>
  <p:clrMapOvr>
    <a:masterClrMapping/>
  </p:clrMapOvr>
  <p:transition xmlns:p14="http://schemas.microsoft.com/office/powerpoint/2010/main" spd="med">
    <p:randomBar dir="vert"/>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BED43D-582D-0046-A8C8-B2E283F67606}" type="slidenum">
              <a:rPr lang="en-US"/>
              <a:pPr>
                <a:defRPr/>
              </a:pPr>
              <a:t>‹#›</a:t>
            </a:fld>
            <a:endParaRPr lang="en-US"/>
          </a:p>
        </p:txBody>
      </p:sp>
    </p:spTree>
    <p:extLst>
      <p:ext uri="{BB962C8B-B14F-4D97-AF65-F5344CB8AC3E}">
        <p14:creationId xmlns:p14="http://schemas.microsoft.com/office/powerpoint/2010/main" val="1958993847"/>
      </p:ext>
    </p:extLst>
  </p:cSld>
  <p:clrMapOvr>
    <a:masterClrMapping/>
  </p:clrMapOvr>
  <p:transition xmlns:p14="http://schemas.microsoft.com/office/powerpoint/2010/main" spd="med">
    <p:randomBar dir="vert"/>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atin typeface="Tahoma"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Tahoma"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ahoma" charset="0"/>
                <a:cs typeface="ＭＳ Ｐゴシック" charset="0"/>
              </a:defRPr>
            </a:lvl1pPr>
          </a:lstStyle>
          <a:p>
            <a:pPr>
              <a:defRPr/>
            </a:pPr>
            <a:fld id="{25D857C4-DD0E-164E-A18C-C6C719B38EB8}" type="slidenum">
              <a:rPr lang="en-US"/>
              <a:pPr>
                <a:defRPr/>
              </a:pPr>
              <a:t>‹#›</a:t>
            </a:fld>
            <a:endParaRPr lang="en-US"/>
          </a:p>
        </p:txBody>
      </p:sp>
    </p:spTree>
    <p:extLst>
      <p:ext uri="{BB962C8B-B14F-4D97-AF65-F5344CB8AC3E}">
        <p14:creationId xmlns:p14="http://schemas.microsoft.com/office/powerpoint/2010/main" val="4214234494"/>
      </p:ext>
    </p:extLst>
  </p:cSld>
  <p:clrMapOvr>
    <a:masterClrMapping/>
  </p:clrMapOvr>
  <p:transition xmlns:p14="http://schemas.microsoft.com/office/powerpoint/2010/main" spd="med">
    <p:randomBar dir="vert"/>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atin typeface="Tahoma"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Tahoma"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ahoma" charset="0"/>
                <a:cs typeface="ＭＳ Ｐゴシック" charset="0"/>
              </a:defRPr>
            </a:lvl1pPr>
          </a:lstStyle>
          <a:p>
            <a:pPr>
              <a:defRPr/>
            </a:pPr>
            <a:fld id="{837A6CCC-8BBC-B840-8C5C-F56378D0F0FF}" type="slidenum">
              <a:rPr lang="en-US"/>
              <a:pPr>
                <a:defRPr/>
              </a:pPr>
              <a:t>‹#›</a:t>
            </a:fld>
            <a:endParaRPr lang="en-US"/>
          </a:p>
        </p:txBody>
      </p:sp>
    </p:spTree>
    <p:extLst>
      <p:ext uri="{BB962C8B-B14F-4D97-AF65-F5344CB8AC3E}">
        <p14:creationId xmlns:p14="http://schemas.microsoft.com/office/powerpoint/2010/main" val="2814146480"/>
      </p:ext>
    </p:extLst>
  </p:cSld>
  <p:clrMapOvr>
    <a:masterClrMapping/>
  </p:clrMapOvr>
  <p:transition xmlns:p14="http://schemas.microsoft.com/office/powerpoint/2010/main" spd="med">
    <p:randomBar dir="vert"/>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atin typeface="Tahoma"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Tahoma"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ahoma" charset="0"/>
                <a:cs typeface="ＭＳ Ｐゴシック" charset="0"/>
              </a:defRPr>
            </a:lvl1pPr>
          </a:lstStyle>
          <a:p>
            <a:pPr>
              <a:defRPr/>
            </a:pPr>
            <a:fld id="{47322755-C28C-B148-8A73-5BD3A223E2E6}" type="slidenum">
              <a:rPr lang="en-US"/>
              <a:pPr>
                <a:defRPr/>
              </a:pPr>
              <a:t>‹#›</a:t>
            </a:fld>
            <a:endParaRPr lang="en-US"/>
          </a:p>
        </p:txBody>
      </p:sp>
    </p:spTree>
    <p:extLst>
      <p:ext uri="{BB962C8B-B14F-4D97-AF65-F5344CB8AC3E}">
        <p14:creationId xmlns:p14="http://schemas.microsoft.com/office/powerpoint/2010/main" val="1647044709"/>
      </p:ext>
    </p:extLst>
  </p:cSld>
  <p:clrMapOvr>
    <a:masterClrMapping/>
  </p:clrMapOvr>
  <p:transition xmlns:p14="http://schemas.microsoft.com/office/powerpoint/2010/main" spd="med">
    <p:randomBar dir="vert"/>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atin typeface="Tahoma"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Tahoma"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Tahoma" charset="0"/>
                <a:cs typeface="ＭＳ Ｐゴシック" charset="0"/>
              </a:defRPr>
            </a:lvl1pPr>
          </a:lstStyle>
          <a:p>
            <a:pPr>
              <a:defRPr/>
            </a:pPr>
            <a:fld id="{9F0DB54B-1294-8D48-9C62-2C7106267F09}" type="slidenum">
              <a:rPr lang="en-US"/>
              <a:pPr>
                <a:defRPr/>
              </a:pPr>
              <a:t>‹#›</a:t>
            </a:fld>
            <a:endParaRPr lang="en-US"/>
          </a:p>
        </p:txBody>
      </p:sp>
    </p:spTree>
    <p:extLst>
      <p:ext uri="{BB962C8B-B14F-4D97-AF65-F5344CB8AC3E}">
        <p14:creationId xmlns:p14="http://schemas.microsoft.com/office/powerpoint/2010/main" val="2741583230"/>
      </p:ext>
    </p:extLst>
  </p:cSld>
  <p:clrMapOvr>
    <a:masterClrMapping/>
  </p:clrMapOvr>
  <p:transition xmlns:p14="http://schemas.microsoft.com/office/powerpoint/2010/main" spd="med">
    <p:randomBar dir="vert"/>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hangingPunct="0">
              <a:defRPr>
                <a:latin typeface="Tahoma"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hangingPunct="0">
              <a:defRPr>
                <a:latin typeface="Tahoma"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atin typeface="Tahoma" charset="0"/>
                <a:cs typeface="ＭＳ Ｐゴシック" charset="0"/>
              </a:defRPr>
            </a:lvl1pPr>
          </a:lstStyle>
          <a:p>
            <a:pPr>
              <a:defRPr/>
            </a:pPr>
            <a:fld id="{2719478F-01F2-7C4E-94C3-2C51C0F0CBCF}" type="slidenum">
              <a:rPr lang="en-US"/>
              <a:pPr>
                <a:defRPr/>
              </a:pPr>
              <a:t>‹#›</a:t>
            </a:fld>
            <a:endParaRPr lang="en-US"/>
          </a:p>
        </p:txBody>
      </p:sp>
    </p:spTree>
    <p:extLst>
      <p:ext uri="{BB962C8B-B14F-4D97-AF65-F5344CB8AC3E}">
        <p14:creationId xmlns:p14="http://schemas.microsoft.com/office/powerpoint/2010/main" val="423710482"/>
      </p:ext>
    </p:extLst>
  </p:cSld>
  <p:clrMapOvr>
    <a:masterClrMapping/>
  </p:clrMapOvr>
  <p:transition xmlns:p14="http://schemas.microsoft.com/office/powerpoint/2010/main" spd="med">
    <p:randomBar dir="vert"/>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hangingPunct="0">
              <a:defRPr>
                <a:latin typeface="Tahoma"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hangingPunct="0">
              <a:defRPr>
                <a:latin typeface="Tahoma"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Tahoma" charset="0"/>
                <a:cs typeface="ＭＳ Ｐゴシック" charset="0"/>
              </a:defRPr>
            </a:lvl1pPr>
          </a:lstStyle>
          <a:p>
            <a:pPr>
              <a:defRPr/>
            </a:pPr>
            <a:fld id="{E2F0FAD0-4F37-A94E-99AF-3BFFE93760B2}" type="slidenum">
              <a:rPr lang="en-US"/>
              <a:pPr>
                <a:defRPr/>
              </a:pPr>
              <a:t>‹#›</a:t>
            </a:fld>
            <a:endParaRPr lang="en-US"/>
          </a:p>
        </p:txBody>
      </p:sp>
    </p:spTree>
    <p:extLst>
      <p:ext uri="{BB962C8B-B14F-4D97-AF65-F5344CB8AC3E}">
        <p14:creationId xmlns:p14="http://schemas.microsoft.com/office/powerpoint/2010/main" val="1192015668"/>
      </p:ext>
    </p:extLst>
  </p:cSld>
  <p:clrMapOvr>
    <a:masterClrMapping/>
  </p:clrMapOvr>
  <p:transition xmlns:p14="http://schemas.microsoft.com/office/powerpoint/2010/main" spd="med">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359041939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Tahoma"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hangingPunct="0">
              <a:defRPr>
                <a:latin typeface="Tahoma"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Tahoma" charset="0"/>
                <a:cs typeface="ＭＳ Ｐゴシック" charset="0"/>
              </a:defRPr>
            </a:lvl1pPr>
          </a:lstStyle>
          <a:p>
            <a:pPr>
              <a:defRPr/>
            </a:pPr>
            <a:fld id="{ED71F4E6-A8D4-C04F-A92C-1FED88BA49FC}" type="slidenum">
              <a:rPr lang="en-US"/>
              <a:pPr>
                <a:defRPr/>
              </a:pPr>
              <a:t>‹#›</a:t>
            </a:fld>
            <a:endParaRPr lang="en-US"/>
          </a:p>
        </p:txBody>
      </p:sp>
    </p:spTree>
    <p:extLst>
      <p:ext uri="{BB962C8B-B14F-4D97-AF65-F5344CB8AC3E}">
        <p14:creationId xmlns:p14="http://schemas.microsoft.com/office/powerpoint/2010/main" val="2675300877"/>
      </p:ext>
    </p:extLst>
  </p:cSld>
  <p:clrMapOvr>
    <a:masterClrMapping/>
  </p:clrMapOvr>
  <p:transition xmlns:p14="http://schemas.microsoft.com/office/powerpoint/2010/main" spd="med">
    <p:randomBar dir="vert"/>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atin typeface="Tahoma"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Tahoma"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Tahoma" charset="0"/>
                <a:cs typeface="ＭＳ Ｐゴシック" charset="0"/>
              </a:defRPr>
            </a:lvl1pPr>
          </a:lstStyle>
          <a:p>
            <a:pPr>
              <a:defRPr/>
            </a:pPr>
            <a:fld id="{429C29EF-F2FC-9A4A-B142-3CB5DCA08F4B}" type="slidenum">
              <a:rPr lang="en-US"/>
              <a:pPr>
                <a:defRPr/>
              </a:pPr>
              <a:t>‹#›</a:t>
            </a:fld>
            <a:endParaRPr lang="en-US"/>
          </a:p>
        </p:txBody>
      </p:sp>
    </p:spTree>
    <p:extLst>
      <p:ext uri="{BB962C8B-B14F-4D97-AF65-F5344CB8AC3E}">
        <p14:creationId xmlns:p14="http://schemas.microsoft.com/office/powerpoint/2010/main" val="2115730320"/>
      </p:ext>
    </p:extLst>
  </p:cSld>
  <p:clrMapOvr>
    <a:masterClrMapping/>
  </p:clrMapOvr>
  <p:transition xmlns:p14="http://schemas.microsoft.com/office/powerpoint/2010/main" spd="med">
    <p:randomBar dir="vert"/>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atin typeface="Tahoma"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Tahoma"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Tahoma" charset="0"/>
                <a:cs typeface="ＭＳ Ｐゴシック" charset="0"/>
              </a:defRPr>
            </a:lvl1pPr>
          </a:lstStyle>
          <a:p>
            <a:pPr>
              <a:defRPr/>
            </a:pPr>
            <a:fld id="{04632D40-DA95-9E40-BED6-D6DD3C8694EA}" type="slidenum">
              <a:rPr lang="en-US"/>
              <a:pPr>
                <a:defRPr/>
              </a:pPr>
              <a:t>‹#›</a:t>
            </a:fld>
            <a:endParaRPr lang="en-US"/>
          </a:p>
        </p:txBody>
      </p:sp>
    </p:spTree>
    <p:extLst>
      <p:ext uri="{BB962C8B-B14F-4D97-AF65-F5344CB8AC3E}">
        <p14:creationId xmlns:p14="http://schemas.microsoft.com/office/powerpoint/2010/main" val="3003785909"/>
      </p:ext>
    </p:extLst>
  </p:cSld>
  <p:clrMapOvr>
    <a:masterClrMapping/>
  </p:clrMapOvr>
  <p:transition xmlns:p14="http://schemas.microsoft.com/office/powerpoint/2010/main" spd="med">
    <p:randomBar dir="vert"/>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atin typeface="Tahoma"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Tahoma"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ahoma" charset="0"/>
                <a:cs typeface="ＭＳ Ｐゴシック" charset="0"/>
              </a:defRPr>
            </a:lvl1pPr>
          </a:lstStyle>
          <a:p>
            <a:pPr>
              <a:defRPr/>
            </a:pPr>
            <a:fld id="{170C1B05-B84F-D548-AF80-8625DA96EF72}" type="slidenum">
              <a:rPr lang="en-US"/>
              <a:pPr>
                <a:defRPr/>
              </a:pPr>
              <a:t>‹#›</a:t>
            </a:fld>
            <a:endParaRPr lang="en-US"/>
          </a:p>
        </p:txBody>
      </p:sp>
    </p:spTree>
    <p:extLst>
      <p:ext uri="{BB962C8B-B14F-4D97-AF65-F5344CB8AC3E}">
        <p14:creationId xmlns:p14="http://schemas.microsoft.com/office/powerpoint/2010/main" val="2823494527"/>
      </p:ext>
    </p:extLst>
  </p:cSld>
  <p:clrMapOvr>
    <a:masterClrMapping/>
  </p:clrMapOvr>
  <p:transition xmlns:p14="http://schemas.microsoft.com/office/powerpoint/2010/main" spd="med">
    <p:randomBar dir="vert"/>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5165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atin typeface="Tahoma"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Tahoma"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ahoma" charset="0"/>
                <a:cs typeface="ＭＳ Ｐゴシック" charset="0"/>
              </a:defRPr>
            </a:lvl1pPr>
          </a:lstStyle>
          <a:p>
            <a:pPr>
              <a:defRPr/>
            </a:pPr>
            <a:fld id="{6D89B5E6-9922-2041-BB49-973B7FEECE12}" type="slidenum">
              <a:rPr lang="en-US"/>
              <a:pPr>
                <a:defRPr/>
              </a:pPr>
              <a:t>‹#›</a:t>
            </a:fld>
            <a:endParaRPr lang="en-US"/>
          </a:p>
        </p:txBody>
      </p:sp>
    </p:spTree>
    <p:extLst>
      <p:ext uri="{BB962C8B-B14F-4D97-AF65-F5344CB8AC3E}">
        <p14:creationId xmlns:p14="http://schemas.microsoft.com/office/powerpoint/2010/main" val="3880308520"/>
      </p:ext>
    </p:extLst>
  </p:cSld>
  <p:clrMapOvr>
    <a:masterClrMapping/>
  </p:clrMapOvr>
  <p:transition xmlns:p14="http://schemas.microsoft.com/office/powerpoint/2010/main" spd="med">
    <p:randomBar dir="vert"/>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a:solidFill>
                  <a:srgbClr val="FFFFFF"/>
                </a:solidFill>
                <a:latin typeface="Tahoma" pitchFamily="24" charset="-52"/>
                <a:ea typeface="ＭＳ Ｐゴシック" pitchFamily="24" charset="-128"/>
                <a:cs typeface="ＭＳ Ｐゴシック" pitchFamily="24" charset="-128"/>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36869"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4" charset="2"/>
              <a:buNone/>
              <a:defRPr/>
            </a:lvl1pPr>
          </a:lstStyle>
          <a:p>
            <a:r>
              <a:rPr lang="en-US"/>
              <a:t>Click to edit Master subtitle style</a:t>
            </a:r>
          </a:p>
        </p:txBody>
      </p:sp>
      <p:sp>
        <p:nvSpPr>
          <p:cNvPr id="36873"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dirty="0"/>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8" name="Rectangle 7"/>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8"/>
          <p:cNvSpPr>
            <a:spLocks noGrp="1" noChangeArrowheads="1"/>
          </p:cNvSpPr>
          <p:nvPr>
            <p:ph type="sldNum" sz="quarter" idx="12"/>
          </p:nvPr>
        </p:nvSpPr>
        <p:spPr/>
        <p:txBody>
          <a:bodyPr/>
          <a:lstStyle>
            <a:lvl1pPr>
              <a:defRPr/>
            </a:lvl1pPr>
          </a:lstStyle>
          <a:p>
            <a:pPr>
              <a:defRPr/>
            </a:pPr>
            <a:fld id="{97A48120-51E2-F849-8BEA-801D283DC41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2318172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99FAC36A-C187-174A-93CB-944F4F2543A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2865078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4DC56731-F3A5-B949-AF6C-27DC42C517C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854425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C01F2C31-D593-2445-B41B-691AEA8BE30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496310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48CCB005-BC49-3F4B-B438-9B1D7110804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35146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104727322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3D6E2AA5-049E-FA4B-B315-CE207F3C791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9259139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26C1B7C2-C7B5-1C43-88D4-3141ACEFD0C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9547808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C8C44181-C7EF-1A4C-B14D-FFC3EB6932E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9901780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487FD01C-F0DC-F749-82D7-1E91FF1396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3255982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DB0FEFDC-005B-724B-A86D-6799779CF70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3330581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DE803F0B-1D77-F341-B3AA-216CE6F523E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8411145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a:solidFill>
                  <a:srgbClr val="FFFFFF"/>
                </a:solidFill>
                <a:latin typeface="Tahoma" pitchFamily="24" charset="-52"/>
                <a:ea typeface="ＭＳ Ｐゴシック" pitchFamily="24" charset="-128"/>
                <a:cs typeface="ＭＳ Ｐゴシック" pitchFamily="24" charset="-128"/>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36869"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4" charset="2"/>
              <a:buNone/>
              <a:defRPr/>
            </a:lvl1pPr>
          </a:lstStyle>
          <a:p>
            <a:r>
              <a:rPr lang="en-US"/>
              <a:t>Click to edit Master subtitle style</a:t>
            </a:r>
          </a:p>
        </p:txBody>
      </p:sp>
      <p:sp>
        <p:nvSpPr>
          <p:cNvPr id="36873"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dirty="0"/>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8" name="Rectangle 7"/>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8"/>
          <p:cNvSpPr>
            <a:spLocks noGrp="1" noChangeArrowheads="1"/>
          </p:cNvSpPr>
          <p:nvPr>
            <p:ph type="sldNum" sz="quarter" idx="12"/>
          </p:nvPr>
        </p:nvSpPr>
        <p:spPr/>
        <p:txBody>
          <a:bodyPr/>
          <a:lstStyle>
            <a:lvl1pPr>
              <a:defRPr/>
            </a:lvl1pPr>
          </a:lstStyle>
          <a:p>
            <a:pPr>
              <a:defRPr/>
            </a:pPr>
            <a:fld id="{97A48120-51E2-F849-8BEA-801D283DC41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280080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99FAC36A-C187-174A-93CB-944F4F2543A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1885934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4DC56731-F3A5-B949-AF6C-27DC42C517C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7993426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C01F2C31-D593-2445-B41B-691AEA8BE30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33525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45608654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48CCB005-BC49-3F4B-B438-9B1D7110804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1712954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3D6E2AA5-049E-FA4B-B315-CE207F3C791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3109236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26C1B7C2-C7B5-1C43-88D4-3141ACEFD0C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9475097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C8C44181-C7EF-1A4C-B14D-FFC3EB6932E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8761537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487FD01C-F0DC-F749-82D7-1E91FF1396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9199465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DB0FEFDC-005B-724B-A86D-6799779CF70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763724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DE803F0B-1D77-F341-B3AA-216CE6F523E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7050475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ea typeface="ＭＳ Ｐゴシック" pitchFamily="-112" charset="-128"/>
                <a:cs typeface="ＭＳ Ｐゴシック" pitchFamily="-112" charset="-128"/>
              </a:defRPr>
            </a:lvl1pPr>
          </a:lstStyle>
          <a:p>
            <a:pPr>
              <a:defRPr/>
            </a:pPr>
            <a:endParaRPr lang="en-US"/>
          </a:p>
        </p:txBody>
      </p:sp>
      <p:sp>
        <p:nvSpPr>
          <p:cNvPr id="3" name="Rectangle 5"/>
          <p:cNvSpPr>
            <a:spLocks noGrp="1" noChangeArrowheads="1"/>
          </p:cNvSpPr>
          <p:nvPr>
            <p:ph type="ftr" sz="quarter" idx="11"/>
          </p:nvPr>
        </p:nvSpPr>
        <p:spPr/>
        <p:txBody>
          <a:bodyPr/>
          <a:lstStyle>
            <a:lvl1pPr algn="l">
              <a:defRPr>
                <a:ea typeface="ＭＳ Ｐゴシック" pitchFamily="-112" charset="-128"/>
                <a:cs typeface="ＭＳ Ｐゴシック" pitchFamily="-112"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7F5E359-BDB1-D64D-94B8-5661D8FAB349}" type="slidenum">
              <a:rPr lang="en-US"/>
              <a:pPr>
                <a:defRPr/>
              </a:pPr>
              <a:t>‹#›</a:t>
            </a:fld>
            <a:endParaRPr lang="en-US"/>
          </a:p>
        </p:txBody>
      </p:sp>
    </p:spTree>
    <p:extLst>
      <p:ext uri="{BB962C8B-B14F-4D97-AF65-F5344CB8AC3E}">
        <p14:creationId xmlns:p14="http://schemas.microsoft.com/office/powerpoint/2010/main" val="1062903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651776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234176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299086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376335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3853870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C2BD8540-7E6D-CE42-90D6-0C62CC3F9828}" type="slidenum">
              <a:rPr lang="en-US"/>
              <a:pPr/>
              <a:t>‹#›</a:t>
            </a:fld>
            <a:endParaRPr lang="en-US"/>
          </a:p>
        </p:txBody>
      </p:sp>
    </p:spTree>
    <p:extLst>
      <p:ext uri="{BB962C8B-B14F-4D97-AF65-F5344CB8AC3E}">
        <p14:creationId xmlns:p14="http://schemas.microsoft.com/office/powerpoint/2010/main" val="1191627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1104512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1027567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4166879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4550704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3400714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5E67026-492B-EC44-8B88-C42F494F6924}" type="datetimeFigureOut">
              <a:rPr lang="en-US">
                <a:latin typeface="Calibri"/>
              </a:rPr>
              <a:pPr>
                <a:defRPr/>
              </a:pPr>
              <a:t>11/9/15</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C52D8F7B-2FCF-5447-8DB4-6219DC8E1CE4}"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42771959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7652E6-73AF-6D42-AA48-2463A5560065}" type="datetimeFigureOut">
              <a:rPr lang="en-US">
                <a:latin typeface="Calibri"/>
              </a:rPr>
              <a:pPr>
                <a:defRPr/>
              </a:pPr>
              <a:t>11/9/15</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48A8590-9B50-3E49-BA0D-F43CF3DB51E0}"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5572777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8332BAE-E9F1-734A-976D-58DD5C59622C}" type="datetimeFigureOut">
              <a:rPr lang="en-US">
                <a:latin typeface="Calibri"/>
              </a:rPr>
              <a:pPr>
                <a:defRPr/>
              </a:pPr>
              <a:t>11/9/15</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766E898E-E7D5-FD49-B7DC-0971726D0481}"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1340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42DF34E-C08B-BC4B-B4A8-3FF3D34F6A61}" type="datetimeFigureOut">
              <a:rPr lang="en-US">
                <a:latin typeface="Calibri"/>
              </a:rPr>
              <a:pPr>
                <a:defRPr/>
              </a:pPr>
              <a:t>11/9/15</a:t>
            </a:fld>
            <a:endParaRPr lang="en-US">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06114336-C556-AD4F-80E3-4891DB937912}"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8265539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0330024-35D8-D94A-8999-7B7B6B51CA1B}" type="datetimeFigureOut">
              <a:rPr lang="en-US">
                <a:latin typeface="Calibri"/>
              </a:rPr>
              <a:pPr>
                <a:defRPr/>
              </a:pPr>
              <a:t>11/9/15</a:t>
            </a:fld>
            <a:endParaRPr lang="en-US">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A9A045FC-3700-984A-B207-4D872868D8EA}"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078225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AE6A5E4D-9874-7D48-9F57-56271824FBFF}" type="slidenum">
              <a:rPr lang="en-US"/>
              <a:pPr/>
              <a:t>‹#›</a:t>
            </a:fld>
            <a:endParaRPr lang="en-US"/>
          </a:p>
        </p:txBody>
      </p:sp>
    </p:spTree>
    <p:extLst>
      <p:ext uri="{BB962C8B-B14F-4D97-AF65-F5344CB8AC3E}">
        <p14:creationId xmlns:p14="http://schemas.microsoft.com/office/powerpoint/2010/main" val="27896296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05C3A14-E094-2A4E-8099-0EDC7438E730}" type="datetimeFigureOut">
              <a:rPr lang="en-US">
                <a:latin typeface="Calibri"/>
              </a:rPr>
              <a:pPr>
                <a:defRPr/>
              </a:pPr>
              <a:t>11/9/15</a:t>
            </a:fld>
            <a:endParaRPr lang="en-US">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9BAE152D-FDAA-9E47-9A0E-2ED8E9B3CB27}"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413445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3F908AB-5B50-4F49-94AA-220D160AA4F4}" type="datetimeFigureOut">
              <a:rPr lang="en-US">
                <a:latin typeface="Calibri"/>
              </a:rPr>
              <a:pPr>
                <a:defRPr/>
              </a:pPr>
              <a:t>11/9/15</a:t>
            </a:fld>
            <a:endParaRPr lang="en-US">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18BB8D47-628B-824C-8574-3A1169235049}"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6679048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366DE2-63B7-4041-8918-7F499461D365}" type="datetimeFigureOut">
              <a:rPr lang="en-US">
                <a:latin typeface="Calibri"/>
              </a:rPr>
              <a:pPr>
                <a:defRPr/>
              </a:pPr>
              <a:t>11/9/15</a:t>
            </a:fld>
            <a:endParaRPr lang="en-US">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6525CA73-0552-214B-B539-DF47D6D79F0D}"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454449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8933BA-218B-C447-AF2D-4B676F47CDE7}" type="datetimeFigureOut">
              <a:rPr lang="en-US">
                <a:latin typeface="Calibri"/>
              </a:rPr>
              <a:pPr>
                <a:defRPr/>
              </a:pPr>
              <a:t>11/9/15</a:t>
            </a:fld>
            <a:endParaRPr lang="en-US">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6F44B108-CFD7-CE48-A9BB-702F622A5320}"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42380045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DB22C59-F915-1047-9473-5D5FE98DF12C}" type="datetimeFigureOut">
              <a:rPr lang="en-US">
                <a:latin typeface="Calibri"/>
              </a:rPr>
              <a:pPr>
                <a:defRPr/>
              </a:pPr>
              <a:t>11/9/15</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59E6DFA-5FBA-3043-9187-CA3798BD5BD7}"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29642717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8CF1EB7-CA46-CA4B-BD9C-063522A155A6}" type="datetimeFigureOut">
              <a:rPr lang="en-US">
                <a:latin typeface="Calibri"/>
              </a:rPr>
              <a:pPr>
                <a:defRPr/>
              </a:pPr>
              <a:t>11/9/15</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3A81F1A0-283A-9E48-B9B5-B61800A6FBBD}"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930955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64225054"/>
      </p:ext>
    </p:extLst>
  </p:cSld>
  <p:clrMapOvr>
    <a:masterClrMapping/>
  </p:clrMapOvr>
  <p:transition xmlns:p14="http://schemas.microsoft.com/office/powerpoint/2010/mai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5388757"/>
      </p:ext>
    </p:extLst>
  </p:cSld>
  <p:clrMapOvr>
    <a:masterClrMapping/>
  </p:clrMapOvr>
  <p:transition xmlns:p14="http://schemas.microsoft.com/office/powerpoint/2010/mai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61420543"/>
      </p:ext>
    </p:extLst>
  </p:cSld>
  <p:clrMapOvr>
    <a:masterClrMapping/>
  </p:clrMapOvr>
  <p:transition xmlns:p14="http://schemas.microsoft.com/office/powerpoint/2010/mai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8239936"/>
      </p:ext>
    </p:extLst>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fld id="{0C9C0208-DCC1-6E47-8C21-CE7A0A0C3BF6}" type="slidenum">
              <a:rPr lang="en-US"/>
              <a:pPr/>
              <a:t>‹#›</a:t>
            </a:fld>
            <a:endParaRPr lang="en-US"/>
          </a:p>
        </p:txBody>
      </p:sp>
    </p:spTree>
    <p:extLst>
      <p:ext uri="{BB962C8B-B14F-4D97-AF65-F5344CB8AC3E}">
        <p14:creationId xmlns:p14="http://schemas.microsoft.com/office/powerpoint/2010/main" val="34567724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196936"/>
      </p:ext>
    </p:extLst>
  </p:cSld>
  <p:clrMapOvr>
    <a:masterClrMapping/>
  </p:clrMapOvr>
  <p:transition xmlns:p14="http://schemas.microsoft.com/office/powerpoint/2010/mai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977498561"/>
      </p:ext>
    </p:extLst>
  </p:cSld>
  <p:clrMapOvr>
    <a:masterClrMapping/>
  </p:clrMapOvr>
  <p:transition xmlns:p14="http://schemas.microsoft.com/office/powerpoint/2010/mai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4026942"/>
      </p:ext>
    </p:extLst>
  </p:cSld>
  <p:clrMapOvr>
    <a:masterClrMapping/>
  </p:clrMapOvr>
  <p:transition xmlns:p14="http://schemas.microsoft.com/office/powerpoint/2010/mai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85028528"/>
      </p:ext>
    </p:extLst>
  </p:cSld>
  <p:clrMapOvr>
    <a:masterClrMapping/>
  </p:clrMapOvr>
  <p:transition xmlns:p14="http://schemas.microsoft.com/office/powerpoint/2010/mai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40122353"/>
      </p:ext>
    </p:extLst>
  </p:cSld>
  <p:clrMapOvr>
    <a:masterClrMapping/>
  </p:clrMapOvr>
  <p:transition xmlns:p14="http://schemas.microsoft.com/office/powerpoint/2010/mai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4082977"/>
      </p:ext>
    </p:extLst>
  </p:cSld>
  <p:clrMapOvr>
    <a:masterClrMapping/>
  </p:clrMapOvr>
  <p:transition xmlns:p14="http://schemas.microsoft.com/office/powerpoint/2010/mai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6578254"/>
      </p:ext>
    </p:extLst>
  </p:cSld>
  <p:clrMapOvr>
    <a:masterClrMapping/>
  </p:clrMapOvr>
  <p:transition xmlns:p14="http://schemas.microsoft.com/office/powerpoint/2010/mai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32888" cy="6845300"/>
            <a:chOff x="0" y="0"/>
            <a:chExt cx="5753" cy="4312"/>
          </a:xfrm>
        </p:grpSpPr>
        <p:sp>
          <p:nvSpPr>
            <p:cNvPr id="3"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Arial" charset="0"/>
              </a:endParaRPr>
            </a:p>
          </p:txBody>
        </p:sp>
        <p:grpSp>
          <p:nvGrpSpPr>
            <p:cNvPr id="4" name="Group 4"/>
            <p:cNvGrpSpPr>
              <a:grpSpLocks/>
            </p:cNvGrpSpPr>
            <p:nvPr/>
          </p:nvGrpSpPr>
          <p:grpSpPr bwMode="auto">
            <a:xfrm>
              <a:off x="246" y="204"/>
              <a:ext cx="5271" cy="3889"/>
              <a:chOff x="246" y="204"/>
              <a:chExt cx="5271" cy="3889"/>
            </a:xfrm>
          </p:grpSpPr>
          <p:sp>
            <p:nvSpPr>
              <p:cNvPr id="9"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eaLnBrk="1" hangingPunct="1">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10"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1" hangingPunct="1"/>
                <a:endParaRPr lang="en-US" sz="2400">
                  <a:solidFill>
                    <a:srgbClr val="FFFFFF"/>
                  </a:solidFill>
                  <a:latin typeface="Arial" charset="0"/>
                </a:endParaRPr>
              </a:p>
            </p:txBody>
          </p:sp>
          <p:sp>
            <p:nvSpPr>
              <p:cNvPr id="11"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1" hangingPunct="1"/>
                <a:endParaRPr lang="en-US" sz="2400">
                  <a:solidFill>
                    <a:srgbClr val="FFFFFF"/>
                  </a:solidFill>
                  <a:latin typeface="Arial" charset="0"/>
                </a:endParaRPr>
              </a:p>
            </p:txBody>
          </p:sp>
          <p:sp>
            <p:nvSpPr>
              <p:cNvPr id="12"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1" hangingPunct="1"/>
                <a:endParaRPr lang="en-US" sz="2400">
                  <a:solidFill>
                    <a:srgbClr val="FFFFFF"/>
                  </a:solidFill>
                  <a:latin typeface="Arial" charset="0"/>
                </a:endParaRPr>
              </a:p>
            </p:txBody>
          </p:sp>
          <p:sp>
            <p:nvSpPr>
              <p:cNvPr id="13"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1" hangingPunct="1"/>
                <a:endParaRPr lang="en-US" sz="2400">
                  <a:solidFill>
                    <a:srgbClr val="FFFFFF"/>
                  </a:solidFill>
                  <a:latin typeface="Arial" charset="0"/>
                </a:endParaRPr>
              </a:p>
            </p:txBody>
          </p:sp>
          <p:sp>
            <p:nvSpPr>
              <p:cNvPr id="14"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1" hangingPunct="1"/>
                <a:endParaRPr lang="en-US" sz="2400">
                  <a:solidFill>
                    <a:srgbClr val="FFFFFF"/>
                  </a:solidFill>
                  <a:latin typeface="Arial" charset="0"/>
                </a:endParaRPr>
              </a:p>
            </p:txBody>
          </p:sp>
          <p:sp>
            <p:nvSpPr>
              <p:cNvPr id="15"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1" hangingPunct="1"/>
                <a:endParaRPr lang="en-US" sz="2400">
                  <a:solidFill>
                    <a:srgbClr val="FFFFFF"/>
                  </a:solidFill>
                  <a:latin typeface="Arial" charset="0"/>
                </a:endParaRPr>
              </a:p>
            </p:txBody>
          </p:sp>
          <p:sp>
            <p:nvSpPr>
              <p:cNvPr id="16"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1" hangingPunct="1"/>
                <a:endParaRPr lang="en-US" sz="2400">
                  <a:solidFill>
                    <a:srgbClr val="FFFFFF"/>
                  </a:solidFill>
                  <a:latin typeface="Arial" charset="0"/>
                </a:endParaRPr>
              </a:p>
            </p:txBody>
          </p:sp>
          <p:sp>
            <p:nvSpPr>
              <p:cNvPr id="17"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1" hangingPunct="1"/>
                <a:endParaRPr lang="en-US" sz="2400">
                  <a:solidFill>
                    <a:srgbClr val="FFFFFF"/>
                  </a:solidFill>
                  <a:latin typeface="Arial" charset="0"/>
                </a:endParaRPr>
              </a:p>
            </p:txBody>
          </p:sp>
          <p:sp>
            <p:nvSpPr>
              <p:cNvPr id="18"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1" hangingPunct="1"/>
                <a:endParaRPr lang="en-US" sz="2400">
                  <a:solidFill>
                    <a:srgbClr val="FFFFFF"/>
                  </a:solidFill>
                  <a:latin typeface="Arial" charset="0"/>
                </a:endParaRPr>
              </a:p>
            </p:txBody>
          </p:sp>
          <p:sp>
            <p:nvSpPr>
              <p:cNvPr id="19"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1" hangingPunct="1"/>
                <a:endParaRPr lang="en-US" sz="2400">
                  <a:solidFill>
                    <a:srgbClr val="FFFFFF"/>
                  </a:solidFill>
                  <a:latin typeface="Arial" charset="0"/>
                </a:endParaRPr>
              </a:p>
            </p:txBody>
          </p:sp>
          <p:sp>
            <p:nvSpPr>
              <p:cNvPr id="20"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1" hangingPunct="1"/>
                <a:endParaRPr lang="en-US" sz="2400">
                  <a:solidFill>
                    <a:srgbClr val="FFFFFF"/>
                  </a:solidFill>
                  <a:latin typeface="Arial" charset="0"/>
                </a:endParaRPr>
              </a:p>
            </p:txBody>
          </p:sp>
          <p:sp>
            <p:nvSpPr>
              <p:cNvPr id="21"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1" hangingPunct="1"/>
                <a:endParaRPr lang="en-US" sz="2400">
                  <a:solidFill>
                    <a:srgbClr val="FFFFFF"/>
                  </a:solidFill>
                  <a:latin typeface="Arial" charset="0"/>
                </a:endParaRPr>
              </a:p>
            </p:txBody>
          </p:sp>
          <p:sp>
            <p:nvSpPr>
              <p:cNvPr id="22"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1" hangingPunct="1"/>
                <a:endParaRPr lang="en-US" sz="2400">
                  <a:solidFill>
                    <a:srgbClr val="FFFFFF"/>
                  </a:solidFill>
                  <a:latin typeface="Arial" charset="0"/>
                </a:endParaRPr>
              </a:p>
            </p:txBody>
          </p:sp>
          <p:sp>
            <p:nvSpPr>
              <p:cNvPr id="23"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1" hangingPunct="1"/>
                <a:endParaRPr lang="en-US" sz="2400">
                  <a:solidFill>
                    <a:srgbClr val="FFFFFF"/>
                  </a:solidFill>
                  <a:latin typeface="Arial" charset="0"/>
                </a:endParaRPr>
              </a:p>
            </p:txBody>
          </p:sp>
          <p:sp>
            <p:nvSpPr>
              <p:cNvPr id="24"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1" hangingPunct="1"/>
                <a:endParaRPr lang="en-US" sz="2400">
                  <a:solidFill>
                    <a:srgbClr val="FFFFFF"/>
                  </a:solidFill>
                  <a:latin typeface="Arial" charset="0"/>
                </a:endParaRPr>
              </a:p>
            </p:txBody>
          </p:sp>
          <p:sp>
            <p:nvSpPr>
              <p:cNvPr id="25"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1" hangingPunct="1"/>
                <a:endParaRPr lang="en-US" sz="2400">
                  <a:solidFill>
                    <a:srgbClr val="FFFFFF"/>
                  </a:solidFill>
                  <a:latin typeface="Arial" charset="0"/>
                </a:endParaRPr>
              </a:p>
            </p:txBody>
          </p:sp>
          <p:sp>
            <p:nvSpPr>
              <p:cNvPr id="26"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1" hangingPunct="1"/>
                <a:endParaRPr lang="en-US" sz="2400">
                  <a:solidFill>
                    <a:srgbClr val="FFFFFF"/>
                  </a:solidFill>
                  <a:latin typeface="Arial" charset="0"/>
                </a:endParaRPr>
              </a:p>
            </p:txBody>
          </p:sp>
          <p:sp>
            <p:nvSpPr>
              <p:cNvPr id="27"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1" hangingPunct="1"/>
                <a:endParaRPr lang="en-US" sz="2400">
                  <a:solidFill>
                    <a:srgbClr val="FFFFFF"/>
                  </a:solidFill>
                  <a:latin typeface="Arial" charset="0"/>
                </a:endParaRPr>
              </a:p>
            </p:txBody>
          </p:sp>
          <p:sp>
            <p:nvSpPr>
              <p:cNvPr id="28"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1" hangingPunct="1"/>
                <a:endParaRPr lang="en-US" sz="2400">
                  <a:solidFill>
                    <a:srgbClr val="FFFFFF"/>
                  </a:solidFill>
                  <a:latin typeface="Arial" charset="0"/>
                </a:endParaRPr>
              </a:p>
            </p:txBody>
          </p:sp>
          <p:sp>
            <p:nvSpPr>
              <p:cNvPr id="29"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1" hangingPunct="1"/>
                <a:endParaRPr lang="en-US" sz="2400">
                  <a:solidFill>
                    <a:srgbClr val="FFFFFF"/>
                  </a:solidFill>
                  <a:latin typeface="Arial" charset="0"/>
                </a:endParaRPr>
              </a:p>
            </p:txBody>
          </p:sp>
          <p:sp>
            <p:nvSpPr>
              <p:cNvPr id="30"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1" hangingPunct="1"/>
                <a:endParaRPr lang="en-US" sz="2400">
                  <a:solidFill>
                    <a:srgbClr val="FFFFFF"/>
                  </a:solidFill>
                  <a:latin typeface="Arial" charset="0"/>
                </a:endParaRPr>
              </a:p>
            </p:txBody>
          </p:sp>
          <p:sp>
            <p:nvSpPr>
              <p:cNvPr id="31"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1" hangingPunct="1"/>
                <a:endParaRPr lang="en-US" sz="2400">
                  <a:solidFill>
                    <a:srgbClr val="FFFFFF"/>
                  </a:solidFill>
                  <a:latin typeface="Arial" charset="0"/>
                </a:endParaRPr>
              </a:p>
            </p:txBody>
          </p:sp>
        </p:grpSp>
        <p:grpSp>
          <p:nvGrpSpPr>
            <p:cNvPr id="5" name="Group 28"/>
            <p:cNvGrpSpPr>
              <a:grpSpLocks/>
            </p:cNvGrpSpPr>
            <p:nvPr/>
          </p:nvGrpSpPr>
          <p:grpSpPr bwMode="auto">
            <a:xfrm>
              <a:off x="0" y="0"/>
              <a:ext cx="1246" cy="1232"/>
              <a:chOff x="0" y="0"/>
              <a:chExt cx="1246" cy="1232"/>
            </a:xfrm>
          </p:grpSpPr>
          <p:sp>
            <p:nvSpPr>
              <p:cNvPr id="6"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Arial" charset="0"/>
                </a:endParaRPr>
              </a:p>
            </p:txBody>
          </p:sp>
          <p:sp>
            <p:nvSpPr>
              <p:cNvPr id="7"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Arial" charset="0"/>
                </a:endParaRPr>
              </a:p>
            </p:txBody>
          </p:sp>
          <p:sp>
            <p:nvSpPr>
              <p:cNvPr id="8"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Arial" charset="0"/>
                </a:endParaRPr>
              </a:p>
            </p:txBody>
          </p:sp>
        </p:grpSp>
      </p:grpSp>
      <p:sp>
        <p:nvSpPr>
          <p:cNvPr id="32" name="Rectangle 32"/>
          <p:cNvSpPr>
            <a:spLocks noChangeArrowheads="1"/>
          </p:cNvSpPr>
          <p:nvPr/>
        </p:nvSpPr>
        <p:spPr bwMode="auto">
          <a:xfrm>
            <a:off x="1562100" y="812800"/>
            <a:ext cx="6934200" cy="537210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eaLnBrk="1" hangingPunct="1">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33" name="Rectangle 33"/>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eaLnBrk="1" hangingPunct="1">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34" name="Rectangle 34"/>
          <p:cNvSpPr>
            <a:spLocks noChangeArrowheads="1"/>
          </p:cNvSpPr>
          <p:nvPr/>
        </p:nvSpPr>
        <p:spPr bwMode="auto">
          <a:xfrm>
            <a:off x="590550" y="2020888"/>
            <a:ext cx="1695450" cy="422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Arial" charset="0"/>
            </a:endParaRPr>
          </a:p>
        </p:txBody>
      </p:sp>
      <p:sp>
        <p:nvSpPr>
          <p:cNvPr id="35" name="Rectangle 35"/>
          <p:cNvSpPr>
            <a:spLocks noChangeArrowheads="1"/>
          </p:cNvSpPr>
          <p:nvPr/>
        </p:nvSpPr>
        <p:spPr bwMode="auto">
          <a:xfrm>
            <a:off x="3086100" y="43815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Arial" charset="0"/>
            </a:endParaRPr>
          </a:p>
        </p:txBody>
      </p:sp>
      <p:sp>
        <p:nvSpPr>
          <p:cNvPr id="36" name="Rectangle 36"/>
          <p:cNvSpPr>
            <a:spLocks noChangeArrowheads="1"/>
          </p:cNvSpPr>
          <p:nvPr/>
        </p:nvSpPr>
        <p:spPr bwMode="auto">
          <a:xfrm>
            <a:off x="341313" y="438150"/>
            <a:ext cx="2825750"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eaLnBrk="1" hangingPunct="1">
              <a:defRPr/>
            </a:pPr>
            <a:r>
              <a:rPr lang="en-US" sz="2000" b="1">
                <a:solidFill>
                  <a:srgbClr val="FFD34A"/>
                </a:solidFill>
                <a:latin typeface="Times" pitchFamily="-112" charset="0"/>
                <a:ea typeface="ＭＳ Ｐゴシック" pitchFamily="-112" charset="-128"/>
                <a:cs typeface="ＭＳ Ｐゴシック" pitchFamily="-112" charset="-128"/>
              </a:rPr>
              <a:t> DRESSING</a:t>
            </a:r>
          </a:p>
          <a:p>
            <a:pPr eaLnBrk="1" hangingPunct="1">
              <a:defRPr/>
            </a:pPr>
            <a:r>
              <a:rPr lang="en-US" sz="2000" b="1">
                <a:solidFill>
                  <a:srgbClr val="FFD34A"/>
                </a:solidFill>
                <a:latin typeface="Times" pitchFamily="-112" charset="0"/>
                <a:ea typeface="ＭＳ Ｐゴシック" pitchFamily="-112" charset="-128"/>
                <a:cs typeface="ＭＳ Ｐゴシック" pitchFamily="-112" charset="-128"/>
              </a:rPr>
              <a:t>        THE                                    </a:t>
            </a:r>
          </a:p>
          <a:p>
            <a:pPr eaLnBrk="1" hangingPunct="1">
              <a:defRPr/>
            </a:pPr>
            <a:r>
              <a:rPr lang="en-US" sz="2000" b="1">
                <a:solidFill>
                  <a:srgbClr val="FFD34A"/>
                </a:solidFill>
                <a:latin typeface="Times" pitchFamily="-112" charset="0"/>
                <a:ea typeface="ＭＳ Ｐゴシック" pitchFamily="-112" charset="-128"/>
                <a:cs typeface="ＭＳ Ｐゴシック" pitchFamily="-112" charset="-128"/>
              </a:rPr>
              <a:t>   STAGE</a:t>
            </a:r>
          </a:p>
        </p:txBody>
      </p:sp>
      <p:sp>
        <p:nvSpPr>
          <p:cNvPr id="37" name="Line 37"/>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eaLnBrk="1" hangingPunct="1">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2235442690"/>
      </p:ext>
    </p:extLst>
  </p:cSld>
  <p:clrMapOvr>
    <a:masterClrMapping/>
  </p:clrMapOvr>
  <p:transition xmlns:p14="http://schemas.microsoft.com/office/powerpoint/2010/main" spd="med">
    <p:cu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a:solidFill>
                  <a:srgbClr val="FFFFFF"/>
                </a:solidFill>
                <a:latin typeface="Tahoma" pitchFamily="24" charset="-52"/>
                <a:ea typeface="ＭＳ Ｐゴシック" pitchFamily="24" charset="-128"/>
                <a:cs typeface="ＭＳ Ｐゴシック" pitchFamily="24" charset="-128"/>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36869"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4" charset="2"/>
              <a:buNone/>
              <a:defRPr/>
            </a:lvl1pPr>
          </a:lstStyle>
          <a:p>
            <a:r>
              <a:rPr lang="en-US"/>
              <a:t>Click to edit Master subtitle style</a:t>
            </a:r>
          </a:p>
        </p:txBody>
      </p:sp>
      <p:sp>
        <p:nvSpPr>
          <p:cNvPr id="36873"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dirty="0"/>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8" name="Rectangle 7"/>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8"/>
          <p:cNvSpPr>
            <a:spLocks noGrp="1" noChangeArrowheads="1"/>
          </p:cNvSpPr>
          <p:nvPr>
            <p:ph type="sldNum" sz="quarter" idx="12"/>
          </p:nvPr>
        </p:nvSpPr>
        <p:spPr/>
        <p:txBody>
          <a:bodyPr/>
          <a:lstStyle>
            <a:lvl1pPr>
              <a:defRPr/>
            </a:lvl1pPr>
          </a:lstStyle>
          <a:p>
            <a:pPr>
              <a:defRPr/>
            </a:pPr>
            <a:fld id="{97A48120-51E2-F849-8BEA-801D283DC41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397743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99FAC36A-C187-174A-93CB-944F4F2543A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28989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fld id="{8C685D74-1A45-A146-8EF4-7FCFD8AA74C4}" type="slidenum">
              <a:rPr lang="en-US"/>
              <a:pPr/>
              <a:t>‹#›</a:t>
            </a:fld>
            <a:endParaRPr lang="en-US"/>
          </a:p>
        </p:txBody>
      </p:sp>
    </p:spTree>
    <p:extLst>
      <p:ext uri="{BB962C8B-B14F-4D97-AF65-F5344CB8AC3E}">
        <p14:creationId xmlns:p14="http://schemas.microsoft.com/office/powerpoint/2010/main" val="27021189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4DC56731-F3A5-B949-AF6C-27DC42C517C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50393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C01F2C31-D593-2445-B41B-691AEA8BE30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50470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48CCB005-BC49-3F4B-B438-9B1D7110804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643337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3D6E2AA5-049E-FA4B-B315-CE207F3C791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15656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26C1B7C2-C7B5-1C43-88D4-3141ACEFD0C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913881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C8C44181-C7EF-1A4C-B14D-FFC3EB6932E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477430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487FD01C-F0DC-F749-82D7-1E91FF1396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160125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DB0FEFDC-005B-724B-A86D-6799779CF70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048971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DE803F0B-1D77-F341-B3AA-216CE6F523E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446568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a:latin typeface="Tahoma" pitchFamily="24" charset="-52"/>
                <a:ea typeface="ＭＳ Ｐゴシック" pitchFamily="24" charset="-128"/>
                <a:cs typeface="ＭＳ Ｐゴシック" pitchFamily="24" charset="-128"/>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6869"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4" charset="2"/>
              <a:buNone/>
              <a:defRPr/>
            </a:lvl1pPr>
          </a:lstStyle>
          <a:p>
            <a:r>
              <a:rPr lang="en-US"/>
              <a:t>Click to edit Master subtitle style</a:t>
            </a:r>
          </a:p>
        </p:txBody>
      </p:sp>
      <p:sp>
        <p:nvSpPr>
          <p:cNvPr id="36873"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dirty="0"/>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fld id="{B3CEF579-83D0-DA4C-9A83-D07A2A3C5994}" type="slidenum">
              <a:rPr lang="en-US" smtClean="0"/>
              <a:pPr/>
              <a:t>‹#›</a:t>
            </a:fld>
            <a:endParaRPr lang="en-US"/>
          </a:p>
        </p:txBody>
      </p:sp>
    </p:spTree>
    <p:extLst>
      <p:ext uri="{BB962C8B-B14F-4D97-AF65-F5344CB8AC3E}">
        <p14:creationId xmlns:p14="http://schemas.microsoft.com/office/powerpoint/2010/main" val="3759436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fld id="{786501EB-54D5-4349-9A84-9B192442949B}" type="slidenum">
              <a:rPr lang="en-US"/>
              <a:pPr/>
              <a:t>‹#›</a:t>
            </a:fld>
            <a:endParaRPr lang="en-US"/>
          </a:p>
        </p:txBody>
      </p:sp>
    </p:spTree>
    <p:extLst>
      <p:ext uri="{BB962C8B-B14F-4D97-AF65-F5344CB8AC3E}">
        <p14:creationId xmlns:p14="http://schemas.microsoft.com/office/powerpoint/2010/main" val="27974322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C2BD8540-7E6D-CE42-90D6-0C62CC3F9828}" type="slidenum">
              <a:rPr lang="en-US" smtClean="0"/>
              <a:pPr/>
              <a:t>‹#›</a:t>
            </a:fld>
            <a:endParaRPr lang="en-US"/>
          </a:p>
        </p:txBody>
      </p:sp>
    </p:spTree>
    <p:extLst>
      <p:ext uri="{BB962C8B-B14F-4D97-AF65-F5344CB8AC3E}">
        <p14:creationId xmlns:p14="http://schemas.microsoft.com/office/powerpoint/2010/main" val="24656393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AE6A5E4D-9874-7D48-9F57-56271824FBFF}" type="slidenum">
              <a:rPr lang="en-US" smtClean="0"/>
              <a:pPr/>
              <a:t>‹#›</a:t>
            </a:fld>
            <a:endParaRPr lang="en-US"/>
          </a:p>
        </p:txBody>
      </p:sp>
    </p:spTree>
    <p:extLst>
      <p:ext uri="{BB962C8B-B14F-4D97-AF65-F5344CB8AC3E}">
        <p14:creationId xmlns:p14="http://schemas.microsoft.com/office/powerpoint/2010/main" val="7799330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fld id="{0C9C0208-DCC1-6E47-8C21-CE7A0A0C3BF6}" type="slidenum">
              <a:rPr lang="en-US" smtClean="0"/>
              <a:pPr/>
              <a:t>‹#›</a:t>
            </a:fld>
            <a:endParaRPr lang="en-US"/>
          </a:p>
        </p:txBody>
      </p:sp>
    </p:spTree>
    <p:extLst>
      <p:ext uri="{BB962C8B-B14F-4D97-AF65-F5344CB8AC3E}">
        <p14:creationId xmlns:p14="http://schemas.microsoft.com/office/powerpoint/2010/main" val="9002190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fld id="{8C685D74-1A45-A146-8EF4-7FCFD8AA74C4}" type="slidenum">
              <a:rPr lang="en-US" smtClean="0"/>
              <a:pPr/>
              <a:t>‹#›</a:t>
            </a:fld>
            <a:endParaRPr lang="en-US"/>
          </a:p>
        </p:txBody>
      </p:sp>
    </p:spTree>
    <p:extLst>
      <p:ext uri="{BB962C8B-B14F-4D97-AF65-F5344CB8AC3E}">
        <p14:creationId xmlns:p14="http://schemas.microsoft.com/office/powerpoint/2010/main" val="12407118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fld id="{786501EB-54D5-4349-9A84-9B192442949B}" type="slidenum">
              <a:rPr lang="en-US" smtClean="0"/>
              <a:pPr/>
              <a:t>‹#›</a:t>
            </a:fld>
            <a:endParaRPr lang="en-US"/>
          </a:p>
        </p:txBody>
      </p:sp>
    </p:spTree>
    <p:extLst>
      <p:ext uri="{BB962C8B-B14F-4D97-AF65-F5344CB8AC3E}">
        <p14:creationId xmlns:p14="http://schemas.microsoft.com/office/powerpoint/2010/main" val="41407081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fld id="{56A5133D-5206-0E4A-B4BF-F0DFD1B1459F}" type="slidenum">
              <a:rPr lang="en-US" smtClean="0"/>
              <a:pPr/>
              <a:t>‹#›</a:t>
            </a:fld>
            <a:endParaRPr lang="en-US"/>
          </a:p>
        </p:txBody>
      </p:sp>
    </p:spTree>
    <p:extLst>
      <p:ext uri="{BB962C8B-B14F-4D97-AF65-F5344CB8AC3E}">
        <p14:creationId xmlns:p14="http://schemas.microsoft.com/office/powerpoint/2010/main" val="9062202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fld id="{7266C20A-51EA-B945-B509-4768C09589F4}" type="slidenum">
              <a:rPr lang="en-US" smtClean="0"/>
              <a:pPr/>
              <a:t>‹#›</a:t>
            </a:fld>
            <a:endParaRPr lang="en-US"/>
          </a:p>
        </p:txBody>
      </p:sp>
    </p:spTree>
    <p:extLst>
      <p:ext uri="{BB962C8B-B14F-4D97-AF65-F5344CB8AC3E}">
        <p14:creationId xmlns:p14="http://schemas.microsoft.com/office/powerpoint/2010/main" val="12284972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fld id="{713DCD38-A74E-084C-907E-435FBE958C0F}" type="slidenum">
              <a:rPr lang="en-US" smtClean="0"/>
              <a:pPr/>
              <a:t>‹#›</a:t>
            </a:fld>
            <a:endParaRPr lang="en-US"/>
          </a:p>
        </p:txBody>
      </p:sp>
    </p:spTree>
    <p:extLst>
      <p:ext uri="{BB962C8B-B14F-4D97-AF65-F5344CB8AC3E}">
        <p14:creationId xmlns:p14="http://schemas.microsoft.com/office/powerpoint/2010/main" val="988938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09DEF2BB-A956-C041-B53C-E8744D34CB63}" type="slidenum">
              <a:rPr lang="en-US" smtClean="0"/>
              <a:pPr/>
              <a:t>‹#›</a:t>
            </a:fld>
            <a:endParaRPr lang="en-US"/>
          </a:p>
        </p:txBody>
      </p:sp>
    </p:spTree>
    <p:extLst>
      <p:ext uri="{BB962C8B-B14F-4D97-AF65-F5344CB8AC3E}">
        <p14:creationId xmlns:p14="http://schemas.microsoft.com/office/powerpoint/2010/main" val="520414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619BA79F-16CC-E34C-9437-897C483D5260}" type="slidenum">
              <a:rPr lang="en-US" smtClean="0"/>
              <a:pPr/>
              <a:t>‹#›</a:t>
            </a:fld>
            <a:endParaRPr lang="en-US"/>
          </a:p>
        </p:txBody>
      </p:sp>
    </p:spTree>
    <p:extLst>
      <p:ext uri="{BB962C8B-B14F-4D97-AF65-F5344CB8AC3E}">
        <p14:creationId xmlns:p14="http://schemas.microsoft.com/office/powerpoint/2010/main" val="3745588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fld id="{56A5133D-5206-0E4A-B4BF-F0DFD1B1459F}" type="slidenum">
              <a:rPr lang="en-US"/>
              <a:pPr/>
              <a:t>‹#›</a:t>
            </a:fld>
            <a:endParaRPr lang="en-US"/>
          </a:p>
        </p:txBody>
      </p:sp>
    </p:spTree>
    <p:extLst>
      <p:ext uri="{BB962C8B-B14F-4D97-AF65-F5344CB8AC3E}">
        <p14:creationId xmlns:p14="http://schemas.microsoft.com/office/powerpoint/2010/main" val="9750030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3CEF579-83D0-DA4C-9A83-D07A2A3C5994}" type="slidenum">
              <a:rPr lang="en-US" smtClean="0"/>
              <a:pPr/>
              <a:t>‹#›</a:t>
            </a:fld>
            <a:endParaRPr lang="en-US"/>
          </a:p>
        </p:txBody>
      </p:sp>
    </p:spTree>
    <p:extLst>
      <p:ext uri="{BB962C8B-B14F-4D97-AF65-F5344CB8AC3E}">
        <p14:creationId xmlns:p14="http://schemas.microsoft.com/office/powerpoint/2010/main" val="17418896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2BD8540-7E6D-CE42-90D6-0C62CC3F9828}" type="slidenum">
              <a:rPr lang="en-US" smtClean="0"/>
              <a:pPr/>
              <a:t>‹#›</a:t>
            </a:fld>
            <a:endParaRPr lang="en-US"/>
          </a:p>
        </p:txBody>
      </p:sp>
    </p:spTree>
    <p:extLst>
      <p:ext uri="{BB962C8B-B14F-4D97-AF65-F5344CB8AC3E}">
        <p14:creationId xmlns:p14="http://schemas.microsoft.com/office/powerpoint/2010/main" val="27605683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E6A5E4D-9874-7D48-9F57-56271824FBFF}" type="slidenum">
              <a:rPr lang="en-US" smtClean="0"/>
              <a:pPr/>
              <a:t>‹#›</a:t>
            </a:fld>
            <a:endParaRPr lang="en-US"/>
          </a:p>
        </p:txBody>
      </p:sp>
    </p:spTree>
    <p:extLst>
      <p:ext uri="{BB962C8B-B14F-4D97-AF65-F5344CB8AC3E}">
        <p14:creationId xmlns:p14="http://schemas.microsoft.com/office/powerpoint/2010/main" val="33994446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C9C0208-DCC1-6E47-8C21-CE7A0A0C3BF6}" type="slidenum">
              <a:rPr lang="en-US" smtClean="0"/>
              <a:pPr/>
              <a:t>‹#›</a:t>
            </a:fld>
            <a:endParaRPr lang="en-US"/>
          </a:p>
        </p:txBody>
      </p:sp>
    </p:spTree>
    <p:extLst>
      <p:ext uri="{BB962C8B-B14F-4D97-AF65-F5344CB8AC3E}">
        <p14:creationId xmlns:p14="http://schemas.microsoft.com/office/powerpoint/2010/main" val="32943534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C685D74-1A45-A146-8EF4-7FCFD8AA74C4}" type="slidenum">
              <a:rPr lang="en-US" smtClean="0"/>
              <a:pPr/>
              <a:t>‹#›</a:t>
            </a:fld>
            <a:endParaRPr lang="en-US"/>
          </a:p>
        </p:txBody>
      </p:sp>
    </p:spTree>
    <p:extLst>
      <p:ext uri="{BB962C8B-B14F-4D97-AF65-F5344CB8AC3E}">
        <p14:creationId xmlns:p14="http://schemas.microsoft.com/office/powerpoint/2010/main" val="30783851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86501EB-54D5-4349-9A84-9B192442949B}" type="slidenum">
              <a:rPr lang="en-US" smtClean="0"/>
              <a:pPr/>
              <a:t>‹#›</a:t>
            </a:fld>
            <a:endParaRPr lang="en-US"/>
          </a:p>
        </p:txBody>
      </p:sp>
    </p:spTree>
    <p:extLst>
      <p:ext uri="{BB962C8B-B14F-4D97-AF65-F5344CB8AC3E}">
        <p14:creationId xmlns:p14="http://schemas.microsoft.com/office/powerpoint/2010/main" val="23840029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56A5133D-5206-0E4A-B4BF-F0DFD1B1459F}" type="slidenum">
              <a:rPr lang="en-US" smtClean="0"/>
              <a:pPr/>
              <a:t>‹#›</a:t>
            </a:fld>
            <a:endParaRPr lang="en-US"/>
          </a:p>
        </p:txBody>
      </p:sp>
    </p:spTree>
    <p:extLst>
      <p:ext uri="{BB962C8B-B14F-4D97-AF65-F5344CB8AC3E}">
        <p14:creationId xmlns:p14="http://schemas.microsoft.com/office/powerpoint/2010/main" val="19402954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266C20A-51EA-B945-B509-4768C09589F4}" type="slidenum">
              <a:rPr lang="en-US" smtClean="0"/>
              <a:pPr/>
              <a:t>‹#›</a:t>
            </a:fld>
            <a:endParaRPr lang="en-US"/>
          </a:p>
        </p:txBody>
      </p:sp>
    </p:spTree>
    <p:extLst>
      <p:ext uri="{BB962C8B-B14F-4D97-AF65-F5344CB8AC3E}">
        <p14:creationId xmlns:p14="http://schemas.microsoft.com/office/powerpoint/2010/main" val="15246281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13DCD38-A74E-084C-907E-435FBE958C0F}" type="slidenum">
              <a:rPr lang="en-US" smtClean="0"/>
              <a:pPr/>
              <a:t>‹#›</a:t>
            </a:fld>
            <a:endParaRPr lang="en-US"/>
          </a:p>
        </p:txBody>
      </p:sp>
    </p:spTree>
    <p:extLst>
      <p:ext uri="{BB962C8B-B14F-4D97-AF65-F5344CB8AC3E}">
        <p14:creationId xmlns:p14="http://schemas.microsoft.com/office/powerpoint/2010/main" val="35354908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9DEF2BB-A956-C041-B53C-E8744D34CB63}" type="slidenum">
              <a:rPr lang="en-US" smtClean="0"/>
              <a:pPr/>
              <a:t>‹#›</a:t>
            </a:fld>
            <a:endParaRPr lang="en-US"/>
          </a:p>
        </p:txBody>
      </p:sp>
    </p:spTree>
    <p:extLst>
      <p:ext uri="{BB962C8B-B14F-4D97-AF65-F5344CB8AC3E}">
        <p14:creationId xmlns:p14="http://schemas.microsoft.com/office/powerpoint/2010/main" val="4105360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fld id="{7266C20A-51EA-B945-B509-4768C09589F4}" type="slidenum">
              <a:rPr lang="en-US"/>
              <a:pPr/>
              <a:t>‹#›</a:t>
            </a:fld>
            <a:endParaRPr lang="en-US"/>
          </a:p>
        </p:txBody>
      </p:sp>
    </p:spTree>
    <p:extLst>
      <p:ext uri="{BB962C8B-B14F-4D97-AF65-F5344CB8AC3E}">
        <p14:creationId xmlns:p14="http://schemas.microsoft.com/office/powerpoint/2010/main" val="14971986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19BA79F-16CC-E34C-9437-897C483D5260}" type="slidenum">
              <a:rPr lang="en-US" smtClean="0"/>
              <a:pPr/>
              <a:t>‹#›</a:t>
            </a:fld>
            <a:endParaRPr lang="en-US"/>
          </a:p>
        </p:txBody>
      </p:sp>
    </p:spTree>
    <p:extLst>
      <p:ext uri="{BB962C8B-B14F-4D97-AF65-F5344CB8AC3E}">
        <p14:creationId xmlns:p14="http://schemas.microsoft.com/office/powerpoint/2010/main" val="26218165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a:solidFill>
                  <a:srgbClr val="FFFFFF"/>
                </a:solidFill>
                <a:latin typeface="Tahoma" pitchFamily="24" charset="-52"/>
                <a:ea typeface="ＭＳ Ｐゴシック" pitchFamily="24" charset="-128"/>
                <a:cs typeface="ＭＳ Ｐゴシック" pitchFamily="24" charset="-128"/>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36869"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4" charset="2"/>
              <a:buNone/>
              <a:defRPr/>
            </a:lvl1pPr>
          </a:lstStyle>
          <a:p>
            <a:r>
              <a:rPr lang="en-US"/>
              <a:t>Click to edit Master subtitle style</a:t>
            </a:r>
          </a:p>
        </p:txBody>
      </p:sp>
      <p:sp>
        <p:nvSpPr>
          <p:cNvPr id="36873"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dirty="0"/>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8" name="Rectangle 7"/>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8"/>
          <p:cNvSpPr>
            <a:spLocks noGrp="1" noChangeArrowheads="1"/>
          </p:cNvSpPr>
          <p:nvPr>
            <p:ph type="sldNum" sz="quarter" idx="12"/>
          </p:nvPr>
        </p:nvSpPr>
        <p:spPr/>
        <p:txBody>
          <a:bodyPr/>
          <a:lstStyle>
            <a:lvl1pPr>
              <a:defRPr/>
            </a:lvl1pPr>
          </a:lstStyle>
          <a:p>
            <a:pPr>
              <a:defRPr/>
            </a:pPr>
            <a:fld id="{97A48120-51E2-F849-8BEA-801D283DC41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053407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99FAC36A-C187-174A-93CB-944F4F2543A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13271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4DC56731-F3A5-B949-AF6C-27DC42C517C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540013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C01F2C31-D593-2445-B41B-691AEA8BE30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537842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48CCB005-BC49-3F4B-B438-9B1D7110804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876981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3D6E2AA5-049E-FA4B-B315-CE207F3C791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362389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26C1B7C2-C7B5-1C43-88D4-3141ACEFD0C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511964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C8C44181-C7EF-1A4C-B14D-FFC3EB6932E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979047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487FD01C-F0DC-F749-82D7-1E91FF1396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18681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fld id="{713DCD38-A74E-084C-907E-435FBE958C0F}" type="slidenum">
              <a:rPr lang="en-US"/>
              <a:pPr/>
              <a:t>‹#›</a:t>
            </a:fld>
            <a:endParaRPr lang="en-US"/>
          </a:p>
        </p:txBody>
      </p:sp>
    </p:spTree>
    <p:extLst>
      <p:ext uri="{BB962C8B-B14F-4D97-AF65-F5344CB8AC3E}">
        <p14:creationId xmlns:p14="http://schemas.microsoft.com/office/powerpoint/2010/main" val="25009148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DB0FEFDC-005B-724B-A86D-6799779CF70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529249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DE803F0B-1D77-F341-B3AA-216CE6F523E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092419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989758004"/>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668124716"/>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328916521"/>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990249771"/>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740882084"/>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509015025"/>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534708684"/>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293817713"/>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3.xml"/><Relationship Id="rId12" Type="http://schemas.openxmlformats.org/officeDocument/2006/relationships/theme" Target="../theme/theme10.xml"/><Relationship Id="rId1" Type="http://schemas.openxmlformats.org/officeDocument/2006/relationships/slideLayout" Target="../slideLayouts/slideLayout103.xml"/><Relationship Id="rId2" Type="http://schemas.openxmlformats.org/officeDocument/2006/relationships/slideLayout" Target="../slideLayouts/slideLayout104.xml"/><Relationship Id="rId3" Type="http://schemas.openxmlformats.org/officeDocument/2006/relationships/slideLayout" Target="../slideLayouts/slideLayout105.xml"/><Relationship Id="rId4" Type="http://schemas.openxmlformats.org/officeDocument/2006/relationships/slideLayout" Target="../slideLayouts/slideLayout106.xml"/><Relationship Id="rId5" Type="http://schemas.openxmlformats.org/officeDocument/2006/relationships/slideLayout" Target="../slideLayouts/slideLayout107.xml"/><Relationship Id="rId6" Type="http://schemas.openxmlformats.org/officeDocument/2006/relationships/slideLayout" Target="../slideLayouts/slideLayout108.xml"/><Relationship Id="rId7" Type="http://schemas.openxmlformats.org/officeDocument/2006/relationships/slideLayout" Target="../slideLayouts/slideLayout109.xml"/><Relationship Id="rId8" Type="http://schemas.openxmlformats.org/officeDocument/2006/relationships/slideLayout" Target="../slideLayouts/slideLayout110.xml"/><Relationship Id="rId9" Type="http://schemas.openxmlformats.org/officeDocument/2006/relationships/slideLayout" Target="../slideLayouts/slideLayout111.xml"/><Relationship Id="rId10"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4.xml"/><Relationship Id="rId12" Type="http://schemas.openxmlformats.org/officeDocument/2006/relationships/theme" Target="../theme/theme11.xml"/><Relationship Id="rId1" Type="http://schemas.openxmlformats.org/officeDocument/2006/relationships/slideLayout" Target="../slideLayouts/slideLayout114.xml"/><Relationship Id="rId2" Type="http://schemas.openxmlformats.org/officeDocument/2006/relationships/slideLayout" Target="../slideLayouts/slideLayout115.xml"/><Relationship Id="rId3" Type="http://schemas.openxmlformats.org/officeDocument/2006/relationships/slideLayout" Target="../slideLayouts/slideLayout116.xml"/><Relationship Id="rId4" Type="http://schemas.openxmlformats.org/officeDocument/2006/relationships/slideLayout" Target="../slideLayouts/slideLayout117.xml"/><Relationship Id="rId5" Type="http://schemas.openxmlformats.org/officeDocument/2006/relationships/slideLayout" Target="../slideLayouts/slideLayout118.xml"/><Relationship Id="rId6" Type="http://schemas.openxmlformats.org/officeDocument/2006/relationships/slideLayout" Target="../slideLayouts/slideLayout119.xml"/><Relationship Id="rId7" Type="http://schemas.openxmlformats.org/officeDocument/2006/relationships/slideLayout" Target="../slideLayouts/slideLayout120.xml"/><Relationship Id="rId8" Type="http://schemas.openxmlformats.org/officeDocument/2006/relationships/slideLayout" Target="../slideLayouts/slideLayout121.xml"/><Relationship Id="rId9" Type="http://schemas.openxmlformats.org/officeDocument/2006/relationships/slideLayout" Target="../slideLayouts/slideLayout122.xml"/><Relationship Id="rId10"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5.xml"/><Relationship Id="rId12" Type="http://schemas.openxmlformats.org/officeDocument/2006/relationships/theme" Target="../theme/theme12.xml"/><Relationship Id="rId1" Type="http://schemas.openxmlformats.org/officeDocument/2006/relationships/slideLayout" Target="../slideLayouts/slideLayout125.xml"/><Relationship Id="rId2" Type="http://schemas.openxmlformats.org/officeDocument/2006/relationships/slideLayout" Target="../slideLayouts/slideLayout126.xml"/><Relationship Id="rId3" Type="http://schemas.openxmlformats.org/officeDocument/2006/relationships/slideLayout" Target="../slideLayouts/slideLayout127.xml"/><Relationship Id="rId4" Type="http://schemas.openxmlformats.org/officeDocument/2006/relationships/slideLayout" Target="../slideLayouts/slideLayout128.xml"/><Relationship Id="rId5" Type="http://schemas.openxmlformats.org/officeDocument/2006/relationships/slideLayout" Target="../slideLayouts/slideLayout129.xml"/><Relationship Id="rId6" Type="http://schemas.openxmlformats.org/officeDocument/2006/relationships/slideLayout" Target="../slideLayouts/slideLayout130.xml"/><Relationship Id="rId7" Type="http://schemas.openxmlformats.org/officeDocument/2006/relationships/slideLayout" Target="../slideLayouts/slideLayout131.xml"/><Relationship Id="rId8" Type="http://schemas.openxmlformats.org/officeDocument/2006/relationships/slideLayout" Target="../slideLayouts/slideLayout132.xml"/><Relationship Id="rId9" Type="http://schemas.openxmlformats.org/officeDocument/2006/relationships/slideLayout" Target="../slideLayouts/slideLayout133.xml"/><Relationship Id="rId10"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6.xml"/><Relationship Id="rId12" Type="http://schemas.openxmlformats.org/officeDocument/2006/relationships/theme" Target="../theme/theme13.xml"/><Relationship Id="rId1" Type="http://schemas.openxmlformats.org/officeDocument/2006/relationships/slideLayout" Target="../slideLayouts/slideLayout136.xml"/><Relationship Id="rId2" Type="http://schemas.openxmlformats.org/officeDocument/2006/relationships/slideLayout" Target="../slideLayouts/slideLayout137.xml"/><Relationship Id="rId3" Type="http://schemas.openxmlformats.org/officeDocument/2006/relationships/slideLayout" Target="../slideLayouts/slideLayout138.xml"/><Relationship Id="rId4" Type="http://schemas.openxmlformats.org/officeDocument/2006/relationships/slideLayout" Target="../slideLayouts/slideLayout139.xml"/><Relationship Id="rId5" Type="http://schemas.openxmlformats.org/officeDocument/2006/relationships/slideLayout" Target="../slideLayouts/slideLayout140.xml"/><Relationship Id="rId6" Type="http://schemas.openxmlformats.org/officeDocument/2006/relationships/slideLayout" Target="../slideLayouts/slideLayout141.xml"/><Relationship Id="rId7" Type="http://schemas.openxmlformats.org/officeDocument/2006/relationships/slideLayout" Target="../slideLayouts/slideLayout142.xml"/><Relationship Id="rId8" Type="http://schemas.openxmlformats.org/officeDocument/2006/relationships/slideLayout" Target="../slideLayouts/slideLayout143.xml"/><Relationship Id="rId9" Type="http://schemas.openxmlformats.org/officeDocument/2006/relationships/slideLayout" Target="../slideLayouts/slideLayout144.xml"/><Relationship Id="rId10" Type="http://schemas.openxmlformats.org/officeDocument/2006/relationships/slideLayout" Target="../slideLayouts/slideLayout145.xml"/></Relationships>
</file>

<file path=ppt/slideMasters/_rels/slideMaster14.xml.rels><?xml version="1.0" encoding="UTF-8" standalone="yes"?>
<Relationships xmlns="http://schemas.openxmlformats.org/package/2006/relationships"><Relationship Id="rId1" Type="http://schemas.openxmlformats.org/officeDocument/2006/relationships/slideLayout" Target="../slideLayouts/slideLayout147.xml"/><Relationship Id="rId2" Type="http://schemas.openxmlformats.org/officeDocument/2006/relationships/theme" Target="../theme/theme14.xml"/><Relationship Id="rId3"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theme" Target="../theme/theme4.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8.xml"/><Relationship Id="rId12" Type="http://schemas.openxmlformats.org/officeDocument/2006/relationships/theme" Target="../theme/theme5.xml"/><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9.xml"/><Relationship Id="rId12" Type="http://schemas.openxmlformats.org/officeDocument/2006/relationships/theme" Target="../theme/theme6.xml"/><Relationship Id="rId1" Type="http://schemas.openxmlformats.org/officeDocument/2006/relationships/slideLayout" Target="../slideLayouts/slideLayout59.xml"/><Relationship Id="rId2" Type="http://schemas.openxmlformats.org/officeDocument/2006/relationships/slideLayout" Target="../slideLayouts/slideLayout60.xml"/><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0.xml"/><Relationship Id="rId12" Type="http://schemas.openxmlformats.org/officeDocument/2006/relationships/theme" Target="../theme/theme7.xml"/><Relationship Id="rId1" Type="http://schemas.openxmlformats.org/officeDocument/2006/relationships/slideLayout" Target="../slideLayouts/slideLayout70.xml"/><Relationship Id="rId2" Type="http://schemas.openxmlformats.org/officeDocument/2006/relationships/slideLayout" Target="../slideLayouts/slideLayout71.xml"/><Relationship Id="rId3" Type="http://schemas.openxmlformats.org/officeDocument/2006/relationships/slideLayout" Target="../slideLayouts/slideLayout72.xml"/><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slideLayout" Target="../slideLayouts/slideLayout78.xml"/><Relationship Id="rId10"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1.xml"/><Relationship Id="rId12" Type="http://schemas.openxmlformats.org/officeDocument/2006/relationships/theme" Target="../theme/theme8.xml"/><Relationship Id="rId1" Type="http://schemas.openxmlformats.org/officeDocument/2006/relationships/slideLayout" Target="../slideLayouts/slideLayout81.xml"/><Relationship Id="rId2" Type="http://schemas.openxmlformats.org/officeDocument/2006/relationships/slideLayout" Target="../slideLayouts/slideLayout82.xml"/><Relationship Id="rId3" Type="http://schemas.openxmlformats.org/officeDocument/2006/relationships/slideLayout" Target="../slideLayouts/slideLayout83.xml"/><Relationship Id="rId4" Type="http://schemas.openxmlformats.org/officeDocument/2006/relationships/slideLayout" Target="../slideLayouts/slideLayout84.xml"/><Relationship Id="rId5" Type="http://schemas.openxmlformats.org/officeDocument/2006/relationships/slideLayout" Target="../slideLayouts/slideLayout85.xml"/><Relationship Id="rId6" Type="http://schemas.openxmlformats.org/officeDocument/2006/relationships/slideLayout" Target="../slideLayouts/slideLayout86.xml"/><Relationship Id="rId7" Type="http://schemas.openxmlformats.org/officeDocument/2006/relationships/slideLayout" Target="../slideLayouts/slideLayout87.xml"/><Relationship Id="rId8" Type="http://schemas.openxmlformats.org/officeDocument/2006/relationships/slideLayout" Target="../slideLayouts/slideLayout88.xml"/><Relationship Id="rId9" Type="http://schemas.openxmlformats.org/officeDocument/2006/relationships/slideLayout" Target="../slideLayouts/slideLayout89.xml"/><Relationship Id="rId10"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2.xml"/><Relationship Id="rId12" Type="http://schemas.openxmlformats.org/officeDocument/2006/relationships/theme" Target="../theme/theme9.xml"/><Relationship Id="rId1" Type="http://schemas.openxmlformats.org/officeDocument/2006/relationships/slideLayout" Target="../slideLayouts/slideLayout92.xml"/><Relationship Id="rId2" Type="http://schemas.openxmlformats.org/officeDocument/2006/relationships/slideLayout" Target="../slideLayouts/slideLayout93.xml"/><Relationship Id="rId3" Type="http://schemas.openxmlformats.org/officeDocument/2006/relationships/slideLayout" Target="../slideLayouts/slideLayout94.xml"/><Relationship Id="rId4" Type="http://schemas.openxmlformats.org/officeDocument/2006/relationships/slideLayout" Target="../slideLayouts/slideLayout95.xml"/><Relationship Id="rId5" Type="http://schemas.openxmlformats.org/officeDocument/2006/relationships/slideLayout" Target="../slideLayouts/slideLayout96.xml"/><Relationship Id="rId6" Type="http://schemas.openxmlformats.org/officeDocument/2006/relationships/slideLayout" Target="../slideLayouts/slideLayout97.xml"/><Relationship Id="rId7" Type="http://schemas.openxmlformats.org/officeDocument/2006/relationships/slideLayout" Target="../slideLayouts/slideLayout98.xml"/><Relationship Id="rId8" Type="http://schemas.openxmlformats.org/officeDocument/2006/relationships/slideLayout" Target="../slideLayouts/slideLayout99.xml"/><Relationship Id="rId9" Type="http://schemas.openxmlformats.org/officeDocument/2006/relationships/slideLayout" Target="../slideLayouts/slideLayout100.xml"/><Relationship Id="rId10"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242175" cy="1981200"/>
            <a:chOff x="0" y="0"/>
            <a:chExt cx="4562" cy="1248"/>
          </a:xfrm>
        </p:grpSpPr>
        <p:sp>
          <p:nvSpPr>
            <p:cNvPr id="35843"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latin typeface="Tahoma" pitchFamily="24" charset="-52"/>
                <a:ea typeface="ＭＳ Ｐゴシック" pitchFamily="24" charset="-128"/>
                <a:cs typeface="ＭＳ Ｐゴシック" pitchFamily="24" charset="-128"/>
              </a:endParaRPr>
            </a:p>
          </p:txBody>
        </p:sp>
        <p:sp>
          <p:nvSpPr>
            <p:cNvPr id="35844"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latin typeface="Tahoma" pitchFamily="24" charset="-52"/>
                <a:ea typeface="ＭＳ Ｐゴシック" pitchFamily="24" charset="-128"/>
                <a:cs typeface="ＭＳ Ｐゴシック" pitchFamily="24" charset="-128"/>
              </a:endParaRPr>
            </a:p>
          </p:txBody>
        </p:sp>
      </p:grpSp>
      <p:sp>
        <p:nvSpPr>
          <p:cNvPr id="35845"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5846"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7"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Tahoma" pitchFamily="24" charset="-52"/>
                <a:ea typeface="ＭＳ Ｐゴシック" pitchFamily="24" charset="-128"/>
                <a:cs typeface="ＭＳ Ｐゴシック" pitchFamily="24" charset="-128"/>
              </a:defRPr>
            </a:lvl1pPr>
          </a:lstStyle>
          <a:p>
            <a:pPr>
              <a:defRPr/>
            </a:pPr>
            <a:endParaRPr lang="en-US"/>
          </a:p>
        </p:txBody>
      </p:sp>
      <p:sp>
        <p:nvSpPr>
          <p:cNvPr id="35848"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Tahoma" pitchFamily="24" charset="-52"/>
                <a:ea typeface="ＭＳ Ｐゴシック" pitchFamily="24" charset="-128"/>
                <a:cs typeface="ＭＳ Ｐゴシック" pitchFamily="24" charset="-128"/>
              </a:defRPr>
            </a:lvl1pPr>
          </a:lstStyle>
          <a:p>
            <a:pPr>
              <a:defRPr/>
            </a:pPr>
            <a:endParaRPr lang="en-US"/>
          </a:p>
        </p:txBody>
      </p:sp>
      <p:sp>
        <p:nvSpPr>
          <p:cNvPr id="35849"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906D8223-D002-4F4E-9FB6-8685CF5C5F79}"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34" charset="-128"/>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24" charset="-52"/>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24" charset="-52"/>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24" charset="-52"/>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24" charset="-52"/>
          <a:ea typeface="ＭＳ Ｐゴシック" pitchFamily="34" charset="-128"/>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24"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24"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24"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24" charset="-52"/>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n"/>
        <a:defRPr sz="3200">
          <a:solidFill>
            <a:schemeClr val="tx1"/>
          </a:solidFill>
          <a:effectLst>
            <a:outerShdw blurRad="38100" dist="38100" dir="2700000" algn="tl">
              <a:srgbClr val="000000"/>
            </a:outerShdw>
          </a:effectLst>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24" charset="-128"/>
        </a:defRPr>
      </a:lvl2pPr>
      <a:lvl3pPr marL="1143000" indent="-228600" algn="l" rtl="0" eaLnBrk="0" fontAlgn="base" hangingPunct="0">
        <a:spcBef>
          <a:spcPct val="20000"/>
        </a:spcBef>
        <a:spcAft>
          <a:spcPct val="0"/>
        </a:spcAft>
        <a:buClr>
          <a:schemeClr val="hlink"/>
        </a:buClr>
        <a:buFont typeface="Wingdings" charset="0"/>
        <a:buChar char="§"/>
        <a:defRPr sz="2400">
          <a:solidFill>
            <a:schemeClr val="tx1"/>
          </a:solidFill>
          <a:effectLst>
            <a:outerShdw blurRad="38100" dist="38100" dir="2700000" algn="tl">
              <a:srgbClr val="000000"/>
            </a:outerShdw>
          </a:effectLst>
          <a:latin typeface="+mn-lt"/>
          <a:ea typeface="ＭＳ Ｐゴシック" pitchFamily="24"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pitchFamily="24" charset="-128"/>
        </a:defRPr>
      </a:lvl4pPr>
      <a:lvl5pPr marL="2057400" indent="-228600" algn="l" rtl="0" eaLnBrk="0" fontAlgn="base" hangingPunct="0">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ＭＳ Ｐゴシック" pitchFamily="24" charset="-128"/>
        </a:defRPr>
      </a:lvl5pPr>
      <a:lvl6pPr marL="2514600" indent="-228600" algn="l" rtl="0" fontAlgn="base">
        <a:spcBef>
          <a:spcPct val="20000"/>
        </a:spcBef>
        <a:spcAft>
          <a:spcPct val="0"/>
        </a:spcAft>
        <a:buClr>
          <a:schemeClr val="hlink"/>
        </a:buClr>
        <a:buFont typeface="Wingdings" pitchFamily="24" charset="2"/>
        <a:buChar char="§"/>
        <a:defRPr sz="2000">
          <a:solidFill>
            <a:schemeClr val="tx1"/>
          </a:solidFill>
          <a:effectLst>
            <a:outerShdw blurRad="38100" dist="38100" dir="2700000" algn="tl">
              <a:srgbClr val="000000"/>
            </a:outerShdw>
          </a:effectLst>
          <a:latin typeface="+mn-lt"/>
          <a:ea typeface="ＭＳ Ｐゴシック" pitchFamily="24" charset="-128"/>
        </a:defRPr>
      </a:lvl6pPr>
      <a:lvl7pPr marL="2971800" indent="-228600" algn="l" rtl="0" fontAlgn="base">
        <a:spcBef>
          <a:spcPct val="20000"/>
        </a:spcBef>
        <a:spcAft>
          <a:spcPct val="0"/>
        </a:spcAft>
        <a:buClr>
          <a:schemeClr val="hlink"/>
        </a:buClr>
        <a:buFont typeface="Wingdings" pitchFamily="24" charset="2"/>
        <a:buChar char="§"/>
        <a:defRPr sz="2000">
          <a:solidFill>
            <a:schemeClr val="tx1"/>
          </a:solidFill>
          <a:effectLst>
            <a:outerShdw blurRad="38100" dist="38100" dir="2700000" algn="tl">
              <a:srgbClr val="000000"/>
            </a:outerShdw>
          </a:effectLst>
          <a:latin typeface="+mn-lt"/>
          <a:ea typeface="ＭＳ Ｐゴシック" pitchFamily="24" charset="-128"/>
        </a:defRPr>
      </a:lvl7pPr>
      <a:lvl8pPr marL="3429000" indent="-228600" algn="l" rtl="0" fontAlgn="base">
        <a:spcBef>
          <a:spcPct val="20000"/>
        </a:spcBef>
        <a:spcAft>
          <a:spcPct val="0"/>
        </a:spcAft>
        <a:buClr>
          <a:schemeClr val="hlink"/>
        </a:buClr>
        <a:buFont typeface="Wingdings" pitchFamily="24" charset="2"/>
        <a:buChar char="§"/>
        <a:defRPr sz="2000">
          <a:solidFill>
            <a:schemeClr val="tx1"/>
          </a:solidFill>
          <a:effectLst>
            <a:outerShdw blurRad="38100" dist="38100" dir="2700000" algn="tl">
              <a:srgbClr val="000000"/>
            </a:outerShdw>
          </a:effectLst>
          <a:latin typeface="+mn-lt"/>
          <a:ea typeface="ＭＳ Ｐゴシック" pitchFamily="24" charset="-128"/>
        </a:defRPr>
      </a:lvl8pPr>
      <a:lvl9pPr marL="3886200" indent="-228600" algn="l" rtl="0" fontAlgn="base">
        <a:spcBef>
          <a:spcPct val="20000"/>
        </a:spcBef>
        <a:spcAft>
          <a:spcPct val="0"/>
        </a:spcAft>
        <a:buClr>
          <a:schemeClr val="hlink"/>
        </a:buClr>
        <a:buFont typeface="Wingdings" pitchFamily="24" charset="2"/>
        <a:buChar char="§"/>
        <a:defRPr sz="2000">
          <a:solidFill>
            <a:schemeClr val="tx1"/>
          </a:solidFill>
          <a:effectLst>
            <a:outerShdw blurRad="38100" dist="38100" dir="2700000" algn="tl">
              <a:srgbClr val="000000"/>
            </a:outerShdw>
          </a:effectLst>
          <a:latin typeface="+mn-lt"/>
          <a:ea typeface="ＭＳ Ｐゴシック" pitchFamily="2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bwMode="auto">
          <a:xfrm>
            <a:off x="38100" y="609600"/>
            <a:ext cx="9070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2115" name="Rectangle 3"/>
          <p:cNvSpPr>
            <a:spLocks noGrp="1" noChangeArrowheads="1"/>
          </p:cNvSpPr>
          <p:nvPr>
            <p:ph type="body" idx="1"/>
          </p:nvPr>
        </p:nvSpPr>
        <p:spPr bwMode="auto">
          <a:xfrm>
            <a:off x="38100" y="1981200"/>
            <a:ext cx="9070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59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ea typeface="+mn-ea"/>
                <a:cs typeface="+mn-cs"/>
              </a:defRPr>
            </a:lvl1pPr>
          </a:lstStyle>
          <a:p>
            <a:pPr>
              <a:defRPr/>
            </a:pPr>
            <a:endParaRPr lang="en-US"/>
          </a:p>
        </p:txBody>
      </p:sp>
      <p:sp>
        <p:nvSpPr>
          <p:cNvPr id="4259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mn-ea"/>
                <a:cs typeface="+mn-cs"/>
              </a:defRPr>
            </a:lvl1pPr>
          </a:lstStyle>
          <a:p>
            <a:pPr>
              <a:defRPr/>
            </a:pPr>
            <a:endParaRPr lang="en-US"/>
          </a:p>
        </p:txBody>
      </p:sp>
      <p:sp>
        <p:nvSpPr>
          <p:cNvPr id="4259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pPr>
              <a:defRPr/>
            </a:pPr>
            <a:fld id="{4BDAEAEC-9514-8348-98E3-9F58B798E1A6}" type="slidenum">
              <a:rPr lang="en-US"/>
              <a:pPr>
                <a:defRPr/>
              </a:pPr>
              <a:t>‹#›</a:t>
            </a:fld>
            <a:endParaRPr lang="en-US"/>
          </a:p>
        </p:txBody>
      </p:sp>
    </p:spTree>
    <p:extLst>
      <p:ext uri="{BB962C8B-B14F-4D97-AF65-F5344CB8AC3E}">
        <p14:creationId xmlns:p14="http://schemas.microsoft.com/office/powerpoint/2010/main" val="2606469489"/>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ransition xmlns:p14="http://schemas.microsoft.com/office/powerpoint/2010/main" spd="med">
    <p:randomBar dir="vert"/>
  </p:transition>
  <p:txStyles>
    <p:titleStyle>
      <a:lvl1pPr algn="ctr" rtl="0" eaLnBrk="0" fontAlgn="base" hangingPunct="0">
        <a:spcBef>
          <a:spcPct val="0"/>
        </a:spcBef>
        <a:spcAft>
          <a:spcPct val="0"/>
        </a:spcAft>
        <a:defRPr sz="4400">
          <a:solidFill>
            <a:srgbClr val="FFFFFF"/>
          </a:solidFill>
          <a:latin typeface="Arial"/>
          <a:ea typeface="ＭＳ Ｐゴシック" pitchFamily="-111"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rgbClr val="FFFFFF"/>
          </a:solidFill>
          <a:latin typeface="Arial"/>
          <a:ea typeface="ＭＳ Ｐゴシック" pitchFamily="-111" charset="-128"/>
          <a:cs typeface="Arial"/>
        </a:defRPr>
      </a:lvl1pPr>
      <a:lvl2pPr marL="742950" indent="-285750" algn="l" rtl="0" eaLnBrk="0" fontAlgn="base" hangingPunct="0">
        <a:spcBef>
          <a:spcPct val="20000"/>
        </a:spcBef>
        <a:spcAft>
          <a:spcPct val="0"/>
        </a:spcAft>
        <a:buChar char="–"/>
        <a:defRPr sz="2800">
          <a:solidFill>
            <a:srgbClr val="FFFFFF"/>
          </a:solidFill>
          <a:latin typeface="Arial"/>
          <a:ea typeface="ＭＳ Ｐゴシック" pitchFamily="-111" charset="-128"/>
          <a:cs typeface="Arial"/>
        </a:defRPr>
      </a:lvl2pPr>
      <a:lvl3pPr marL="1143000" indent="-228600" algn="l" rtl="0" eaLnBrk="0" fontAlgn="base" hangingPunct="0">
        <a:spcBef>
          <a:spcPct val="20000"/>
        </a:spcBef>
        <a:spcAft>
          <a:spcPct val="0"/>
        </a:spcAft>
        <a:buChar char="•"/>
        <a:defRPr sz="2400">
          <a:solidFill>
            <a:srgbClr val="FFFFFF"/>
          </a:solidFill>
          <a:latin typeface="Arial"/>
          <a:ea typeface="ＭＳ Ｐゴシック" pitchFamily="-111" charset="-128"/>
          <a:cs typeface="Arial"/>
        </a:defRPr>
      </a:lvl3pPr>
      <a:lvl4pPr marL="1600200" indent="-228600"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4pPr>
      <a:lvl5pPr marL="2057400" indent="-228600"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400">
                <a:solidFill>
                  <a:srgbClr val="000000"/>
                </a:solidFill>
                <a:latin typeface="Times New Roman"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spcBef>
                <a:spcPct val="0"/>
              </a:spcBef>
              <a:buFontTx/>
              <a:buNone/>
              <a:defRPr sz="1400">
                <a:solidFill>
                  <a:srgbClr val="000000"/>
                </a:solidFill>
                <a:latin typeface="Times New Roman"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400">
                <a:solidFill>
                  <a:srgbClr val="000000"/>
                </a:solidFill>
                <a:latin typeface="Times New Roman" charset="0"/>
                <a:cs typeface="+mn-cs"/>
              </a:defRPr>
            </a:lvl1pPr>
          </a:lstStyle>
          <a:p>
            <a:pPr>
              <a:defRPr/>
            </a:pPr>
            <a:fld id="{090C5BC6-9C42-6E4D-B66C-B54F9F48E488}" type="slidenum">
              <a:rPr lang="en-US"/>
              <a:pPr>
                <a:defRPr/>
              </a:pPr>
              <a:t>‹#›</a:t>
            </a:fld>
            <a:endParaRPr lang="en-US"/>
          </a:p>
        </p:txBody>
      </p:sp>
    </p:spTree>
    <p:extLst>
      <p:ext uri="{BB962C8B-B14F-4D97-AF65-F5344CB8AC3E}">
        <p14:creationId xmlns:p14="http://schemas.microsoft.com/office/powerpoint/2010/main" val="2513711592"/>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ransition xmlns:p14="http://schemas.microsoft.com/office/powerpoint/2010/main" spd="med">
    <p:randomBar dir="vert"/>
  </p:transition>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242175" cy="1981200"/>
            <a:chOff x="0" y="0"/>
            <a:chExt cx="4562" cy="1248"/>
          </a:xfrm>
        </p:grpSpPr>
        <p:sp>
          <p:nvSpPr>
            <p:cNvPr id="35843"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solidFill>
                  <a:srgbClr val="FFFFFF"/>
                </a:solidFill>
                <a:latin typeface="Tahoma" pitchFamily="24" charset="-52"/>
                <a:ea typeface="ＭＳ Ｐゴシック" pitchFamily="24" charset="-128"/>
                <a:cs typeface="ＭＳ Ｐゴシック" pitchFamily="24" charset="-128"/>
              </a:endParaRPr>
            </a:p>
          </p:txBody>
        </p:sp>
        <p:sp>
          <p:nvSpPr>
            <p:cNvPr id="1033"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35845"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5846"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7"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Tahoma" pitchFamily="24" charset="-52"/>
                <a:ea typeface="ＭＳ Ｐゴシック" pitchFamily="24" charset="-128"/>
                <a:cs typeface="ＭＳ Ｐゴシック" pitchFamily="24" charset="-128"/>
              </a:defRPr>
            </a:lvl1pPr>
          </a:lstStyle>
          <a:p>
            <a:pPr>
              <a:defRPr/>
            </a:pPr>
            <a:endParaRPr lang="en-US">
              <a:solidFill>
                <a:srgbClr val="FFFFFF"/>
              </a:solidFill>
            </a:endParaRPr>
          </a:p>
        </p:txBody>
      </p:sp>
      <p:sp>
        <p:nvSpPr>
          <p:cNvPr id="35848"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Tahoma" pitchFamily="24" charset="-52"/>
                <a:ea typeface="ＭＳ Ｐゴシック" pitchFamily="24" charset="-128"/>
                <a:cs typeface="ＭＳ Ｐゴシック" pitchFamily="24" charset="-128"/>
              </a:defRPr>
            </a:lvl1pPr>
          </a:lstStyle>
          <a:p>
            <a:pPr>
              <a:defRPr/>
            </a:pPr>
            <a:endParaRPr lang="en-US">
              <a:solidFill>
                <a:srgbClr val="FFFFFF"/>
              </a:solidFill>
            </a:endParaRPr>
          </a:p>
        </p:txBody>
      </p:sp>
      <p:sp>
        <p:nvSpPr>
          <p:cNvPr id="35849"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3E11839A-0BB3-7645-80B6-D7A7BAD8358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79340109"/>
      </p:ext>
    </p:extLst>
  </p:cSld>
  <p:clrMap bg1="dk2" tx1="lt1" bg2="dk1" tx2="lt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000" b="1">
          <a:solidFill>
            <a:schemeClr val="tx1"/>
          </a:solidFill>
          <a:effectLst>
            <a:outerShdw blurRad="38100" dist="38100" dir="2700000" algn="tl">
              <a:srgbClr val="000000"/>
            </a:outerShdw>
          </a:effectLst>
          <a:latin typeface="Arial"/>
          <a:ea typeface="ＭＳ Ｐゴシック" pitchFamily="-112" charset="-128"/>
          <a:cs typeface="Arial"/>
        </a:defRPr>
      </a:lvl1pPr>
      <a:lvl2pPr algn="ctr" rtl="0" eaLnBrk="0" fontAlgn="base" hangingPunct="0">
        <a:spcBef>
          <a:spcPct val="0"/>
        </a:spcBef>
        <a:spcAft>
          <a:spcPct val="0"/>
        </a:spcAft>
        <a:defRPr sz="4000" b="1">
          <a:solidFill>
            <a:schemeClr val="tx1"/>
          </a:solidFill>
          <a:effectLst>
            <a:outerShdw blurRad="38100" dist="38100" dir="2700000" algn="tl">
              <a:srgbClr val="000000"/>
            </a:outerShdw>
          </a:effectLst>
          <a:latin typeface="Arial" charset="0"/>
          <a:ea typeface="ＭＳ Ｐゴシック" pitchFamily="-112" charset="-128"/>
          <a:cs typeface="ＭＳ Ｐゴシック" pitchFamily="-112" charset="-128"/>
        </a:defRPr>
      </a:lvl2pPr>
      <a:lvl3pPr algn="ctr" rtl="0" eaLnBrk="0" fontAlgn="base" hangingPunct="0">
        <a:spcBef>
          <a:spcPct val="0"/>
        </a:spcBef>
        <a:spcAft>
          <a:spcPct val="0"/>
        </a:spcAft>
        <a:defRPr sz="4000" b="1">
          <a:solidFill>
            <a:schemeClr val="tx1"/>
          </a:solidFill>
          <a:effectLst>
            <a:outerShdw blurRad="38100" dist="38100" dir="2700000" algn="tl">
              <a:srgbClr val="000000"/>
            </a:outerShdw>
          </a:effectLst>
          <a:latin typeface="Arial" charset="0"/>
          <a:ea typeface="ＭＳ Ｐゴシック" pitchFamily="-112" charset="-128"/>
          <a:cs typeface="ＭＳ Ｐゴシック" pitchFamily="-112" charset="-128"/>
        </a:defRPr>
      </a:lvl3pPr>
      <a:lvl4pPr algn="ctr" rtl="0" eaLnBrk="0" fontAlgn="base" hangingPunct="0">
        <a:spcBef>
          <a:spcPct val="0"/>
        </a:spcBef>
        <a:spcAft>
          <a:spcPct val="0"/>
        </a:spcAft>
        <a:defRPr sz="4000" b="1">
          <a:solidFill>
            <a:schemeClr val="tx1"/>
          </a:solidFill>
          <a:effectLst>
            <a:outerShdw blurRad="38100" dist="38100" dir="2700000" algn="tl">
              <a:srgbClr val="000000"/>
            </a:outerShdw>
          </a:effectLst>
          <a:latin typeface="Arial" charset="0"/>
          <a:ea typeface="ＭＳ Ｐゴシック" pitchFamily="-112" charset="-128"/>
          <a:cs typeface="ＭＳ Ｐゴシック" pitchFamily="-112" charset="-128"/>
        </a:defRPr>
      </a:lvl4pPr>
      <a:lvl5pPr algn="ctr" rtl="0" eaLnBrk="0" fontAlgn="base" hangingPunct="0">
        <a:spcBef>
          <a:spcPct val="0"/>
        </a:spcBef>
        <a:spcAft>
          <a:spcPct val="0"/>
        </a:spcAft>
        <a:defRPr sz="4000" b="1">
          <a:solidFill>
            <a:schemeClr val="tx1"/>
          </a:solidFill>
          <a:effectLst>
            <a:outerShdw blurRad="38100" dist="38100" dir="2700000" algn="tl">
              <a:srgbClr val="000000"/>
            </a:outerShdw>
          </a:effectLst>
          <a:latin typeface="Arial"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24"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24"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24"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24" charset="-52"/>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n"/>
        <a:defRPr sz="3200" b="1">
          <a:solidFill>
            <a:schemeClr val="tx1"/>
          </a:solidFill>
          <a:effectLst>
            <a:outerShdw blurRad="38100" dist="38100" dir="2700000" algn="tl">
              <a:srgbClr val="000000"/>
            </a:outerShdw>
          </a:effectLst>
          <a:latin typeface="Arial"/>
          <a:ea typeface="ＭＳ Ｐゴシック" pitchFamily="-112" charset="-128"/>
          <a:cs typeface="Arial"/>
        </a:defRPr>
      </a:lvl1pPr>
      <a:lvl2pPr marL="742950" indent="-285750" algn="l" rtl="0" eaLnBrk="0" fontAlgn="base" hangingPunct="0">
        <a:spcBef>
          <a:spcPct val="20000"/>
        </a:spcBef>
        <a:spcAft>
          <a:spcPct val="0"/>
        </a:spcAft>
        <a:buClr>
          <a:schemeClr val="tx1"/>
        </a:buClr>
        <a:buChar char="–"/>
        <a:defRPr sz="2800" b="1">
          <a:solidFill>
            <a:schemeClr val="tx1"/>
          </a:solidFill>
          <a:effectLst>
            <a:outerShdw blurRad="38100" dist="38100" dir="2700000" algn="tl">
              <a:srgbClr val="000000"/>
            </a:outerShdw>
          </a:effectLst>
          <a:latin typeface="Arial"/>
          <a:ea typeface="ＭＳ Ｐゴシック" pitchFamily="24" charset="-128"/>
          <a:cs typeface="Arial"/>
        </a:defRPr>
      </a:lvl2pPr>
      <a:lvl3pPr marL="1143000" indent="-228600" algn="l" rtl="0" eaLnBrk="0" fontAlgn="base" hangingPunct="0">
        <a:spcBef>
          <a:spcPct val="20000"/>
        </a:spcBef>
        <a:spcAft>
          <a:spcPct val="0"/>
        </a:spcAft>
        <a:buClr>
          <a:schemeClr val="hlink"/>
        </a:buClr>
        <a:buFont typeface="Wingdings" charset="0"/>
        <a:buChar char="§"/>
        <a:defRPr sz="2400" b="1">
          <a:solidFill>
            <a:schemeClr val="tx1"/>
          </a:solidFill>
          <a:effectLst>
            <a:outerShdw blurRad="38100" dist="38100" dir="2700000" algn="tl">
              <a:srgbClr val="000000"/>
            </a:outerShdw>
          </a:effectLst>
          <a:latin typeface="Arial"/>
          <a:ea typeface="ＭＳ Ｐゴシック" pitchFamily="24" charset="-128"/>
          <a:cs typeface="Arial"/>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Arial"/>
          <a:ea typeface="ＭＳ Ｐゴシック" pitchFamily="24" charset="-128"/>
          <a:cs typeface="Arial"/>
        </a:defRPr>
      </a:lvl4pPr>
      <a:lvl5pPr marL="2057400" indent="-228600" algn="l" rtl="0" eaLnBrk="0" fontAlgn="base" hangingPunct="0">
        <a:spcBef>
          <a:spcPct val="20000"/>
        </a:spcBef>
        <a:spcAft>
          <a:spcPct val="0"/>
        </a:spcAft>
        <a:buClr>
          <a:schemeClr val="hlink"/>
        </a:buClr>
        <a:buFont typeface="Wingdings" charset="0"/>
        <a:buChar char="§"/>
        <a:defRPr sz="2000" b="1">
          <a:solidFill>
            <a:schemeClr val="tx1"/>
          </a:solidFill>
          <a:effectLst>
            <a:outerShdw blurRad="38100" dist="38100" dir="2700000" algn="tl">
              <a:srgbClr val="000000"/>
            </a:outerShdw>
          </a:effectLst>
          <a:latin typeface="Arial"/>
          <a:ea typeface="ＭＳ Ｐゴシック" pitchFamily="24" charset="-128"/>
          <a:cs typeface="Arial"/>
        </a:defRPr>
      </a:lvl5pPr>
      <a:lvl6pPr marL="2514600" indent="-228600" algn="l" rtl="0" fontAlgn="base">
        <a:spcBef>
          <a:spcPct val="20000"/>
        </a:spcBef>
        <a:spcAft>
          <a:spcPct val="0"/>
        </a:spcAft>
        <a:buClr>
          <a:schemeClr val="hlink"/>
        </a:buClr>
        <a:buFont typeface="Wingdings" pitchFamily="24" charset="2"/>
        <a:buChar char="§"/>
        <a:defRPr sz="2000">
          <a:solidFill>
            <a:schemeClr val="tx1"/>
          </a:solidFill>
          <a:effectLst>
            <a:outerShdw blurRad="38100" dist="38100" dir="2700000" algn="tl">
              <a:srgbClr val="000000"/>
            </a:outerShdw>
          </a:effectLst>
          <a:latin typeface="+mn-lt"/>
          <a:ea typeface="ＭＳ Ｐゴシック" pitchFamily="24" charset="-128"/>
        </a:defRPr>
      </a:lvl6pPr>
      <a:lvl7pPr marL="2971800" indent="-228600" algn="l" rtl="0" fontAlgn="base">
        <a:spcBef>
          <a:spcPct val="20000"/>
        </a:spcBef>
        <a:spcAft>
          <a:spcPct val="0"/>
        </a:spcAft>
        <a:buClr>
          <a:schemeClr val="hlink"/>
        </a:buClr>
        <a:buFont typeface="Wingdings" pitchFamily="24" charset="2"/>
        <a:buChar char="§"/>
        <a:defRPr sz="2000">
          <a:solidFill>
            <a:schemeClr val="tx1"/>
          </a:solidFill>
          <a:effectLst>
            <a:outerShdw blurRad="38100" dist="38100" dir="2700000" algn="tl">
              <a:srgbClr val="000000"/>
            </a:outerShdw>
          </a:effectLst>
          <a:latin typeface="+mn-lt"/>
          <a:ea typeface="ＭＳ Ｐゴシック" pitchFamily="24" charset="-128"/>
        </a:defRPr>
      </a:lvl7pPr>
      <a:lvl8pPr marL="3429000" indent="-228600" algn="l" rtl="0" fontAlgn="base">
        <a:spcBef>
          <a:spcPct val="20000"/>
        </a:spcBef>
        <a:spcAft>
          <a:spcPct val="0"/>
        </a:spcAft>
        <a:buClr>
          <a:schemeClr val="hlink"/>
        </a:buClr>
        <a:buFont typeface="Wingdings" pitchFamily="24" charset="2"/>
        <a:buChar char="§"/>
        <a:defRPr sz="2000">
          <a:solidFill>
            <a:schemeClr val="tx1"/>
          </a:solidFill>
          <a:effectLst>
            <a:outerShdw blurRad="38100" dist="38100" dir="2700000" algn="tl">
              <a:srgbClr val="000000"/>
            </a:outerShdw>
          </a:effectLst>
          <a:latin typeface="+mn-lt"/>
          <a:ea typeface="ＭＳ Ｐゴシック" pitchFamily="24" charset="-128"/>
        </a:defRPr>
      </a:lvl8pPr>
      <a:lvl9pPr marL="3886200" indent="-228600" algn="l" rtl="0" fontAlgn="base">
        <a:spcBef>
          <a:spcPct val="20000"/>
        </a:spcBef>
        <a:spcAft>
          <a:spcPct val="0"/>
        </a:spcAft>
        <a:buClr>
          <a:schemeClr val="hlink"/>
        </a:buClr>
        <a:buFont typeface="Wingdings" pitchFamily="24" charset="2"/>
        <a:buChar char="§"/>
        <a:defRPr sz="2000">
          <a:solidFill>
            <a:schemeClr val="tx1"/>
          </a:solidFill>
          <a:effectLst>
            <a:outerShdw blurRad="38100" dist="38100" dir="2700000" algn="tl">
              <a:srgbClr val="000000"/>
            </a:outerShdw>
          </a:effectLst>
          <a:latin typeface="+mn-lt"/>
          <a:ea typeface="ＭＳ Ｐゴシック" pitchFamily="2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242175" cy="1981200"/>
            <a:chOff x="0" y="0"/>
            <a:chExt cx="4562" cy="1248"/>
          </a:xfrm>
        </p:grpSpPr>
        <p:sp>
          <p:nvSpPr>
            <p:cNvPr id="35843"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solidFill>
                  <a:srgbClr val="FFFFFF"/>
                </a:solidFill>
                <a:latin typeface="Tahoma" pitchFamily="24" charset="-52"/>
                <a:ea typeface="ＭＳ Ｐゴシック" pitchFamily="24" charset="-128"/>
                <a:cs typeface="ＭＳ Ｐゴシック" pitchFamily="24" charset="-128"/>
              </a:endParaRPr>
            </a:p>
          </p:txBody>
        </p:sp>
        <p:sp>
          <p:nvSpPr>
            <p:cNvPr id="1033"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35845"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5846"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7"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Tahoma" pitchFamily="24" charset="-52"/>
                <a:ea typeface="ＭＳ Ｐゴシック" pitchFamily="24" charset="-128"/>
                <a:cs typeface="ＭＳ Ｐゴシック" pitchFamily="24" charset="-128"/>
              </a:defRPr>
            </a:lvl1pPr>
          </a:lstStyle>
          <a:p>
            <a:pPr>
              <a:defRPr/>
            </a:pPr>
            <a:endParaRPr lang="en-US">
              <a:solidFill>
                <a:srgbClr val="FFFFFF"/>
              </a:solidFill>
            </a:endParaRPr>
          </a:p>
        </p:txBody>
      </p:sp>
      <p:sp>
        <p:nvSpPr>
          <p:cNvPr id="35848"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Tahoma" pitchFamily="24" charset="-52"/>
                <a:ea typeface="ＭＳ Ｐゴシック" pitchFamily="24" charset="-128"/>
                <a:cs typeface="ＭＳ Ｐゴシック" pitchFamily="24" charset="-128"/>
              </a:defRPr>
            </a:lvl1pPr>
          </a:lstStyle>
          <a:p>
            <a:pPr>
              <a:defRPr/>
            </a:pPr>
            <a:endParaRPr lang="en-US">
              <a:solidFill>
                <a:srgbClr val="FFFFFF"/>
              </a:solidFill>
            </a:endParaRPr>
          </a:p>
        </p:txBody>
      </p:sp>
      <p:sp>
        <p:nvSpPr>
          <p:cNvPr id="35849"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3E11839A-0BB3-7645-80B6-D7A7BAD8358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19268023"/>
      </p:ext>
    </p:extLst>
  </p:cSld>
  <p:clrMap bg1="dk2" tx1="lt1" bg2="dk1" tx2="lt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000" b="1">
          <a:solidFill>
            <a:schemeClr val="tx1"/>
          </a:solidFill>
          <a:effectLst>
            <a:outerShdw blurRad="38100" dist="38100" dir="2700000" algn="tl">
              <a:srgbClr val="000000"/>
            </a:outerShdw>
          </a:effectLst>
          <a:latin typeface="Arial"/>
          <a:ea typeface="ＭＳ Ｐゴシック" pitchFamily="-112" charset="-128"/>
          <a:cs typeface="Arial"/>
        </a:defRPr>
      </a:lvl1pPr>
      <a:lvl2pPr algn="ctr" rtl="0" eaLnBrk="0" fontAlgn="base" hangingPunct="0">
        <a:spcBef>
          <a:spcPct val="0"/>
        </a:spcBef>
        <a:spcAft>
          <a:spcPct val="0"/>
        </a:spcAft>
        <a:defRPr sz="4000" b="1">
          <a:solidFill>
            <a:schemeClr val="tx1"/>
          </a:solidFill>
          <a:effectLst>
            <a:outerShdw blurRad="38100" dist="38100" dir="2700000" algn="tl">
              <a:srgbClr val="000000"/>
            </a:outerShdw>
          </a:effectLst>
          <a:latin typeface="Arial" charset="0"/>
          <a:ea typeface="ＭＳ Ｐゴシック" pitchFamily="-112" charset="-128"/>
          <a:cs typeface="ＭＳ Ｐゴシック" pitchFamily="-112" charset="-128"/>
        </a:defRPr>
      </a:lvl2pPr>
      <a:lvl3pPr algn="ctr" rtl="0" eaLnBrk="0" fontAlgn="base" hangingPunct="0">
        <a:spcBef>
          <a:spcPct val="0"/>
        </a:spcBef>
        <a:spcAft>
          <a:spcPct val="0"/>
        </a:spcAft>
        <a:defRPr sz="4000" b="1">
          <a:solidFill>
            <a:schemeClr val="tx1"/>
          </a:solidFill>
          <a:effectLst>
            <a:outerShdw blurRad="38100" dist="38100" dir="2700000" algn="tl">
              <a:srgbClr val="000000"/>
            </a:outerShdw>
          </a:effectLst>
          <a:latin typeface="Arial" charset="0"/>
          <a:ea typeface="ＭＳ Ｐゴシック" pitchFamily="-112" charset="-128"/>
          <a:cs typeface="ＭＳ Ｐゴシック" pitchFamily="-112" charset="-128"/>
        </a:defRPr>
      </a:lvl3pPr>
      <a:lvl4pPr algn="ctr" rtl="0" eaLnBrk="0" fontAlgn="base" hangingPunct="0">
        <a:spcBef>
          <a:spcPct val="0"/>
        </a:spcBef>
        <a:spcAft>
          <a:spcPct val="0"/>
        </a:spcAft>
        <a:defRPr sz="4000" b="1">
          <a:solidFill>
            <a:schemeClr val="tx1"/>
          </a:solidFill>
          <a:effectLst>
            <a:outerShdw blurRad="38100" dist="38100" dir="2700000" algn="tl">
              <a:srgbClr val="000000"/>
            </a:outerShdw>
          </a:effectLst>
          <a:latin typeface="Arial" charset="0"/>
          <a:ea typeface="ＭＳ Ｐゴシック" pitchFamily="-112" charset="-128"/>
          <a:cs typeface="ＭＳ Ｐゴシック" pitchFamily="-112" charset="-128"/>
        </a:defRPr>
      </a:lvl4pPr>
      <a:lvl5pPr algn="ctr" rtl="0" eaLnBrk="0" fontAlgn="base" hangingPunct="0">
        <a:spcBef>
          <a:spcPct val="0"/>
        </a:spcBef>
        <a:spcAft>
          <a:spcPct val="0"/>
        </a:spcAft>
        <a:defRPr sz="4000" b="1">
          <a:solidFill>
            <a:schemeClr val="tx1"/>
          </a:solidFill>
          <a:effectLst>
            <a:outerShdw blurRad="38100" dist="38100" dir="2700000" algn="tl">
              <a:srgbClr val="000000"/>
            </a:outerShdw>
          </a:effectLst>
          <a:latin typeface="Arial"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24"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24"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24"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24" charset="-52"/>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n"/>
        <a:defRPr sz="3200" b="1">
          <a:solidFill>
            <a:schemeClr val="tx1"/>
          </a:solidFill>
          <a:effectLst>
            <a:outerShdw blurRad="38100" dist="38100" dir="2700000" algn="tl">
              <a:srgbClr val="000000"/>
            </a:outerShdw>
          </a:effectLst>
          <a:latin typeface="Arial"/>
          <a:ea typeface="ＭＳ Ｐゴシック" pitchFamily="-112" charset="-128"/>
          <a:cs typeface="Arial"/>
        </a:defRPr>
      </a:lvl1pPr>
      <a:lvl2pPr marL="742950" indent="-285750" algn="l" rtl="0" eaLnBrk="0" fontAlgn="base" hangingPunct="0">
        <a:spcBef>
          <a:spcPct val="20000"/>
        </a:spcBef>
        <a:spcAft>
          <a:spcPct val="0"/>
        </a:spcAft>
        <a:buClr>
          <a:schemeClr val="tx1"/>
        </a:buClr>
        <a:buChar char="–"/>
        <a:defRPr sz="2800" b="1">
          <a:solidFill>
            <a:schemeClr val="tx1"/>
          </a:solidFill>
          <a:effectLst>
            <a:outerShdw blurRad="38100" dist="38100" dir="2700000" algn="tl">
              <a:srgbClr val="000000"/>
            </a:outerShdw>
          </a:effectLst>
          <a:latin typeface="Arial"/>
          <a:ea typeface="ＭＳ Ｐゴシック" pitchFamily="24" charset="-128"/>
          <a:cs typeface="Arial"/>
        </a:defRPr>
      </a:lvl2pPr>
      <a:lvl3pPr marL="1143000" indent="-228600" algn="l" rtl="0" eaLnBrk="0" fontAlgn="base" hangingPunct="0">
        <a:spcBef>
          <a:spcPct val="20000"/>
        </a:spcBef>
        <a:spcAft>
          <a:spcPct val="0"/>
        </a:spcAft>
        <a:buClr>
          <a:schemeClr val="hlink"/>
        </a:buClr>
        <a:buFont typeface="Wingdings" charset="0"/>
        <a:buChar char="§"/>
        <a:defRPr sz="2400" b="1">
          <a:solidFill>
            <a:schemeClr val="tx1"/>
          </a:solidFill>
          <a:effectLst>
            <a:outerShdw blurRad="38100" dist="38100" dir="2700000" algn="tl">
              <a:srgbClr val="000000"/>
            </a:outerShdw>
          </a:effectLst>
          <a:latin typeface="Arial"/>
          <a:ea typeface="ＭＳ Ｐゴシック" pitchFamily="24" charset="-128"/>
          <a:cs typeface="Arial"/>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Arial"/>
          <a:ea typeface="ＭＳ Ｐゴシック" pitchFamily="24" charset="-128"/>
          <a:cs typeface="Arial"/>
        </a:defRPr>
      </a:lvl4pPr>
      <a:lvl5pPr marL="2057400" indent="-228600" algn="l" rtl="0" eaLnBrk="0" fontAlgn="base" hangingPunct="0">
        <a:spcBef>
          <a:spcPct val="20000"/>
        </a:spcBef>
        <a:spcAft>
          <a:spcPct val="0"/>
        </a:spcAft>
        <a:buClr>
          <a:schemeClr val="hlink"/>
        </a:buClr>
        <a:buFont typeface="Wingdings" charset="0"/>
        <a:buChar char="§"/>
        <a:defRPr sz="2000" b="1">
          <a:solidFill>
            <a:schemeClr val="tx1"/>
          </a:solidFill>
          <a:effectLst>
            <a:outerShdw blurRad="38100" dist="38100" dir="2700000" algn="tl">
              <a:srgbClr val="000000"/>
            </a:outerShdw>
          </a:effectLst>
          <a:latin typeface="Arial"/>
          <a:ea typeface="ＭＳ Ｐゴシック" pitchFamily="24" charset="-128"/>
          <a:cs typeface="Arial"/>
        </a:defRPr>
      </a:lvl5pPr>
      <a:lvl6pPr marL="2514600" indent="-228600" algn="l" rtl="0" fontAlgn="base">
        <a:spcBef>
          <a:spcPct val="20000"/>
        </a:spcBef>
        <a:spcAft>
          <a:spcPct val="0"/>
        </a:spcAft>
        <a:buClr>
          <a:schemeClr val="hlink"/>
        </a:buClr>
        <a:buFont typeface="Wingdings" pitchFamily="24" charset="2"/>
        <a:buChar char="§"/>
        <a:defRPr sz="2000">
          <a:solidFill>
            <a:schemeClr val="tx1"/>
          </a:solidFill>
          <a:effectLst>
            <a:outerShdw blurRad="38100" dist="38100" dir="2700000" algn="tl">
              <a:srgbClr val="000000"/>
            </a:outerShdw>
          </a:effectLst>
          <a:latin typeface="+mn-lt"/>
          <a:ea typeface="ＭＳ Ｐゴシック" pitchFamily="24" charset="-128"/>
        </a:defRPr>
      </a:lvl6pPr>
      <a:lvl7pPr marL="2971800" indent="-228600" algn="l" rtl="0" fontAlgn="base">
        <a:spcBef>
          <a:spcPct val="20000"/>
        </a:spcBef>
        <a:spcAft>
          <a:spcPct val="0"/>
        </a:spcAft>
        <a:buClr>
          <a:schemeClr val="hlink"/>
        </a:buClr>
        <a:buFont typeface="Wingdings" pitchFamily="24" charset="2"/>
        <a:buChar char="§"/>
        <a:defRPr sz="2000">
          <a:solidFill>
            <a:schemeClr val="tx1"/>
          </a:solidFill>
          <a:effectLst>
            <a:outerShdw blurRad="38100" dist="38100" dir="2700000" algn="tl">
              <a:srgbClr val="000000"/>
            </a:outerShdw>
          </a:effectLst>
          <a:latin typeface="+mn-lt"/>
          <a:ea typeface="ＭＳ Ｐゴシック" pitchFamily="24" charset="-128"/>
        </a:defRPr>
      </a:lvl7pPr>
      <a:lvl8pPr marL="3429000" indent="-228600" algn="l" rtl="0" fontAlgn="base">
        <a:spcBef>
          <a:spcPct val="20000"/>
        </a:spcBef>
        <a:spcAft>
          <a:spcPct val="0"/>
        </a:spcAft>
        <a:buClr>
          <a:schemeClr val="hlink"/>
        </a:buClr>
        <a:buFont typeface="Wingdings" pitchFamily="24" charset="2"/>
        <a:buChar char="§"/>
        <a:defRPr sz="2000">
          <a:solidFill>
            <a:schemeClr val="tx1"/>
          </a:solidFill>
          <a:effectLst>
            <a:outerShdw blurRad="38100" dist="38100" dir="2700000" algn="tl">
              <a:srgbClr val="000000"/>
            </a:outerShdw>
          </a:effectLst>
          <a:latin typeface="+mn-lt"/>
          <a:ea typeface="ＭＳ Ｐゴシック" pitchFamily="24" charset="-128"/>
        </a:defRPr>
      </a:lvl8pPr>
      <a:lvl9pPr marL="3886200" indent="-228600" algn="l" rtl="0" fontAlgn="base">
        <a:spcBef>
          <a:spcPct val="20000"/>
        </a:spcBef>
        <a:spcAft>
          <a:spcPct val="0"/>
        </a:spcAft>
        <a:buClr>
          <a:schemeClr val="hlink"/>
        </a:buClr>
        <a:buFont typeface="Wingdings" pitchFamily="24" charset="2"/>
        <a:buChar char="§"/>
        <a:defRPr sz="2000">
          <a:solidFill>
            <a:schemeClr val="tx1"/>
          </a:solidFill>
          <a:effectLst>
            <a:outerShdw blurRad="38100" dist="38100" dir="2700000" algn="tl">
              <a:srgbClr val="000000"/>
            </a:outerShdw>
          </a:effectLst>
          <a:latin typeface="+mn-lt"/>
          <a:ea typeface="ＭＳ Ｐゴシック" pitchFamily="2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174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2"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2"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a:defRPr/>
            </a:pPr>
            <a:fld id="{EC1564BD-B0DD-1742-808E-99D8D2D499CA}" type="slidenum">
              <a:rPr lang="en-US"/>
              <a:pPr>
                <a:defRPr/>
              </a:pPr>
              <a:t>‹#›</a:t>
            </a:fld>
            <a:endParaRPr lang="en-US"/>
          </a:p>
        </p:txBody>
      </p:sp>
    </p:spTree>
    <p:extLst>
      <p:ext uri="{BB962C8B-B14F-4D97-AF65-F5344CB8AC3E}">
        <p14:creationId xmlns:p14="http://schemas.microsoft.com/office/powerpoint/2010/main" val="108494057"/>
      </p:ext>
    </p:extLst>
  </p:cSld>
  <p:clrMap bg1="lt1" tx1="dk1" bg2="lt2" tx2="dk2" accent1="accent1" accent2="accent2" accent3="accent3" accent4="accent4" accent5="accent5" accent6="accent6" hlink="hlink" folHlink="folHlink"/>
  <p:sldLayoutIdLst>
    <p:sldLayoutId id="2147483857"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cs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cs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cs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cs typeface="ＭＳ Ｐゴシック" pitchFamily="-112"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a:defRPr/>
            </a:pPr>
            <a:fld id="{C7FCEC4A-0619-534F-AB0C-4C4D1986DF16}" type="slidenum">
              <a:rPr lang="en-US"/>
              <a:pPr>
                <a:defRPr/>
              </a:pPr>
              <a:t>‹#›</a:t>
            </a:fld>
            <a:endParaRPr lang="en-US"/>
          </a:p>
        </p:txBody>
      </p:sp>
    </p:spTree>
    <p:extLst>
      <p:ext uri="{BB962C8B-B14F-4D97-AF65-F5344CB8AC3E}">
        <p14:creationId xmlns:p14="http://schemas.microsoft.com/office/powerpoint/2010/main" val="46426136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charset="0"/>
              </a:defRPr>
            </a:lvl1pPr>
          </a:lstStyle>
          <a:p>
            <a:pPr eaLnBrk="1" hangingPunct="1">
              <a:defRPr/>
            </a:pPr>
            <a:fld id="{C16A198B-9034-4749-8A8D-B90A5F5B90A3}" type="datetimeFigureOut">
              <a:rPr lang="en-US">
                <a:latin typeface="Calibri" charset="0"/>
              </a:rPr>
              <a:pPr eaLnBrk="1" hangingPunct="1">
                <a:defRPr/>
              </a:pPr>
              <a:t>11/9/15</a:t>
            </a:fld>
            <a:endParaRPr lang="en-US">
              <a:latin typeface="Calibri"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eaLnBrk="1" hangingPunct="1">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charset="0"/>
              </a:defRPr>
            </a:lvl1pPr>
          </a:lstStyle>
          <a:p>
            <a:pPr eaLnBrk="1" hangingPunct="1">
              <a:defRPr/>
            </a:pPr>
            <a:fld id="{FA356419-7718-C74B-9C0F-E2D2C7D5AD85}" type="slidenum">
              <a:rPr lang="en-US">
                <a:latin typeface="Calibri" charset="0"/>
              </a:rPr>
              <a:pPr eaLnBrk="1" hangingPunct="1">
                <a:defRPr/>
              </a:pPr>
              <a:t>‹#›</a:t>
            </a:fld>
            <a:endParaRPr lang="en-US">
              <a:latin typeface="Calibri" charset="0"/>
            </a:endParaRPr>
          </a:p>
        </p:txBody>
      </p:sp>
    </p:spTree>
    <p:extLst>
      <p:ext uri="{BB962C8B-B14F-4D97-AF65-F5344CB8AC3E}">
        <p14:creationId xmlns:p14="http://schemas.microsoft.com/office/powerpoint/2010/main" val="198089740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0034" name="Group 31"/>
          <p:cNvGrpSpPr>
            <a:grpSpLocks/>
          </p:cNvGrpSpPr>
          <p:nvPr/>
        </p:nvGrpSpPr>
        <p:grpSpPr bwMode="auto">
          <a:xfrm>
            <a:off x="0" y="0"/>
            <a:ext cx="9132888" cy="6845300"/>
            <a:chOff x="0" y="0"/>
            <a:chExt cx="5753" cy="4312"/>
          </a:xfrm>
        </p:grpSpPr>
        <p:sp>
          <p:nvSpPr>
            <p:cNvPr id="300037" name="Rectangle 2"/>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900">
                <a:solidFill>
                  <a:srgbClr val="FFA27C"/>
                </a:solidFill>
                <a:latin typeface="Arial" charset="0"/>
              </a:endParaRPr>
            </a:p>
          </p:txBody>
        </p:sp>
        <p:grpSp>
          <p:nvGrpSpPr>
            <p:cNvPr id="300038" name="Group 26"/>
            <p:cNvGrpSpPr>
              <a:grpSpLocks/>
            </p:cNvGrpSpPr>
            <p:nvPr/>
          </p:nvGrpSpPr>
          <p:grpSpPr bwMode="auto">
            <a:xfrm>
              <a:off x="246" y="204"/>
              <a:ext cx="5271" cy="3889"/>
              <a:chOff x="246" y="204"/>
              <a:chExt cx="5271" cy="3889"/>
            </a:xfrm>
          </p:grpSpPr>
          <p:sp>
            <p:nvSpPr>
              <p:cNvPr id="2" name="Rectangle 3"/>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lgn="ctr">
                  <a:defRPr/>
                </a:pPr>
                <a:endParaRPr lang="en-US" sz="900">
                  <a:solidFill>
                    <a:srgbClr val="FFA27C"/>
                  </a:solidFill>
                  <a:latin typeface="Arial" pitchFamily="-107" charset="0"/>
                </a:endParaRPr>
              </a:p>
            </p:txBody>
          </p:sp>
          <p:sp>
            <p:nvSpPr>
              <p:cNvPr id="300044"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1" hangingPunct="1"/>
                <a:endParaRPr lang="en-US" sz="2400">
                  <a:solidFill>
                    <a:srgbClr val="FFFFFF"/>
                  </a:solidFill>
                  <a:latin typeface="Arial" charset="0"/>
                </a:endParaRPr>
              </a:p>
            </p:txBody>
          </p:sp>
          <p:sp>
            <p:nvSpPr>
              <p:cNvPr id="300045"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1" hangingPunct="1"/>
                <a:endParaRPr lang="en-US" sz="2400">
                  <a:solidFill>
                    <a:srgbClr val="FFFFFF"/>
                  </a:solidFill>
                  <a:latin typeface="Arial" charset="0"/>
                </a:endParaRPr>
              </a:p>
            </p:txBody>
          </p:sp>
          <p:sp>
            <p:nvSpPr>
              <p:cNvPr id="300046"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1" hangingPunct="1"/>
                <a:endParaRPr lang="en-US" sz="2400">
                  <a:solidFill>
                    <a:srgbClr val="FFFFFF"/>
                  </a:solidFill>
                  <a:latin typeface="Arial" charset="0"/>
                </a:endParaRPr>
              </a:p>
            </p:txBody>
          </p:sp>
          <p:sp>
            <p:nvSpPr>
              <p:cNvPr id="300047"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1" hangingPunct="1"/>
                <a:endParaRPr lang="en-US" sz="2400">
                  <a:solidFill>
                    <a:srgbClr val="FFFFFF"/>
                  </a:solidFill>
                  <a:latin typeface="Arial" charset="0"/>
                </a:endParaRPr>
              </a:p>
            </p:txBody>
          </p:sp>
          <p:sp>
            <p:nvSpPr>
              <p:cNvPr id="300048"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1" hangingPunct="1"/>
                <a:endParaRPr lang="en-US" sz="2400">
                  <a:solidFill>
                    <a:srgbClr val="FFFFFF"/>
                  </a:solidFill>
                  <a:latin typeface="Arial" charset="0"/>
                </a:endParaRPr>
              </a:p>
            </p:txBody>
          </p:sp>
          <p:sp>
            <p:nvSpPr>
              <p:cNvPr id="300049"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1" hangingPunct="1"/>
                <a:endParaRPr lang="en-US" sz="2400">
                  <a:solidFill>
                    <a:srgbClr val="FFFFFF"/>
                  </a:solidFill>
                  <a:latin typeface="Arial" charset="0"/>
                </a:endParaRPr>
              </a:p>
            </p:txBody>
          </p:sp>
          <p:sp>
            <p:nvSpPr>
              <p:cNvPr id="300050"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1" hangingPunct="1"/>
                <a:endParaRPr lang="en-US" sz="2400">
                  <a:solidFill>
                    <a:srgbClr val="FFFFFF"/>
                  </a:solidFill>
                  <a:latin typeface="Arial" charset="0"/>
                </a:endParaRPr>
              </a:p>
            </p:txBody>
          </p:sp>
          <p:sp>
            <p:nvSpPr>
              <p:cNvPr id="300051"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1" hangingPunct="1"/>
                <a:endParaRPr lang="en-US" sz="2400">
                  <a:solidFill>
                    <a:srgbClr val="FFFFFF"/>
                  </a:solidFill>
                  <a:latin typeface="Arial" charset="0"/>
                </a:endParaRPr>
              </a:p>
            </p:txBody>
          </p:sp>
          <p:sp>
            <p:nvSpPr>
              <p:cNvPr id="300052"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1" hangingPunct="1"/>
                <a:endParaRPr lang="en-US" sz="2400">
                  <a:solidFill>
                    <a:srgbClr val="FFFFFF"/>
                  </a:solidFill>
                  <a:latin typeface="Arial" charset="0"/>
                </a:endParaRPr>
              </a:p>
            </p:txBody>
          </p:sp>
          <p:sp>
            <p:nvSpPr>
              <p:cNvPr id="300053"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1" hangingPunct="1"/>
                <a:endParaRPr lang="en-US" sz="2400">
                  <a:solidFill>
                    <a:srgbClr val="FFFFFF"/>
                  </a:solidFill>
                  <a:latin typeface="Arial" charset="0"/>
                </a:endParaRPr>
              </a:p>
            </p:txBody>
          </p:sp>
          <p:sp>
            <p:nvSpPr>
              <p:cNvPr id="300054"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1" hangingPunct="1"/>
                <a:endParaRPr lang="en-US" sz="2400">
                  <a:solidFill>
                    <a:srgbClr val="FFFFFF"/>
                  </a:solidFill>
                  <a:latin typeface="Arial" charset="0"/>
                </a:endParaRPr>
              </a:p>
            </p:txBody>
          </p:sp>
          <p:sp>
            <p:nvSpPr>
              <p:cNvPr id="300055"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1" hangingPunct="1"/>
                <a:endParaRPr lang="en-US" sz="2400">
                  <a:solidFill>
                    <a:srgbClr val="FFFFFF"/>
                  </a:solidFill>
                  <a:latin typeface="Arial" charset="0"/>
                </a:endParaRPr>
              </a:p>
            </p:txBody>
          </p:sp>
          <p:sp>
            <p:nvSpPr>
              <p:cNvPr id="300056"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1" hangingPunct="1"/>
                <a:endParaRPr lang="en-US" sz="2400">
                  <a:solidFill>
                    <a:srgbClr val="FFFFFF"/>
                  </a:solidFill>
                  <a:latin typeface="Arial" charset="0"/>
                </a:endParaRPr>
              </a:p>
            </p:txBody>
          </p:sp>
          <p:sp>
            <p:nvSpPr>
              <p:cNvPr id="300057"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1" hangingPunct="1"/>
                <a:endParaRPr lang="en-US" sz="2400">
                  <a:solidFill>
                    <a:srgbClr val="FFFFFF"/>
                  </a:solidFill>
                  <a:latin typeface="Arial" charset="0"/>
                </a:endParaRPr>
              </a:p>
            </p:txBody>
          </p:sp>
          <p:sp>
            <p:nvSpPr>
              <p:cNvPr id="300058"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1" hangingPunct="1"/>
                <a:endParaRPr lang="en-US" sz="2400">
                  <a:solidFill>
                    <a:srgbClr val="FFFFFF"/>
                  </a:solidFill>
                  <a:latin typeface="Arial" charset="0"/>
                </a:endParaRPr>
              </a:p>
            </p:txBody>
          </p:sp>
          <p:sp>
            <p:nvSpPr>
              <p:cNvPr id="300059"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1" hangingPunct="1"/>
                <a:endParaRPr lang="en-US" sz="2400">
                  <a:solidFill>
                    <a:srgbClr val="FFFFFF"/>
                  </a:solidFill>
                  <a:latin typeface="Arial" charset="0"/>
                </a:endParaRPr>
              </a:p>
            </p:txBody>
          </p:sp>
          <p:sp>
            <p:nvSpPr>
              <p:cNvPr id="300060"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1" hangingPunct="1"/>
                <a:endParaRPr lang="en-US" sz="2400">
                  <a:solidFill>
                    <a:srgbClr val="FFFFFF"/>
                  </a:solidFill>
                  <a:latin typeface="Arial" charset="0"/>
                </a:endParaRPr>
              </a:p>
            </p:txBody>
          </p:sp>
          <p:sp>
            <p:nvSpPr>
              <p:cNvPr id="300061"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1" hangingPunct="1"/>
                <a:endParaRPr lang="en-US" sz="2400">
                  <a:solidFill>
                    <a:srgbClr val="FFFFFF"/>
                  </a:solidFill>
                  <a:latin typeface="Arial" charset="0"/>
                </a:endParaRPr>
              </a:p>
            </p:txBody>
          </p:sp>
          <p:sp>
            <p:nvSpPr>
              <p:cNvPr id="300062"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1" hangingPunct="1"/>
                <a:endParaRPr lang="en-US" sz="2400">
                  <a:solidFill>
                    <a:srgbClr val="FFFFFF"/>
                  </a:solidFill>
                  <a:latin typeface="Arial" charset="0"/>
                </a:endParaRPr>
              </a:p>
            </p:txBody>
          </p:sp>
          <p:sp>
            <p:nvSpPr>
              <p:cNvPr id="300063"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1" hangingPunct="1"/>
                <a:endParaRPr lang="en-US" sz="2400">
                  <a:solidFill>
                    <a:srgbClr val="FFFFFF"/>
                  </a:solidFill>
                  <a:latin typeface="Arial" charset="0"/>
                </a:endParaRPr>
              </a:p>
            </p:txBody>
          </p:sp>
          <p:sp>
            <p:nvSpPr>
              <p:cNvPr id="300064"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1" hangingPunct="1"/>
                <a:endParaRPr lang="en-US" sz="2400">
                  <a:solidFill>
                    <a:srgbClr val="FFFFFF"/>
                  </a:solidFill>
                  <a:latin typeface="Arial" charset="0"/>
                </a:endParaRPr>
              </a:p>
            </p:txBody>
          </p:sp>
          <p:sp>
            <p:nvSpPr>
              <p:cNvPr id="300065"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1" hangingPunct="1"/>
                <a:endParaRPr lang="en-US" sz="2400">
                  <a:solidFill>
                    <a:srgbClr val="FFFFFF"/>
                  </a:solidFill>
                  <a:latin typeface="Arial" charset="0"/>
                </a:endParaRPr>
              </a:p>
            </p:txBody>
          </p:sp>
        </p:grpSp>
        <p:grpSp>
          <p:nvGrpSpPr>
            <p:cNvPr id="300039" name="Group 30"/>
            <p:cNvGrpSpPr>
              <a:grpSpLocks/>
            </p:cNvGrpSpPr>
            <p:nvPr/>
          </p:nvGrpSpPr>
          <p:grpSpPr bwMode="auto">
            <a:xfrm>
              <a:off x="0" y="0"/>
              <a:ext cx="1246" cy="1232"/>
              <a:chOff x="0" y="0"/>
              <a:chExt cx="1246" cy="1232"/>
            </a:xfrm>
          </p:grpSpPr>
          <p:sp>
            <p:nvSpPr>
              <p:cNvPr id="300040"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900">
                  <a:solidFill>
                    <a:srgbClr val="FFA27C"/>
                  </a:solidFill>
                  <a:latin typeface="Arial" charset="0"/>
                </a:endParaRPr>
              </a:p>
            </p:txBody>
          </p:sp>
          <p:sp>
            <p:nvSpPr>
              <p:cNvPr id="300041"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900">
                  <a:solidFill>
                    <a:srgbClr val="FFA27C"/>
                  </a:solidFill>
                  <a:latin typeface="Arial" charset="0"/>
                </a:endParaRPr>
              </a:p>
            </p:txBody>
          </p:sp>
          <p:sp>
            <p:nvSpPr>
              <p:cNvPr id="300042"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900">
                  <a:solidFill>
                    <a:srgbClr val="FFA27C"/>
                  </a:solidFill>
                  <a:latin typeface="Arial" charset="0"/>
                </a:endParaRPr>
              </a:p>
            </p:txBody>
          </p:sp>
        </p:grpSp>
      </p:grpSp>
    </p:spTree>
    <p:extLst>
      <p:ext uri="{BB962C8B-B14F-4D97-AF65-F5344CB8AC3E}">
        <p14:creationId xmlns:p14="http://schemas.microsoft.com/office/powerpoint/2010/main" val="4213318773"/>
      </p:ext>
    </p:extLst>
  </p:cSld>
  <p:clrMap bg1="dk2" tx1="lt1" bg2="dk1"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ransition xmlns:p14="http://schemas.microsoft.com/office/powerpoint/2010/main" spd="med">
    <p:fade/>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cs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242175" cy="1981200"/>
            <a:chOff x="0" y="0"/>
            <a:chExt cx="4562" cy="1248"/>
          </a:xfrm>
        </p:grpSpPr>
        <p:sp>
          <p:nvSpPr>
            <p:cNvPr id="35843"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solidFill>
                  <a:srgbClr val="FFFFFF"/>
                </a:solidFill>
                <a:latin typeface="Tahoma" pitchFamily="24" charset="-52"/>
                <a:ea typeface="ＭＳ Ｐゴシック" pitchFamily="24" charset="-128"/>
                <a:cs typeface="ＭＳ Ｐゴシック" pitchFamily="24" charset="-128"/>
              </a:endParaRPr>
            </a:p>
          </p:txBody>
        </p:sp>
        <p:sp>
          <p:nvSpPr>
            <p:cNvPr id="1033"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35845"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5846"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7"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Tahoma" pitchFamily="24" charset="-52"/>
                <a:ea typeface="ＭＳ Ｐゴシック" pitchFamily="24" charset="-128"/>
                <a:cs typeface="ＭＳ Ｐゴシック" pitchFamily="24" charset="-128"/>
              </a:defRPr>
            </a:lvl1pPr>
          </a:lstStyle>
          <a:p>
            <a:pPr>
              <a:defRPr/>
            </a:pPr>
            <a:endParaRPr lang="en-US">
              <a:solidFill>
                <a:srgbClr val="FFFFFF"/>
              </a:solidFill>
            </a:endParaRPr>
          </a:p>
        </p:txBody>
      </p:sp>
      <p:sp>
        <p:nvSpPr>
          <p:cNvPr id="35848"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Tahoma" pitchFamily="24" charset="-52"/>
                <a:ea typeface="ＭＳ Ｐゴシック" pitchFamily="24" charset="-128"/>
                <a:cs typeface="ＭＳ Ｐゴシック" pitchFamily="24" charset="-128"/>
              </a:defRPr>
            </a:lvl1pPr>
          </a:lstStyle>
          <a:p>
            <a:pPr>
              <a:defRPr/>
            </a:pPr>
            <a:endParaRPr lang="en-US">
              <a:solidFill>
                <a:srgbClr val="FFFFFF"/>
              </a:solidFill>
            </a:endParaRPr>
          </a:p>
        </p:txBody>
      </p:sp>
      <p:sp>
        <p:nvSpPr>
          <p:cNvPr id="35849"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3E11839A-0BB3-7645-80B6-D7A7BAD8358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67452131"/>
      </p:ext>
    </p:extLst>
  </p:cSld>
  <p:clrMap bg1="dk2" tx1="lt1" bg2="dk1"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000" b="1">
          <a:solidFill>
            <a:schemeClr val="tx1"/>
          </a:solidFill>
          <a:effectLst>
            <a:outerShdw blurRad="38100" dist="38100" dir="2700000" algn="tl">
              <a:srgbClr val="000000"/>
            </a:outerShdw>
          </a:effectLst>
          <a:latin typeface="Arial"/>
          <a:ea typeface="ＭＳ Ｐゴシック" pitchFamily="-112" charset="-128"/>
          <a:cs typeface="Arial"/>
        </a:defRPr>
      </a:lvl1pPr>
      <a:lvl2pPr algn="ctr" rtl="0" eaLnBrk="0" fontAlgn="base" hangingPunct="0">
        <a:spcBef>
          <a:spcPct val="0"/>
        </a:spcBef>
        <a:spcAft>
          <a:spcPct val="0"/>
        </a:spcAft>
        <a:defRPr sz="4000" b="1">
          <a:solidFill>
            <a:schemeClr val="tx1"/>
          </a:solidFill>
          <a:effectLst>
            <a:outerShdw blurRad="38100" dist="38100" dir="2700000" algn="tl">
              <a:srgbClr val="000000"/>
            </a:outerShdw>
          </a:effectLst>
          <a:latin typeface="Arial" charset="0"/>
          <a:ea typeface="ＭＳ Ｐゴシック" pitchFamily="-112" charset="-128"/>
          <a:cs typeface="ＭＳ Ｐゴシック" pitchFamily="-112" charset="-128"/>
        </a:defRPr>
      </a:lvl2pPr>
      <a:lvl3pPr algn="ctr" rtl="0" eaLnBrk="0" fontAlgn="base" hangingPunct="0">
        <a:spcBef>
          <a:spcPct val="0"/>
        </a:spcBef>
        <a:spcAft>
          <a:spcPct val="0"/>
        </a:spcAft>
        <a:defRPr sz="4000" b="1">
          <a:solidFill>
            <a:schemeClr val="tx1"/>
          </a:solidFill>
          <a:effectLst>
            <a:outerShdw blurRad="38100" dist="38100" dir="2700000" algn="tl">
              <a:srgbClr val="000000"/>
            </a:outerShdw>
          </a:effectLst>
          <a:latin typeface="Arial" charset="0"/>
          <a:ea typeface="ＭＳ Ｐゴシック" pitchFamily="-112" charset="-128"/>
          <a:cs typeface="ＭＳ Ｐゴシック" pitchFamily="-112" charset="-128"/>
        </a:defRPr>
      </a:lvl3pPr>
      <a:lvl4pPr algn="ctr" rtl="0" eaLnBrk="0" fontAlgn="base" hangingPunct="0">
        <a:spcBef>
          <a:spcPct val="0"/>
        </a:spcBef>
        <a:spcAft>
          <a:spcPct val="0"/>
        </a:spcAft>
        <a:defRPr sz="4000" b="1">
          <a:solidFill>
            <a:schemeClr val="tx1"/>
          </a:solidFill>
          <a:effectLst>
            <a:outerShdw blurRad="38100" dist="38100" dir="2700000" algn="tl">
              <a:srgbClr val="000000"/>
            </a:outerShdw>
          </a:effectLst>
          <a:latin typeface="Arial" charset="0"/>
          <a:ea typeface="ＭＳ Ｐゴシック" pitchFamily="-112" charset="-128"/>
          <a:cs typeface="ＭＳ Ｐゴシック" pitchFamily="-112" charset="-128"/>
        </a:defRPr>
      </a:lvl4pPr>
      <a:lvl5pPr algn="ctr" rtl="0" eaLnBrk="0" fontAlgn="base" hangingPunct="0">
        <a:spcBef>
          <a:spcPct val="0"/>
        </a:spcBef>
        <a:spcAft>
          <a:spcPct val="0"/>
        </a:spcAft>
        <a:defRPr sz="4000" b="1">
          <a:solidFill>
            <a:schemeClr val="tx1"/>
          </a:solidFill>
          <a:effectLst>
            <a:outerShdw blurRad="38100" dist="38100" dir="2700000" algn="tl">
              <a:srgbClr val="000000"/>
            </a:outerShdw>
          </a:effectLst>
          <a:latin typeface="Arial"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24"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24"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24"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24" charset="-52"/>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n"/>
        <a:defRPr sz="3200" b="1">
          <a:solidFill>
            <a:schemeClr val="tx1"/>
          </a:solidFill>
          <a:effectLst>
            <a:outerShdw blurRad="38100" dist="38100" dir="2700000" algn="tl">
              <a:srgbClr val="000000"/>
            </a:outerShdw>
          </a:effectLst>
          <a:latin typeface="Arial"/>
          <a:ea typeface="ＭＳ Ｐゴシック" pitchFamily="-112" charset="-128"/>
          <a:cs typeface="Arial"/>
        </a:defRPr>
      </a:lvl1pPr>
      <a:lvl2pPr marL="742950" indent="-285750" algn="l" rtl="0" eaLnBrk="0" fontAlgn="base" hangingPunct="0">
        <a:spcBef>
          <a:spcPct val="20000"/>
        </a:spcBef>
        <a:spcAft>
          <a:spcPct val="0"/>
        </a:spcAft>
        <a:buClr>
          <a:schemeClr val="tx1"/>
        </a:buClr>
        <a:buChar char="–"/>
        <a:defRPr sz="2800" b="1">
          <a:solidFill>
            <a:schemeClr val="tx1"/>
          </a:solidFill>
          <a:effectLst>
            <a:outerShdw blurRad="38100" dist="38100" dir="2700000" algn="tl">
              <a:srgbClr val="000000"/>
            </a:outerShdw>
          </a:effectLst>
          <a:latin typeface="Arial"/>
          <a:ea typeface="ＭＳ Ｐゴシック" pitchFamily="24" charset="-128"/>
          <a:cs typeface="Arial"/>
        </a:defRPr>
      </a:lvl2pPr>
      <a:lvl3pPr marL="1143000" indent="-228600" algn="l" rtl="0" eaLnBrk="0" fontAlgn="base" hangingPunct="0">
        <a:spcBef>
          <a:spcPct val="20000"/>
        </a:spcBef>
        <a:spcAft>
          <a:spcPct val="0"/>
        </a:spcAft>
        <a:buClr>
          <a:schemeClr val="hlink"/>
        </a:buClr>
        <a:buFont typeface="Wingdings" charset="0"/>
        <a:buChar char="§"/>
        <a:defRPr sz="2400" b="1">
          <a:solidFill>
            <a:schemeClr val="tx1"/>
          </a:solidFill>
          <a:effectLst>
            <a:outerShdw blurRad="38100" dist="38100" dir="2700000" algn="tl">
              <a:srgbClr val="000000"/>
            </a:outerShdw>
          </a:effectLst>
          <a:latin typeface="Arial"/>
          <a:ea typeface="ＭＳ Ｐゴシック" pitchFamily="24" charset="-128"/>
          <a:cs typeface="Arial"/>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Arial"/>
          <a:ea typeface="ＭＳ Ｐゴシック" pitchFamily="24" charset="-128"/>
          <a:cs typeface="Arial"/>
        </a:defRPr>
      </a:lvl4pPr>
      <a:lvl5pPr marL="2057400" indent="-228600" algn="l" rtl="0" eaLnBrk="0" fontAlgn="base" hangingPunct="0">
        <a:spcBef>
          <a:spcPct val="20000"/>
        </a:spcBef>
        <a:spcAft>
          <a:spcPct val="0"/>
        </a:spcAft>
        <a:buClr>
          <a:schemeClr val="hlink"/>
        </a:buClr>
        <a:buFont typeface="Wingdings" charset="0"/>
        <a:buChar char="§"/>
        <a:defRPr sz="2000" b="1">
          <a:solidFill>
            <a:schemeClr val="tx1"/>
          </a:solidFill>
          <a:effectLst>
            <a:outerShdw blurRad="38100" dist="38100" dir="2700000" algn="tl">
              <a:srgbClr val="000000"/>
            </a:outerShdw>
          </a:effectLst>
          <a:latin typeface="Arial"/>
          <a:ea typeface="ＭＳ Ｐゴシック" pitchFamily="24" charset="-128"/>
          <a:cs typeface="Arial"/>
        </a:defRPr>
      </a:lvl5pPr>
      <a:lvl6pPr marL="2514600" indent="-228600" algn="l" rtl="0" fontAlgn="base">
        <a:spcBef>
          <a:spcPct val="20000"/>
        </a:spcBef>
        <a:spcAft>
          <a:spcPct val="0"/>
        </a:spcAft>
        <a:buClr>
          <a:schemeClr val="hlink"/>
        </a:buClr>
        <a:buFont typeface="Wingdings" pitchFamily="24" charset="2"/>
        <a:buChar char="§"/>
        <a:defRPr sz="2000">
          <a:solidFill>
            <a:schemeClr val="tx1"/>
          </a:solidFill>
          <a:effectLst>
            <a:outerShdw blurRad="38100" dist="38100" dir="2700000" algn="tl">
              <a:srgbClr val="000000"/>
            </a:outerShdw>
          </a:effectLst>
          <a:latin typeface="+mn-lt"/>
          <a:ea typeface="ＭＳ Ｐゴシック" pitchFamily="24" charset="-128"/>
        </a:defRPr>
      </a:lvl6pPr>
      <a:lvl7pPr marL="2971800" indent="-228600" algn="l" rtl="0" fontAlgn="base">
        <a:spcBef>
          <a:spcPct val="20000"/>
        </a:spcBef>
        <a:spcAft>
          <a:spcPct val="0"/>
        </a:spcAft>
        <a:buClr>
          <a:schemeClr val="hlink"/>
        </a:buClr>
        <a:buFont typeface="Wingdings" pitchFamily="24" charset="2"/>
        <a:buChar char="§"/>
        <a:defRPr sz="2000">
          <a:solidFill>
            <a:schemeClr val="tx1"/>
          </a:solidFill>
          <a:effectLst>
            <a:outerShdw blurRad="38100" dist="38100" dir="2700000" algn="tl">
              <a:srgbClr val="000000"/>
            </a:outerShdw>
          </a:effectLst>
          <a:latin typeface="+mn-lt"/>
          <a:ea typeface="ＭＳ Ｐゴシック" pitchFamily="24" charset="-128"/>
        </a:defRPr>
      </a:lvl7pPr>
      <a:lvl8pPr marL="3429000" indent="-228600" algn="l" rtl="0" fontAlgn="base">
        <a:spcBef>
          <a:spcPct val="20000"/>
        </a:spcBef>
        <a:spcAft>
          <a:spcPct val="0"/>
        </a:spcAft>
        <a:buClr>
          <a:schemeClr val="hlink"/>
        </a:buClr>
        <a:buFont typeface="Wingdings" pitchFamily="24" charset="2"/>
        <a:buChar char="§"/>
        <a:defRPr sz="2000">
          <a:solidFill>
            <a:schemeClr val="tx1"/>
          </a:solidFill>
          <a:effectLst>
            <a:outerShdw blurRad="38100" dist="38100" dir="2700000" algn="tl">
              <a:srgbClr val="000000"/>
            </a:outerShdw>
          </a:effectLst>
          <a:latin typeface="+mn-lt"/>
          <a:ea typeface="ＭＳ Ｐゴシック" pitchFamily="24" charset="-128"/>
        </a:defRPr>
      </a:lvl8pPr>
      <a:lvl9pPr marL="3886200" indent="-228600" algn="l" rtl="0" fontAlgn="base">
        <a:spcBef>
          <a:spcPct val="20000"/>
        </a:spcBef>
        <a:spcAft>
          <a:spcPct val="0"/>
        </a:spcAft>
        <a:buClr>
          <a:schemeClr val="hlink"/>
        </a:buClr>
        <a:buFont typeface="Wingdings" pitchFamily="24" charset="2"/>
        <a:buChar char="§"/>
        <a:defRPr sz="2000">
          <a:solidFill>
            <a:schemeClr val="tx1"/>
          </a:solidFill>
          <a:effectLst>
            <a:outerShdw blurRad="38100" dist="38100" dir="2700000" algn="tl">
              <a:srgbClr val="000000"/>
            </a:outerShdw>
          </a:effectLst>
          <a:latin typeface="+mn-lt"/>
          <a:ea typeface="ＭＳ Ｐゴシック" pitchFamily="2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242175" cy="1981200"/>
            <a:chOff x="0" y="0"/>
            <a:chExt cx="4562" cy="1248"/>
          </a:xfrm>
        </p:grpSpPr>
        <p:sp>
          <p:nvSpPr>
            <p:cNvPr id="35843"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latin typeface="Tahoma" pitchFamily="24" charset="-52"/>
                <a:ea typeface="ＭＳ Ｐゴシック" pitchFamily="24" charset="-128"/>
                <a:cs typeface="ＭＳ Ｐゴシック" pitchFamily="24" charset="-128"/>
              </a:endParaRPr>
            </a:p>
          </p:txBody>
        </p:sp>
        <p:sp>
          <p:nvSpPr>
            <p:cNvPr id="1033"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5845"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5846"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7"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Tahoma" pitchFamily="24" charset="-52"/>
                <a:ea typeface="ＭＳ Ｐゴシック" pitchFamily="24" charset="-128"/>
                <a:cs typeface="ＭＳ Ｐゴシック" pitchFamily="24" charset="-128"/>
              </a:defRPr>
            </a:lvl1pPr>
          </a:lstStyle>
          <a:p>
            <a:pPr>
              <a:defRPr/>
            </a:pPr>
            <a:endParaRPr lang="en-US"/>
          </a:p>
        </p:txBody>
      </p:sp>
      <p:sp>
        <p:nvSpPr>
          <p:cNvPr id="35848"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Tahoma" pitchFamily="24" charset="-52"/>
                <a:ea typeface="ＭＳ Ｐゴシック" pitchFamily="24" charset="-128"/>
                <a:cs typeface="ＭＳ Ｐゴシック" pitchFamily="24" charset="-128"/>
              </a:defRPr>
            </a:lvl1pPr>
          </a:lstStyle>
          <a:p>
            <a:pPr>
              <a:defRPr/>
            </a:pPr>
            <a:endParaRPr lang="en-US"/>
          </a:p>
        </p:txBody>
      </p:sp>
      <p:sp>
        <p:nvSpPr>
          <p:cNvPr id="35849"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906D8223-D002-4F4E-9FB6-8685CF5C5F79}"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000" b="1">
          <a:solidFill>
            <a:schemeClr val="tx1"/>
          </a:solidFill>
          <a:effectLst>
            <a:outerShdw blurRad="38100" dist="38100" dir="2700000" algn="tl">
              <a:srgbClr val="000000"/>
            </a:outerShdw>
          </a:effectLst>
          <a:latin typeface="Arial"/>
          <a:ea typeface="ＭＳ Ｐゴシック" pitchFamily="-112" charset="-128"/>
          <a:cs typeface="Arial"/>
        </a:defRPr>
      </a:lvl1pPr>
      <a:lvl2pPr algn="ctr" rtl="0" eaLnBrk="0" fontAlgn="base" hangingPunct="0">
        <a:spcBef>
          <a:spcPct val="0"/>
        </a:spcBef>
        <a:spcAft>
          <a:spcPct val="0"/>
        </a:spcAft>
        <a:defRPr sz="4000" b="1">
          <a:solidFill>
            <a:schemeClr val="tx1"/>
          </a:solidFill>
          <a:effectLst>
            <a:outerShdw blurRad="38100" dist="38100" dir="2700000" algn="tl">
              <a:srgbClr val="000000"/>
            </a:outerShdw>
          </a:effectLst>
          <a:latin typeface="Arial" charset="0"/>
          <a:ea typeface="ＭＳ Ｐゴシック" pitchFamily="-112" charset="-128"/>
          <a:cs typeface="ＭＳ Ｐゴシック" pitchFamily="-112" charset="-128"/>
        </a:defRPr>
      </a:lvl2pPr>
      <a:lvl3pPr algn="ctr" rtl="0" eaLnBrk="0" fontAlgn="base" hangingPunct="0">
        <a:spcBef>
          <a:spcPct val="0"/>
        </a:spcBef>
        <a:spcAft>
          <a:spcPct val="0"/>
        </a:spcAft>
        <a:defRPr sz="4000" b="1">
          <a:solidFill>
            <a:schemeClr val="tx1"/>
          </a:solidFill>
          <a:effectLst>
            <a:outerShdw blurRad="38100" dist="38100" dir="2700000" algn="tl">
              <a:srgbClr val="000000"/>
            </a:outerShdw>
          </a:effectLst>
          <a:latin typeface="Arial" charset="0"/>
          <a:ea typeface="ＭＳ Ｐゴシック" pitchFamily="-112" charset="-128"/>
          <a:cs typeface="ＭＳ Ｐゴシック" pitchFamily="-112" charset="-128"/>
        </a:defRPr>
      </a:lvl3pPr>
      <a:lvl4pPr algn="ctr" rtl="0" eaLnBrk="0" fontAlgn="base" hangingPunct="0">
        <a:spcBef>
          <a:spcPct val="0"/>
        </a:spcBef>
        <a:spcAft>
          <a:spcPct val="0"/>
        </a:spcAft>
        <a:defRPr sz="4000" b="1">
          <a:solidFill>
            <a:schemeClr val="tx1"/>
          </a:solidFill>
          <a:effectLst>
            <a:outerShdw blurRad="38100" dist="38100" dir="2700000" algn="tl">
              <a:srgbClr val="000000"/>
            </a:outerShdw>
          </a:effectLst>
          <a:latin typeface="Arial" charset="0"/>
          <a:ea typeface="ＭＳ Ｐゴシック" pitchFamily="-112" charset="-128"/>
          <a:cs typeface="ＭＳ Ｐゴシック" pitchFamily="-112" charset="-128"/>
        </a:defRPr>
      </a:lvl4pPr>
      <a:lvl5pPr algn="ctr" rtl="0" eaLnBrk="0" fontAlgn="base" hangingPunct="0">
        <a:spcBef>
          <a:spcPct val="0"/>
        </a:spcBef>
        <a:spcAft>
          <a:spcPct val="0"/>
        </a:spcAft>
        <a:defRPr sz="4000" b="1">
          <a:solidFill>
            <a:schemeClr val="tx1"/>
          </a:solidFill>
          <a:effectLst>
            <a:outerShdw blurRad="38100" dist="38100" dir="2700000" algn="tl">
              <a:srgbClr val="000000"/>
            </a:outerShdw>
          </a:effectLst>
          <a:latin typeface="Arial"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24"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24"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24"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24" charset="-52"/>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n"/>
        <a:defRPr sz="3200" b="1">
          <a:solidFill>
            <a:schemeClr val="tx1"/>
          </a:solidFill>
          <a:effectLst>
            <a:outerShdw blurRad="38100" dist="38100" dir="2700000" algn="tl">
              <a:srgbClr val="000000"/>
            </a:outerShdw>
          </a:effectLst>
          <a:latin typeface="Arial"/>
          <a:ea typeface="ＭＳ Ｐゴシック" pitchFamily="-112" charset="-128"/>
          <a:cs typeface="Arial"/>
        </a:defRPr>
      </a:lvl1pPr>
      <a:lvl2pPr marL="742950" indent="-285750" algn="l" rtl="0" eaLnBrk="0" fontAlgn="base" hangingPunct="0">
        <a:spcBef>
          <a:spcPct val="20000"/>
        </a:spcBef>
        <a:spcAft>
          <a:spcPct val="0"/>
        </a:spcAft>
        <a:buClr>
          <a:schemeClr val="tx1"/>
        </a:buClr>
        <a:buChar char="–"/>
        <a:defRPr sz="2800" b="1">
          <a:solidFill>
            <a:schemeClr val="tx1"/>
          </a:solidFill>
          <a:effectLst>
            <a:outerShdw blurRad="38100" dist="38100" dir="2700000" algn="tl">
              <a:srgbClr val="000000"/>
            </a:outerShdw>
          </a:effectLst>
          <a:latin typeface="Arial"/>
          <a:ea typeface="ＭＳ Ｐゴシック" pitchFamily="24" charset="-128"/>
          <a:cs typeface="Arial"/>
        </a:defRPr>
      </a:lvl2pPr>
      <a:lvl3pPr marL="1143000" indent="-228600" algn="l" rtl="0" eaLnBrk="0" fontAlgn="base" hangingPunct="0">
        <a:spcBef>
          <a:spcPct val="20000"/>
        </a:spcBef>
        <a:spcAft>
          <a:spcPct val="0"/>
        </a:spcAft>
        <a:buClr>
          <a:schemeClr val="hlink"/>
        </a:buClr>
        <a:buFont typeface="Wingdings" charset="0"/>
        <a:buChar char="§"/>
        <a:defRPr sz="2400" b="1">
          <a:solidFill>
            <a:schemeClr val="tx1"/>
          </a:solidFill>
          <a:effectLst>
            <a:outerShdw blurRad="38100" dist="38100" dir="2700000" algn="tl">
              <a:srgbClr val="000000"/>
            </a:outerShdw>
          </a:effectLst>
          <a:latin typeface="Arial"/>
          <a:ea typeface="ＭＳ Ｐゴシック" pitchFamily="24" charset="-128"/>
          <a:cs typeface="Arial"/>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Arial"/>
          <a:ea typeface="ＭＳ Ｐゴシック" pitchFamily="24" charset="-128"/>
          <a:cs typeface="Arial"/>
        </a:defRPr>
      </a:lvl4pPr>
      <a:lvl5pPr marL="2057400" indent="-228600" algn="l" rtl="0" eaLnBrk="0" fontAlgn="base" hangingPunct="0">
        <a:spcBef>
          <a:spcPct val="20000"/>
        </a:spcBef>
        <a:spcAft>
          <a:spcPct val="0"/>
        </a:spcAft>
        <a:buClr>
          <a:schemeClr val="hlink"/>
        </a:buClr>
        <a:buFont typeface="Wingdings" charset="0"/>
        <a:buChar char="§"/>
        <a:defRPr sz="2000" b="1">
          <a:solidFill>
            <a:schemeClr val="tx1"/>
          </a:solidFill>
          <a:effectLst>
            <a:outerShdw blurRad="38100" dist="38100" dir="2700000" algn="tl">
              <a:srgbClr val="000000"/>
            </a:outerShdw>
          </a:effectLst>
          <a:latin typeface="Arial"/>
          <a:ea typeface="ＭＳ Ｐゴシック" pitchFamily="24" charset="-128"/>
          <a:cs typeface="Arial"/>
        </a:defRPr>
      </a:lvl5pPr>
      <a:lvl6pPr marL="2514600" indent="-228600" algn="l" rtl="0" fontAlgn="base">
        <a:spcBef>
          <a:spcPct val="20000"/>
        </a:spcBef>
        <a:spcAft>
          <a:spcPct val="0"/>
        </a:spcAft>
        <a:buClr>
          <a:schemeClr val="hlink"/>
        </a:buClr>
        <a:buFont typeface="Wingdings" pitchFamily="24" charset="2"/>
        <a:buChar char="§"/>
        <a:defRPr sz="2000">
          <a:solidFill>
            <a:schemeClr val="tx1"/>
          </a:solidFill>
          <a:effectLst>
            <a:outerShdw blurRad="38100" dist="38100" dir="2700000" algn="tl">
              <a:srgbClr val="000000"/>
            </a:outerShdw>
          </a:effectLst>
          <a:latin typeface="+mn-lt"/>
          <a:ea typeface="ＭＳ Ｐゴシック" pitchFamily="24" charset="-128"/>
        </a:defRPr>
      </a:lvl6pPr>
      <a:lvl7pPr marL="2971800" indent="-228600" algn="l" rtl="0" fontAlgn="base">
        <a:spcBef>
          <a:spcPct val="20000"/>
        </a:spcBef>
        <a:spcAft>
          <a:spcPct val="0"/>
        </a:spcAft>
        <a:buClr>
          <a:schemeClr val="hlink"/>
        </a:buClr>
        <a:buFont typeface="Wingdings" pitchFamily="24" charset="2"/>
        <a:buChar char="§"/>
        <a:defRPr sz="2000">
          <a:solidFill>
            <a:schemeClr val="tx1"/>
          </a:solidFill>
          <a:effectLst>
            <a:outerShdw blurRad="38100" dist="38100" dir="2700000" algn="tl">
              <a:srgbClr val="000000"/>
            </a:outerShdw>
          </a:effectLst>
          <a:latin typeface="+mn-lt"/>
          <a:ea typeface="ＭＳ Ｐゴシック" pitchFamily="24" charset="-128"/>
        </a:defRPr>
      </a:lvl7pPr>
      <a:lvl8pPr marL="3429000" indent="-228600" algn="l" rtl="0" fontAlgn="base">
        <a:spcBef>
          <a:spcPct val="20000"/>
        </a:spcBef>
        <a:spcAft>
          <a:spcPct val="0"/>
        </a:spcAft>
        <a:buClr>
          <a:schemeClr val="hlink"/>
        </a:buClr>
        <a:buFont typeface="Wingdings" pitchFamily="24" charset="2"/>
        <a:buChar char="§"/>
        <a:defRPr sz="2000">
          <a:solidFill>
            <a:schemeClr val="tx1"/>
          </a:solidFill>
          <a:effectLst>
            <a:outerShdw blurRad="38100" dist="38100" dir="2700000" algn="tl">
              <a:srgbClr val="000000"/>
            </a:outerShdw>
          </a:effectLst>
          <a:latin typeface="+mn-lt"/>
          <a:ea typeface="ＭＳ Ｐゴシック" pitchFamily="24" charset="-128"/>
        </a:defRPr>
      </a:lvl8pPr>
      <a:lvl9pPr marL="3886200" indent="-228600" algn="l" rtl="0" fontAlgn="base">
        <a:spcBef>
          <a:spcPct val="20000"/>
        </a:spcBef>
        <a:spcAft>
          <a:spcPct val="0"/>
        </a:spcAft>
        <a:buClr>
          <a:schemeClr val="hlink"/>
        </a:buClr>
        <a:buFont typeface="Wingdings" pitchFamily="24" charset="2"/>
        <a:buChar char="§"/>
        <a:defRPr sz="2000">
          <a:solidFill>
            <a:schemeClr val="tx1"/>
          </a:solidFill>
          <a:effectLst>
            <a:outerShdw blurRad="38100" dist="38100" dir="2700000" algn="tl">
              <a:srgbClr val="000000"/>
            </a:outerShdw>
          </a:effectLst>
          <a:latin typeface="+mn-lt"/>
          <a:ea typeface="ＭＳ Ｐゴシック" pitchFamily="2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4096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a:latin typeface="+mn-lt"/>
                <a:ea typeface="ＭＳ Ｐゴシック" pitchFamily="24" charset="-128"/>
                <a:cs typeface="ＭＳ Ｐゴシック" pitchFamily="24" charset="-128"/>
              </a:defRPr>
            </a:lvl1pPr>
          </a:lstStyle>
          <a:p>
            <a:pPr>
              <a:defRPr/>
            </a:pPr>
            <a:endParaRPr lang="en-US"/>
          </a:p>
        </p:txBody>
      </p:sp>
      <p:sp>
        <p:nvSpPr>
          <p:cNvPr id="409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mn-lt"/>
                <a:ea typeface="ＭＳ Ｐゴシック" pitchFamily="24" charset="-128"/>
                <a:cs typeface="ＭＳ Ｐゴシック" pitchFamily="24" charset="-128"/>
              </a:defRPr>
            </a:lvl1pPr>
          </a:lstStyle>
          <a:p>
            <a:pPr>
              <a:defRPr/>
            </a:pPr>
            <a:endParaRPr lang="en-US"/>
          </a:p>
        </p:txBody>
      </p:sp>
      <p:sp>
        <p:nvSpPr>
          <p:cNvPr id="4096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400">
                <a:latin typeface="Times New Roman" charset="0"/>
              </a:defRPr>
            </a:lvl1pPr>
          </a:lstStyle>
          <a:p>
            <a:fld id="{906D8223-D002-4F4E-9FB6-8685CF5C5F7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2pPr>
      <a:lvl3pPr algn="ctr"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3pPr>
      <a:lvl4pPr algn="ctr"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4pPr>
      <a:lvl5pPr algn="ctr"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5pPr>
      <a:lvl6pPr marL="457200" algn="ctr" rtl="0" fontAlgn="base">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6pPr>
      <a:lvl7pPr marL="914400" algn="ctr" rtl="0" fontAlgn="base">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7pPr>
      <a:lvl8pPr marL="1371600" algn="ctr" rtl="0" fontAlgn="base">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8pPr>
      <a:lvl9pPr marL="1828800" algn="ctr" rtl="0" fontAlgn="base">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charset="0"/>
          <a:cs typeface="Geneva"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charset="-128"/>
          <a:cs typeface="ＭＳ Ｐゴシック"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242175" cy="1981200"/>
            <a:chOff x="0" y="0"/>
            <a:chExt cx="4562" cy="1248"/>
          </a:xfrm>
        </p:grpSpPr>
        <p:sp>
          <p:nvSpPr>
            <p:cNvPr id="35843"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solidFill>
                  <a:srgbClr val="FFFFFF"/>
                </a:solidFill>
                <a:latin typeface="Tahoma" pitchFamily="24" charset="-52"/>
                <a:ea typeface="ＭＳ Ｐゴシック" pitchFamily="24" charset="-128"/>
                <a:cs typeface="ＭＳ Ｐゴシック" pitchFamily="24" charset="-128"/>
              </a:endParaRPr>
            </a:p>
          </p:txBody>
        </p:sp>
        <p:sp>
          <p:nvSpPr>
            <p:cNvPr id="1033"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35845"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5846"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7"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Tahoma" pitchFamily="24" charset="-52"/>
                <a:ea typeface="ＭＳ Ｐゴシック" pitchFamily="24" charset="-128"/>
                <a:cs typeface="ＭＳ Ｐゴシック" pitchFamily="24" charset="-128"/>
              </a:defRPr>
            </a:lvl1pPr>
          </a:lstStyle>
          <a:p>
            <a:pPr>
              <a:defRPr/>
            </a:pPr>
            <a:endParaRPr lang="en-US">
              <a:solidFill>
                <a:srgbClr val="FFFFFF"/>
              </a:solidFill>
            </a:endParaRPr>
          </a:p>
        </p:txBody>
      </p:sp>
      <p:sp>
        <p:nvSpPr>
          <p:cNvPr id="35848"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Tahoma" pitchFamily="24" charset="-52"/>
                <a:ea typeface="ＭＳ Ｐゴシック" pitchFamily="24" charset="-128"/>
                <a:cs typeface="ＭＳ Ｐゴシック" pitchFamily="24" charset="-128"/>
              </a:defRPr>
            </a:lvl1pPr>
          </a:lstStyle>
          <a:p>
            <a:pPr>
              <a:defRPr/>
            </a:pPr>
            <a:endParaRPr lang="en-US">
              <a:solidFill>
                <a:srgbClr val="FFFFFF"/>
              </a:solidFill>
            </a:endParaRPr>
          </a:p>
        </p:txBody>
      </p:sp>
      <p:sp>
        <p:nvSpPr>
          <p:cNvPr id="35849"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3E11839A-0BB3-7645-80B6-D7A7BAD8358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71675205"/>
      </p:ext>
    </p:extLst>
  </p:cSld>
  <p:clrMap bg1="dk2" tx1="lt1" bg2="dk1"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000" b="1">
          <a:solidFill>
            <a:schemeClr val="tx1"/>
          </a:solidFill>
          <a:effectLst>
            <a:outerShdw blurRad="38100" dist="38100" dir="2700000" algn="tl">
              <a:srgbClr val="000000"/>
            </a:outerShdw>
          </a:effectLst>
          <a:latin typeface="Arial"/>
          <a:ea typeface="ＭＳ Ｐゴシック" pitchFamily="-112" charset="-128"/>
          <a:cs typeface="Arial"/>
        </a:defRPr>
      </a:lvl1pPr>
      <a:lvl2pPr algn="ctr" rtl="0" eaLnBrk="0" fontAlgn="base" hangingPunct="0">
        <a:spcBef>
          <a:spcPct val="0"/>
        </a:spcBef>
        <a:spcAft>
          <a:spcPct val="0"/>
        </a:spcAft>
        <a:defRPr sz="4000" b="1">
          <a:solidFill>
            <a:schemeClr val="tx1"/>
          </a:solidFill>
          <a:effectLst>
            <a:outerShdw blurRad="38100" dist="38100" dir="2700000" algn="tl">
              <a:srgbClr val="000000"/>
            </a:outerShdw>
          </a:effectLst>
          <a:latin typeface="Arial" charset="0"/>
          <a:ea typeface="ＭＳ Ｐゴシック" pitchFamily="-112" charset="-128"/>
          <a:cs typeface="ＭＳ Ｐゴシック" pitchFamily="-112" charset="-128"/>
        </a:defRPr>
      </a:lvl2pPr>
      <a:lvl3pPr algn="ctr" rtl="0" eaLnBrk="0" fontAlgn="base" hangingPunct="0">
        <a:spcBef>
          <a:spcPct val="0"/>
        </a:spcBef>
        <a:spcAft>
          <a:spcPct val="0"/>
        </a:spcAft>
        <a:defRPr sz="4000" b="1">
          <a:solidFill>
            <a:schemeClr val="tx1"/>
          </a:solidFill>
          <a:effectLst>
            <a:outerShdw blurRad="38100" dist="38100" dir="2700000" algn="tl">
              <a:srgbClr val="000000"/>
            </a:outerShdw>
          </a:effectLst>
          <a:latin typeface="Arial" charset="0"/>
          <a:ea typeface="ＭＳ Ｐゴシック" pitchFamily="-112" charset="-128"/>
          <a:cs typeface="ＭＳ Ｐゴシック" pitchFamily="-112" charset="-128"/>
        </a:defRPr>
      </a:lvl3pPr>
      <a:lvl4pPr algn="ctr" rtl="0" eaLnBrk="0" fontAlgn="base" hangingPunct="0">
        <a:spcBef>
          <a:spcPct val="0"/>
        </a:spcBef>
        <a:spcAft>
          <a:spcPct val="0"/>
        </a:spcAft>
        <a:defRPr sz="4000" b="1">
          <a:solidFill>
            <a:schemeClr val="tx1"/>
          </a:solidFill>
          <a:effectLst>
            <a:outerShdw blurRad="38100" dist="38100" dir="2700000" algn="tl">
              <a:srgbClr val="000000"/>
            </a:outerShdw>
          </a:effectLst>
          <a:latin typeface="Arial" charset="0"/>
          <a:ea typeface="ＭＳ Ｐゴシック" pitchFamily="-112" charset="-128"/>
          <a:cs typeface="ＭＳ Ｐゴシック" pitchFamily="-112" charset="-128"/>
        </a:defRPr>
      </a:lvl4pPr>
      <a:lvl5pPr algn="ctr" rtl="0" eaLnBrk="0" fontAlgn="base" hangingPunct="0">
        <a:spcBef>
          <a:spcPct val="0"/>
        </a:spcBef>
        <a:spcAft>
          <a:spcPct val="0"/>
        </a:spcAft>
        <a:defRPr sz="4000" b="1">
          <a:solidFill>
            <a:schemeClr val="tx1"/>
          </a:solidFill>
          <a:effectLst>
            <a:outerShdw blurRad="38100" dist="38100" dir="2700000" algn="tl">
              <a:srgbClr val="000000"/>
            </a:outerShdw>
          </a:effectLst>
          <a:latin typeface="Arial"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24"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24"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24"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24" charset="-52"/>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n"/>
        <a:defRPr sz="3200" b="1">
          <a:solidFill>
            <a:schemeClr val="tx1"/>
          </a:solidFill>
          <a:effectLst>
            <a:outerShdw blurRad="38100" dist="38100" dir="2700000" algn="tl">
              <a:srgbClr val="000000"/>
            </a:outerShdw>
          </a:effectLst>
          <a:latin typeface="Arial"/>
          <a:ea typeface="ＭＳ Ｐゴシック" pitchFamily="-112" charset="-128"/>
          <a:cs typeface="Arial"/>
        </a:defRPr>
      </a:lvl1pPr>
      <a:lvl2pPr marL="742950" indent="-285750" algn="l" rtl="0" eaLnBrk="0" fontAlgn="base" hangingPunct="0">
        <a:spcBef>
          <a:spcPct val="20000"/>
        </a:spcBef>
        <a:spcAft>
          <a:spcPct val="0"/>
        </a:spcAft>
        <a:buClr>
          <a:schemeClr val="tx1"/>
        </a:buClr>
        <a:buChar char="–"/>
        <a:defRPr sz="2800" b="1">
          <a:solidFill>
            <a:schemeClr val="tx1"/>
          </a:solidFill>
          <a:effectLst>
            <a:outerShdw blurRad="38100" dist="38100" dir="2700000" algn="tl">
              <a:srgbClr val="000000"/>
            </a:outerShdw>
          </a:effectLst>
          <a:latin typeface="Arial"/>
          <a:ea typeface="ＭＳ Ｐゴシック" pitchFamily="24" charset="-128"/>
          <a:cs typeface="Arial"/>
        </a:defRPr>
      </a:lvl2pPr>
      <a:lvl3pPr marL="1143000" indent="-228600" algn="l" rtl="0" eaLnBrk="0" fontAlgn="base" hangingPunct="0">
        <a:spcBef>
          <a:spcPct val="20000"/>
        </a:spcBef>
        <a:spcAft>
          <a:spcPct val="0"/>
        </a:spcAft>
        <a:buClr>
          <a:schemeClr val="hlink"/>
        </a:buClr>
        <a:buFont typeface="Wingdings" charset="0"/>
        <a:buChar char="§"/>
        <a:defRPr sz="2400" b="1">
          <a:solidFill>
            <a:schemeClr val="tx1"/>
          </a:solidFill>
          <a:effectLst>
            <a:outerShdw blurRad="38100" dist="38100" dir="2700000" algn="tl">
              <a:srgbClr val="000000"/>
            </a:outerShdw>
          </a:effectLst>
          <a:latin typeface="Arial"/>
          <a:ea typeface="ＭＳ Ｐゴシック" pitchFamily="24" charset="-128"/>
          <a:cs typeface="Arial"/>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Arial"/>
          <a:ea typeface="ＭＳ Ｐゴシック" pitchFamily="24" charset="-128"/>
          <a:cs typeface="Arial"/>
        </a:defRPr>
      </a:lvl4pPr>
      <a:lvl5pPr marL="2057400" indent="-228600" algn="l" rtl="0" eaLnBrk="0" fontAlgn="base" hangingPunct="0">
        <a:spcBef>
          <a:spcPct val="20000"/>
        </a:spcBef>
        <a:spcAft>
          <a:spcPct val="0"/>
        </a:spcAft>
        <a:buClr>
          <a:schemeClr val="hlink"/>
        </a:buClr>
        <a:buFont typeface="Wingdings" charset="0"/>
        <a:buChar char="§"/>
        <a:defRPr sz="2000" b="1">
          <a:solidFill>
            <a:schemeClr val="tx1"/>
          </a:solidFill>
          <a:effectLst>
            <a:outerShdw blurRad="38100" dist="38100" dir="2700000" algn="tl">
              <a:srgbClr val="000000"/>
            </a:outerShdw>
          </a:effectLst>
          <a:latin typeface="Arial"/>
          <a:ea typeface="ＭＳ Ｐゴシック" pitchFamily="24" charset="-128"/>
          <a:cs typeface="Arial"/>
        </a:defRPr>
      </a:lvl5pPr>
      <a:lvl6pPr marL="2514600" indent="-228600" algn="l" rtl="0" fontAlgn="base">
        <a:spcBef>
          <a:spcPct val="20000"/>
        </a:spcBef>
        <a:spcAft>
          <a:spcPct val="0"/>
        </a:spcAft>
        <a:buClr>
          <a:schemeClr val="hlink"/>
        </a:buClr>
        <a:buFont typeface="Wingdings" pitchFamily="24" charset="2"/>
        <a:buChar char="§"/>
        <a:defRPr sz="2000">
          <a:solidFill>
            <a:schemeClr val="tx1"/>
          </a:solidFill>
          <a:effectLst>
            <a:outerShdw blurRad="38100" dist="38100" dir="2700000" algn="tl">
              <a:srgbClr val="000000"/>
            </a:outerShdw>
          </a:effectLst>
          <a:latin typeface="+mn-lt"/>
          <a:ea typeface="ＭＳ Ｐゴシック" pitchFamily="24" charset="-128"/>
        </a:defRPr>
      </a:lvl6pPr>
      <a:lvl7pPr marL="2971800" indent="-228600" algn="l" rtl="0" fontAlgn="base">
        <a:spcBef>
          <a:spcPct val="20000"/>
        </a:spcBef>
        <a:spcAft>
          <a:spcPct val="0"/>
        </a:spcAft>
        <a:buClr>
          <a:schemeClr val="hlink"/>
        </a:buClr>
        <a:buFont typeface="Wingdings" pitchFamily="24" charset="2"/>
        <a:buChar char="§"/>
        <a:defRPr sz="2000">
          <a:solidFill>
            <a:schemeClr val="tx1"/>
          </a:solidFill>
          <a:effectLst>
            <a:outerShdw blurRad="38100" dist="38100" dir="2700000" algn="tl">
              <a:srgbClr val="000000"/>
            </a:outerShdw>
          </a:effectLst>
          <a:latin typeface="+mn-lt"/>
          <a:ea typeface="ＭＳ Ｐゴシック" pitchFamily="24" charset="-128"/>
        </a:defRPr>
      </a:lvl7pPr>
      <a:lvl8pPr marL="3429000" indent="-228600" algn="l" rtl="0" fontAlgn="base">
        <a:spcBef>
          <a:spcPct val="20000"/>
        </a:spcBef>
        <a:spcAft>
          <a:spcPct val="0"/>
        </a:spcAft>
        <a:buClr>
          <a:schemeClr val="hlink"/>
        </a:buClr>
        <a:buFont typeface="Wingdings" pitchFamily="24" charset="2"/>
        <a:buChar char="§"/>
        <a:defRPr sz="2000">
          <a:solidFill>
            <a:schemeClr val="tx1"/>
          </a:solidFill>
          <a:effectLst>
            <a:outerShdw blurRad="38100" dist="38100" dir="2700000" algn="tl">
              <a:srgbClr val="000000"/>
            </a:outerShdw>
          </a:effectLst>
          <a:latin typeface="+mn-lt"/>
          <a:ea typeface="ＭＳ Ｐゴシック" pitchFamily="24" charset="-128"/>
        </a:defRPr>
      </a:lvl8pPr>
      <a:lvl9pPr marL="3886200" indent="-228600" algn="l" rtl="0" fontAlgn="base">
        <a:spcBef>
          <a:spcPct val="20000"/>
        </a:spcBef>
        <a:spcAft>
          <a:spcPct val="0"/>
        </a:spcAft>
        <a:buClr>
          <a:schemeClr val="hlink"/>
        </a:buClr>
        <a:buFont typeface="Wingdings" pitchFamily="24" charset="2"/>
        <a:buChar char="§"/>
        <a:defRPr sz="2000">
          <a:solidFill>
            <a:schemeClr val="tx1"/>
          </a:solidFill>
          <a:effectLst>
            <a:outerShdw blurRad="38100" dist="38100" dir="2700000" algn="tl">
              <a:srgbClr val="000000"/>
            </a:outerShdw>
          </a:effectLst>
          <a:latin typeface="+mn-lt"/>
          <a:ea typeface="ＭＳ Ｐゴシック" pitchFamily="2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4249977921"/>
      </p:ext>
    </p:extLst>
  </p:cSld>
  <p:clrMap bg1="dk2" tx1="lt1" bg2="dk1" tx2="lt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Layout" Target="../slideLayouts/slideLayout76.xml"/><Relationship Id="rId3"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2.xml"/><Relationship Id="rId2"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2.xml"/><Relationship Id="rId2"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2.xml"/><Relationship Id="rId2"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147.xml"/><Relationship Id="rId2" Type="http://schemas.openxmlformats.org/officeDocument/2006/relationships/slide" Target="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2.xml"/><Relationship Id="rId2"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2.xml"/><Relationship Id="rId2"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0.xml"/><Relationship Id="rId2"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0.xml"/><Relationship Id="rId2"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0.xml"/><Relationship Id="rId2" Type="http://schemas.openxmlformats.org/officeDocument/2006/relationships/image" Target="../media/image1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0.xml"/><Relationship Id="rId2"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0.xml"/><Relationship Id="rId2"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1.xml"/><Relationship Id="rId2" Type="http://schemas.openxmlformats.org/officeDocument/2006/relationships/notesSlide" Target="../notesSlides/notesSlide15.xml"/><Relationship Id="rId3"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Layout" Target="../slideLayouts/slideLayout97.xml"/><Relationship Id="rId3"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Layout" Target="../slideLayouts/slideLayout97.xml"/><Relationship Id="rId3" Type="http://schemas.openxmlformats.org/officeDocument/2006/relationships/notesSlide" Target="../notesSlides/notesSlide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3.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6.jpeg"/><Relationship Id="rId1" Type="http://schemas.openxmlformats.org/officeDocument/2006/relationships/themeOverride" Target="../theme/themeOverride1.xml"/><Relationship Id="rId2"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notesSlide" Target="../notesSlides/notesSlide7.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0" y="1828800"/>
            <a:ext cx="9144000" cy="701675"/>
          </a:xfrm>
          <a:prstGeom prst="rect">
            <a:avLst/>
          </a:prstGeom>
          <a:noFill/>
          <a:ln w="9525">
            <a:noFill/>
            <a:miter lim="800000"/>
            <a:headEnd/>
            <a:tailEnd/>
          </a:ln>
          <a:effectLst/>
        </p:spPr>
        <p:txBody>
          <a:bodyPr>
            <a:spAutoFit/>
          </a:bodyPr>
          <a:lstStyle>
            <a:lvl1pPr>
              <a:defRPr sz="3200" b="1">
                <a:solidFill>
                  <a:schemeClr val="tx1"/>
                </a:solidFill>
                <a:latin typeface="Arial" charset="0"/>
                <a:ea typeface="MS PGothic" charset="0"/>
                <a:cs typeface="Arial" charset="0"/>
              </a:defRPr>
            </a:lvl1pPr>
            <a:lvl2pPr>
              <a:defRPr sz="2800" b="1">
                <a:solidFill>
                  <a:schemeClr val="tx1"/>
                </a:solidFill>
                <a:latin typeface="Arial" charset="0"/>
                <a:ea typeface="MS PGothic" charset="0"/>
                <a:cs typeface="Arial" charset="0"/>
              </a:defRPr>
            </a:lvl2pPr>
            <a:lvl3pPr>
              <a:defRPr sz="2400" b="1">
                <a:solidFill>
                  <a:schemeClr val="tx1"/>
                </a:solidFill>
                <a:latin typeface="Arial" charset="0"/>
                <a:ea typeface="MS PGothic" charset="0"/>
                <a:cs typeface="Arial" charset="0"/>
              </a:defRPr>
            </a:lvl3pPr>
            <a:lvl4pPr>
              <a:defRPr sz="2000" b="1">
                <a:solidFill>
                  <a:schemeClr val="tx1"/>
                </a:solidFill>
                <a:latin typeface="Arial" charset="0"/>
                <a:ea typeface="MS PGothic" charset="0"/>
                <a:cs typeface="Arial" charset="0"/>
              </a:defRPr>
            </a:lvl4pPr>
            <a:lvl5pPr>
              <a:defRPr sz="2000" b="1">
                <a:solidFill>
                  <a:schemeClr val="tx1"/>
                </a:solidFill>
                <a:latin typeface="Arial" charset="0"/>
                <a:ea typeface="MS PGothic" charset="0"/>
                <a:cs typeface="Arial" charset="0"/>
              </a:defRPr>
            </a:lvl5pPr>
            <a:lvl6pPr eaLnBrk="0" hangingPunct="0">
              <a:buFont typeface="Wingdings" charset="0"/>
              <a:defRPr sz="2000" b="1">
                <a:solidFill>
                  <a:schemeClr val="tx1"/>
                </a:solidFill>
                <a:latin typeface="Arial" charset="0"/>
                <a:ea typeface="MS PGothic" charset="0"/>
                <a:cs typeface="Arial" charset="0"/>
              </a:defRPr>
            </a:lvl6pPr>
            <a:lvl7pPr eaLnBrk="0" hangingPunct="0">
              <a:buFont typeface="Wingdings" charset="0"/>
              <a:defRPr sz="2000" b="1">
                <a:solidFill>
                  <a:schemeClr val="tx1"/>
                </a:solidFill>
                <a:latin typeface="Arial" charset="0"/>
                <a:ea typeface="MS PGothic" charset="0"/>
                <a:cs typeface="Arial" charset="0"/>
              </a:defRPr>
            </a:lvl7pPr>
            <a:lvl8pPr eaLnBrk="0" hangingPunct="0">
              <a:buFont typeface="Wingdings" charset="0"/>
              <a:defRPr sz="2000" b="1">
                <a:solidFill>
                  <a:schemeClr val="tx1"/>
                </a:solidFill>
                <a:latin typeface="Arial" charset="0"/>
                <a:ea typeface="MS PGothic" charset="0"/>
                <a:cs typeface="Arial" charset="0"/>
              </a:defRPr>
            </a:lvl8pPr>
            <a:lvl9pPr eaLnBrk="0" hangingPunct="0">
              <a:buFont typeface="Wingdings" charset="0"/>
              <a:defRPr sz="2000" b="1">
                <a:solidFill>
                  <a:schemeClr val="tx1"/>
                </a:solidFill>
                <a:latin typeface="Arial" charset="0"/>
                <a:ea typeface="MS PGothic" charset="0"/>
                <a:cs typeface="Arial" charset="0"/>
              </a:defRPr>
            </a:lvl9pPr>
          </a:lstStyle>
          <a:p>
            <a:pPr algn="ctr" eaLnBrk="1" hangingPunct="1">
              <a:spcBef>
                <a:spcPct val="50000"/>
              </a:spcBef>
              <a:defRPr/>
            </a:pPr>
            <a:r>
              <a:rPr kumimoji="1" lang="en-US" altLang="ja-JP" sz="4000" b="0" smtClean="0">
                <a:solidFill>
                  <a:srgbClr val="FFFFFF"/>
                </a:solidFill>
                <a:effectLst>
                  <a:outerShdw blurRad="38100" dist="38100" dir="2700000" algn="tl">
                    <a:srgbClr val="000000"/>
                  </a:outerShdw>
                </a:effectLst>
                <a:latin typeface="Copperplate Gothic Light" charset="0"/>
              </a:rPr>
              <a:t>The Minor Prophets</a:t>
            </a:r>
          </a:p>
        </p:txBody>
      </p:sp>
      <p:sp>
        <p:nvSpPr>
          <p:cNvPr id="66562" name="WordArt 4"/>
          <p:cNvSpPr>
            <a:spLocks noChangeArrowheads="1" noChangeShapeType="1" noTextEdit="1"/>
          </p:cNvSpPr>
          <p:nvPr/>
        </p:nvSpPr>
        <p:spPr bwMode="auto">
          <a:xfrm>
            <a:off x="1295400" y="2895600"/>
            <a:ext cx="6705600" cy="1219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Inflate">
              <a:avLst>
                <a:gd name="adj" fmla="val 13634"/>
              </a:avLst>
            </a:prstTxWarp>
          </a:bodyPr>
          <a:lstStyle/>
          <a:p>
            <a:pPr algn="ctr"/>
            <a:r>
              <a:rPr lang="en-US" sz="3600" b="1" kern="10">
                <a:gradFill rotWithShape="1">
                  <a:gsLst>
                    <a:gs pos="0">
                      <a:srgbClr val="BE7960"/>
                    </a:gs>
                    <a:gs pos="100000">
                      <a:srgbClr val="00CCFF"/>
                    </a:gs>
                  </a:gsLst>
                  <a:lin ang="5400000" scaled="1"/>
                </a:gradFill>
                <a:effectLst>
                  <a:outerShdw blurRad="63500" dist="99190" dir="7788334" algn="ctr" rotWithShape="0">
                    <a:srgbClr val="000080">
                      <a:alpha val="74997"/>
                    </a:srgbClr>
                  </a:outerShdw>
                </a:effectLst>
                <a:latin typeface="Copperplate Gothic Light"/>
                <a:ea typeface="Copperplate Gothic Light"/>
                <a:cs typeface="Copperplate Gothic Light"/>
              </a:rPr>
              <a:t>Book of Habakkuk</a:t>
            </a:r>
          </a:p>
        </p:txBody>
      </p:sp>
      <p:sp>
        <p:nvSpPr>
          <p:cNvPr id="6" name="Text Box 5"/>
          <p:cNvSpPr txBox="1">
            <a:spLocks noChangeArrowheads="1"/>
          </p:cNvSpPr>
          <p:nvPr/>
        </p:nvSpPr>
        <p:spPr bwMode="auto">
          <a:xfrm>
            <a:off x="0" y="6165850"/>
            <a:ext cx="9144000" cy="719138"/>
          </a:xfrm>
          <a:prstGeom prst="rect">
            <a:avLst/>
          </a:prstGeom>
          <a:solidFill>
            <a:srgbClr val="050A00"/>
          </a:solidFill>
          <a:ln w="9525">
            <a:noFill/>
            <a:miter lim="800000"/>
            <a:headEnd/>
            <a:tailEnd/>
          </a:ln>
          <a:effectLst/>
        </p:spPr>
        <p:txBody>
          <a:bodyPr anchor="ctr"/>
          <a:lstStyle>
            <a:lvl1pPr>
              <a:defRPr sz="3200" b="1">
                <a:solidFill>
                  <a:schemeClr val="tx1"/>
                </a:solidFill>
                <a:latin typeface="Arial" charset="0"/>
                <a:ea typeface="MS PGothic" charset="0"/>
                <a:cs typeface="Arial" charset="0"/>
              </a:defRPr>
            </a:lvl1pPr>
            <a:lvl2pPr>
              <a:defRPr sz="2800" b="1">
                <a:solidFill>
                  <a:schemeClr val="tx1"/>
                </a:solidFill>
                <a:latin typeface="Arial" charset="0"/>
                <a:ea typeface="MS PGothic" charset="0"/>
                <a:cs typeface="Arial" charset="0"/>
              </a:defRPr>
            </a:lvl2pPr>
            <a:lvl3pPr>
              <a:defRPr sz="2400" b="1">
                <a:solidFill>
                  <a:schemeClr val="tx1"/>
                </a:solidFill>
                <a:latin typeface="Arial" charset="0"/>
                <a:ea typeface="MS PGothic" charset="0"/>
                <a:cs typeface="Arial" charset="0"/>
              </a:defRPr>
            </a:lvl3pPr>
            <a:lvl4pPr>
              <a:defRPr sz="2000" b="1">
                <a:solidFill>
                  <a:schemeClr val="tx1"/>
                </a:solidFill>
                <a:latin typeface="Arial" charset="0"/>
                <a:ea typeface="MS PGothic" charset="0"/>
                <a:cs typeface="Arial" charset="0"/>
              </a:defRPr>
            </a:lvl4pPr>
            <a:lvl5pPr>
              <a:defRPr sz="2000" b="1">
                <a:solidFill>
                  <a:schemeClr val="tx1"/>
                </a:solidFill>
                <a:latin typeface="Arial" charset="0"/>
                <a:ea typeface="MS PGothic" charset="0"/>
                <a:cs typeface="Arial" charset="0"/>
              </a:defRPr>
            </a:lvl5pPr>
            <a:lvl6pPr eaLnBrk="0" hangingPunct="0">
              <a:buFont typeface="Wingdings" charset="0"/>
              <a:defRPr sz="2000" b="1">
                <a:solidFill>
                  <a:schemeClr val="tx1"/>
                </a:solidFill>
                <a:latin typeface="Arial" charset="0"/>
                <a:ea typeface="MS PGothic" charset="0"/>
                <a:cs typeface="Arial" charset="0"/>
              </a:defRPr>
            </a:lvl6pPr>
            <a:lvl7pPr eaLnBrk="0" hangingPunct="0">
              <a:buFont typeface="Wingdings" charset="0"/>
              <a:defRPr sz="2000" b="1">
                <a:solidFill>
                  <a:schemeClr val="tx1"/>
                </a:solidFill>
                <a:latin typeface="Arial" charset="0"/>
                <a:ea typeface="MS PGothic" charset="0"/>
                <a:cs typeface="Arial" charset="0"/>
              </a:defRPr>
            </a:lvl7pPr>
            <a:lvl8pPr eaLnBrk="0" hangingPunct="0">
              <a:buFont typeface="Wingdings" charset="0"/>
              <a:defRPr sz="2000" b="1">
                <a:solidFill>
                  <a:schemeClr val="tx1"/>
                </a:solidFill>
                <a:latin typeface="Arial" charset="0"/>
                <a:ea typeface="MS PGothic" charset="0"/>
                <a:cs typeface="Arial" charset="0"/>
              </a:defRPr>
            </a:lvl8pPr>
            <a:lvl9pPr eaLnBrk="0" hangingPunct="0">
              <a:buFont typeface="Wingdings" charset="0"/>
              <a:defRPr sz="2000" b="1">
                <a:solidFill>
                  <a:schemeClr val="tx1"/>
                </a:solidFill>
                <a:latin typeface="Arial" charset="0"/>
                <a:ea typeface="MS PGothic" charset="0"/>
                <a:cs typeface="Arial" charset="0"/>
              </a:defRPr>
            </a:lvl9pPr>
          </a:lstStyle>
          <a:p>
            <a:pPr algn="ctr">
              <a:defRPr/>
            </a:pPr>
            <a:r>
              <a:rPr lang="en-US" sz="2000" smtClean="0">
                <a:solidFill>
                  <a:srgbClr val="FFFFFF"/>
                </a:solidFill>
                <a:effectLst>
                  <a:outerShdw blurRad="38100" dist="38100" dir="2700000" algn="tl">
                    <a:srgbClr val="8C0000"/>
                  </a:outerShdw>
                </a:effectLst>
              </a:rPr>
              <a:t>Dr. Rick Griffith, Singapore Bible College</a:t>
            </a:r>
          </a:p>
          <a:p>
            <a:pPr algn="ctr">
              <a:defRPr/>
            </a:pPr>
            <a:r>
              <a:rPr lang="en-US" sz="2000" smtClean="0">
                <a:solidFill>
                  <a:srgbClr val="FFFFFF"/>
                </a:solidFill>
                <a:effectLst>
                  <a:outerShdw blurRad="38100" dist="38100" dir="2700000" algn="tl">
                    <a:srgbClr val="8C0000"/>
                  </a:outerShdw>
                </a:effectLst>
              </a:rPr>
              <a:t>www.biblestudydownloads.com</a:t>
            </a:r>
          </a:p>
        </p:txBody>
      </p:sp>
      <p:sp>
        <p:nvSpPr>
          <p:cNvPr id="11270" name="Rectangle 6"/>
          <p:cNvSpPr>
            <a:spLocks noGrp="1" noChangeArrowheads="1"/>
          </p:cNvSpPr>
          <p:nvPr>
            <p:ph type="title" idx="4294967295"/>
          </p:nvPr>
        </p:nvSpPr>
        <p:spPr>
          <a:xfrm>
            <a:off x="323850" y="-1684338"/>
            <a:ext cx="8229600" cy="1600200"/>
          </a:xfrm>
          <a:solidFill>
            <a:srgbClr val="000000"/>
          </a:solidFill>
        </p:spPr>
        <p:txBody>
          <a:bodyPr/>
          <a:lstStyle/>
          <a:p>
            <a:pPr eaLnBrk="1" hangingPunct="1">
              <a:defRPr/>
            </a:pPr>
            <a:r>
              <a:rPr lang="en-US">
                <a:solidFill>
                  <a:srgbClr val="FF0000"/>
                </a:solidFill>
                <a:effectLst/>
                <a:latin typeface="Arial" charset="0"/>
                <a:ea typeface="MS PGothic" charset="0"/>
                <a:cs typeface="Arial" charset="0"/>
              </a:rPr>
              <a:t>Habakkuk Title Slide</a:t>
            </a:r>
            <a:endParaRPr lang="en-US">
              <a:solidFill>
                <a:srgbClr val="FF0000"/>
              </a:solidFill>
              <a:effectLst>
                <a:outerShdw blurRad="38100" dist="38100" dir="2700000" algn="tl">
                  <a:srgbClr val="FFFFFF"/>
                </a:outerShdw>
              </a:effectLst>
              <a:latin typeface="Arial" charset="0"/>
              <a:ea typeface="MS PGothic" charset="0"/>
              <a:cs typeface="Arial" charset="0"/>
            </a:endParaRPr>
          </a:p>
        </p:txBody>
      </p:sp>
      <p:pic>
        <p:nvPicPr>
          <p:cNvPr id="66565" name="Picture 2" descr="http://theweatheredpaddle.com/uploads/2/8/5/0/2850126/506394.jpg?4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08769" y="-459432"/>
            <a:ext cx="7478868" cy="3770263"/>
          </a:xfrm>
          <a:prstGeom prst="rect">
            <a:avLst/>
          </a:prstGeom>
          <a:noFill/>
        </p:spPr>
        <p:txBody>
          <a:bodyPr wrap="none">
            <a:spAutoFit/>
          </a:bodyPr>
          <a:lstStyle/>
          <a:p>
            <a:pPr algn="ctr">
              <a:defRPr/>
            </a:pPr>
            <a:r>
              <a:rPr lang="en-US" altLang="zh-CN" sz="23900" b="1" smtClean="0">
                <a:ln w="10541" cmpd="sng">
                  <a:solidFill>
                    <a:srgbClr val="FF3300">
                      <a:shade val="88000"/>
                      <a:satMod val="110000"/>
                    </a:srgbClr>
                  </a:solidFill>
                  <a:prstDash val="solid"/>
                </a:ln>
                <a:solidFill>
                  <a:srgbClr val="FFADAA">
                    <a:lumMod val="50000"/>
                  </a:srgbClr>
                </a:solidFill>
                <a:effectLst>
                  <a:glow rad="190500">
                    <a:srgbClr val="FFFFFF"/>
                  </a:glow>
                </a:effectLst>
                <a:latin typeface="Tahoma" pitchFamily="34" charset="0"/>
                <a:ea typeface="MS PGothic" pitchFamily="34" charset="-128"/>
              </a:rPr>
              <a:t>Đ</a:t>
            </a:r>
            <a:r>
              <a:rPr lang="en-US" altLang="zh-CN" sz="23900" b="1" smtClean="0">
                <a:ln w="10541" cmpd="sng">
                  <a:solidFill>
                    <a:srgbClr val="FF3300">
                      <a:shade val="88000"/>
                      <a:satMod val="110000"/>
                    </a:srgbClr>
                  </a:solidFill>
                  <a:prstDash val="solid"/>
                </a:ln>
                <a:solidFill>
                  <a:srgbClr val="FFADAA">
                    <a:lumMod val="50000"/>
                  </a:srgbClr>
                </a:solidFill>
                <a:effectLst>
                  <a:glow rad="190500">
                    <a:srgbClr val="FFFFFF"/>
                  </a:glow>
                </a:effectLst>
                <a:latin typeface="Tahoma" pitchFamily="34" charset="0"/>
                <a:ea typeface="MS PGothic" pitchFamily="34" charset="-128"/>
              </a:rPr>
              <a:t>CT</a:t>
            </a:r>
            <a:r>
              <a:rPr lang="en-US" altLang="zh-CN" sz="23900" b="1" dirty="0" smtClean="0">
                <a:ln w="10541" cmpd="sng">
                  <a:solidFill>
                    <a:srgbClr val="FF3300">
                      <a:shade val="88000"/>
                      <a:satMod val="110000"/>
                    </a:srgbClr>
                  </a:solidFill>
                  <a:prstDash val="solid"/>
                </a:ln>
                <a:solidFill>
                  <a:srgbClr val="FFADAA">
                    <a:lumMod val="50000"/>
                  </a:srgbClr>
                </a:solidFill>
                <a:effectLst>
                  <a:glow rad="190500">
                    <a:srgbClr val="FFFFFF"/>
                  </a:glow>
                </a:effectLst>
                <a:latin typeface="Tahoma" pitchFamily="34" charset="0"/>
                <a:ea typeface="MS PGothic" pitchFamily="34" charset="-128"/>
              </a:rPr>
              <a:t>!</a:t>
            </a:r>
            <a:endParaRPr lang="en-US" sz="23900" b="1" dirty="0">
              <a:ln w="10541" cmpd="sng">
                <a:solidFill>
                  <a:srgbClr val="FF3300">
                    <a:shade val="88000"/>
                    <a:satMod val="110000"/>
                  </a:srgbClr>
                </a:solidFill>
                <a:prstDash val="solid"/>
              </a:ln>
              <a:solidFill>
                <a:srgbClr val="FFADAA">
                  <a:lumMod val="50000"/>
                </a:srgbClr>
              </a:solidFill>
              <a:effectLst>
                <a:glow rad="190500">
                  <a:srgbClr val="FFFFFF"/>
                </a:glow>
              </a:effectLst>
              <a:latin typeface="Tahoma" pitchFamily="34" charset="0"/>
              <a:ea typeface="MS PGothic" pitchFamily="34" charset="-128"/>
            </a:endParaRPr>
          </a:p>
        </p:txBody>
      </p:sp>
      <p:sp>
        <p:nvSpPr>
          <p:cNvPr id="3" name="TextBox 2"/>
          <p:cNvSpPr txBox="1"/>
          <p:nvPr/>
        </p:nvSpPr>
        <p:spPr>
          <a:xfrm>
            <a:off x="2365" y="2492896"/>
            <a:ext cx="9144000" cy="3139321"/>
          </a:xfrm>
          <a:prstGeom prst="rect">
            <a:avLst/>
          </a:prstGeom>
          <a:noFill/>
        </p:spPr>
        <p:txBody>
          <a:bodyPr>
            <a:spAutoFit/>
          </a:bodyPr>
          <a:lstStyle/>
          <a:p>
            <a:pPr algn="ctr">
              <a:defRPr/>
            </a:pPr>
            <a:r>
              <a:rPr lang="en-US" sz="6600" b="1" i="1" dirty="0" err="1" smtClean="0">
                <a:solidFill>
                  <a:srgbClr val="FFADAA">
                    <a:lumMod val="50000"/>
                  </a:srgbClr>
                </a:solidFill>
                <a:effectLst>
                  <a:glow rad="190500">
                    <a:srgbClr val="FFFFFF"/>
                  </a:glow>
                </a:effectLst>
                <a:latin typeface="Tahoma" pitchFamily="34" charset="0"/>
                <a:ea typeface="MS PGothic" pitchFamily="34" charset="-128"/>
              </a:rPr>
              <a:t>Ngài</a:t>
            </a:r>
            <a:r>
              <a:rPr lang="en-US" sz="6600" b="1" i="1" dirty="0" smtClean="0">
                <a:solidFill>
                  <a:srgbClr val="FFADAA">
                    <a:lumMod val="50000"/>
                  </a:srgbClr>
                </a:solidFill>
                <a:effectLst>
                  <a:glow rad="190500">
                    <a:srgbClr val="FFFFFF"/>
                  </a:glow>
                </a:effectLst>
                <a:latin typeface="Tahoma" pitchFamily="34" charset="0"/>
                <a:ea typeface="MS PGothic" pitchFamily="34" charset="-128"/>
              </a:rPr>
              <a:t> </a:t>
            </a:r>
            <a:r>
              <a:rPr lang="en-US" sz="6600" b="1" i="1" dirty="0" err="1" smtClean="0">
                <a:solidFill>
                  <a:srgbClr val="FFADAA">
                    <a:lumMod val="50000"/>
                  </a:srgbClr>
                </a:solidFill>
                <a:effectLst>
                  <a:glow rad="190500">
                    <a:srgbClr val="FFFFFF"/>
                  </a:glow>
                </a:effectLst>
                <a:latin typeface="Tahoma" pitchFamily="34" charset="0"/>
                <a:ea typeface="MS PGothic" pitchFamily="34" charset="-128"/>
              </a:rPr>
              <a:t>có</a:t>
            </a:r>
            <a:r>
              <a:rPr lang="en-US" sz="6600" b="1" i="1" dirty="0" smtClean="0">
                <a:solidFill>
                  <a:srgbClr val="FFADAA">
                    <a:lumMod val="50000"/>
                  </a:srgbClr>
                </a:solidFill>
                <a:effectLst>
                  <a:glow rad="190500">
                    <a:srgbClr val="FFFFFF"/>
                  </a:glow>
                </a:effectLst>
                <a:latin typeface="Tahoma" pitchFamily="34" charset="0"/>
                <a:ea typeface="MS PGothic" pitchFamily="34" charset="-128"/>
              </a:rPr>
              <a:t> </a:t>
            </a:r>
            <a:r>
              <a:rPr lang="en-US" sz="6600" b="1" i="1" dirty="0" err="1" smtClean="0">
                <a:solidFill>
                  <a:srgbClr val="FFADAA">
                    <a:lumMod val="50000"/>
                  </a:srgbClr>
                </a:solidFill>
                <a:effectLst>
                  <a:glow rad="190500">
                    <a:srgbClr val="FFFFFF"/>
                  </a:glow>
                </a:effectLst>
                <a:latin typeface="Tahoma" pitchFamily="34" charset="0"/>
                <a:ea typeface="MS PGothic" pitchFamily="34" charset="-128"/>
              </a:rPr>
              <a:t>biết</a:t>
            </a:r>
            <a:r>
              <a:rPr lang="en-US" sz="6600" b="1" i="1" dirty="0" smtClean="0">
                <a:solidFill>
                  <a:srgbClr val="FFADAA">
                    <a:lumMod val="50000"/>
                  </a:srgbClr>
                </a:solidFill>
                <a:effectLst>
                  <a:glow rad="190500">
                    <a:srgbClr val="FFFFFF"/>
                  </a:glow>
                </a:effectLst>
                <a:latin typeface="Tahoma" pitchFamily="34" charset="0"/>
                <a:ea typeface="MS PGothic" pitchFamily="34" charset="-128"/>
              </a:rPr>
              <a:t> </a:t>
            </a:r>
            <a:r>
              <a:rPr lang="en-US" sz="6600" b="1" i="1" dirty="0" err="1" smtClean="0">
                <a:solidFill>
                  <a:srgbClr val="FFADAA">
                    <a:lumMod val="50000"/>
                  </a:srgbClr>
                </a:solidFill>
                <a:effectLst>
                  <a:glow rad="190500">
                    <a:srgbClr val="FFFFFF"/>
                  </a:glow>
                </a:effectLst>
                <a:latin typeface="Tahoma" pitchFamily="34" charset="0"/>
                <a:ea typeface="MS PGothic" pitchFamily="34" charset="-128"/>
              </a:rPr>
              <a:t>điều</a:t>
            </a:r>
            <a:r>
              <a:rPr lang="en-US" sz="6600" b="1" i="1" dirty="0" smtClean="0">
                <a:solidFill>
                  <a:srgbClr val="FFADAA">
                    <a:lumMod val="50000"/>
                  </a:srgbClr>
                </a:solidFill>
                <a:effectLst>
                  <a:glow rad="190500">
                    <a:srgbClr val="FFFFFF"/>
                  </a:glow>
                </a:effectLst>
                <a:latin typeface="Tahoma" pitchFamily="34" charset="0"/>
                <a:ea typeface="MS PGothic" pitchFamily="34" charset="-128"/>
              </a:rPr>
              <a:t> </a:t>
            </a:r>
            <a:r>
              <a:rPr lang="en-US" sz="6600" b="1" i="1" dirty="0" err="1" smtClean="0">
                <a:solidFill>
                  <a:srgbClr val="FFADAA">
                    <a:lumMod val="50000"/>
                  </a:srgbClr>
                </a:solidFill>
                <a:effectLst>
                  <a:glow rad="190500">
                    <a:srgbClr val="FFFFFF"/>
                  </a:glow>
                </a:effectLst>
                <a:latin typeface="Tahoma" pitchFamily="34" charset="0"/>
                <a:ea typeface="MS PGothic" pitchFamily="34" charset="-128"/>
              </a:rPr>
              <a:t>Ngài</a:t>
            </a:r>
            <a:r>
              <a:rPr lang="en-US" sz="6600" b="1" i="1" dirty="0" smtClean="0">
                <a:solidFill>
                  <a:srgbClr val="FFADAA">
                    <a:lumMod val="50000"/>
                  </a:srgbClr>
                </a:solidFill>
                <a:effectLst>
                  <a:glow rad="190500">
                    <a:srgbClr val="FFFFFF"/>
                  </a:glow>
                </a:effectLst>
                <a:latin typeface="Tahoma" pitchFamily="34" charset="0"/>
                <a:ea typeface="MS PGothic" pitchFamily="34" charset="-128"/>
              </a:rPr>
              <a:t> </a:t>
            </a:r>
            <a:r>
              <a:rPr lang="en-US" sz="6600" b="1" i="1" dirty="0" err="1" smtClean="0">
                <a:solidFill>
                  <a:srgbClr val="FFADAA">
                    <a:lumMod val="50000"/>
                  </a:srgbClr>
                </a:solidFill>
                <a:effectLst>
                  <a:glow rad="190500">
                    <a:srgbClr val="FFFFFF"/>
                  </a:glow>
                </a:effectLst>
                <a:latin typeface="Tahoma" pitchFamily="34" charset="0"/>
                <a:ea typeface="MS PGothic" pitchFamily="34" charset="-128"/>
              </a:rPr>
              <a:t>đang</a:t>
            </a:r>
            <a:r>
              <a:rPr lang="en-US" sz="6600" b="1" i="1" dirty="0" smtClean="0">
                <a:solidFill>
                  <a:srgbClr val="FFADAA">
                    <a:lumMod val="50000"/>
                  </a:srgbClr>
                </a:solidFill>
                <a:effectLst>
                  <a:glow rad="190500">
                    <a:srgbClr val="FFFFFF"/>
                  </a:glow>
                </a:effectLst>
                <a:latin typeface="Tahoma" pitchFamily="34" charset="0"/>
                <a:ea typeface="MS PGothic" pitchFamily="34" charset="-128"/>
              </a:rPr>
              <a:t> </a:t>
            </a:r>
            <a:r>
              <a:rPr lang="en-US" sz="6600" b="1" i="1" dirty="0" err="1" smtClean="0">
                <a:solidFill>
                  <a:srgbClr val="FFADAA">
                    <a:lumMod val="50000"/>
                  </a:srgbClr>
                </a:solidFill>
                <a:effectLst>
                  <a:glow rad="190500">
                    <a:srgbClr val="FFFFFF"/>
                  </a:glow>
                </a:effectLst>
                <a:latin typeface="Tahoma" pitchFamily="34" charset="0"/>
                <a:ea typeface="MS PGothic" pitchFamily="34" charset="-128"/>
              </a:rPr>
              <a:t>làm</a:t>
            </a:r>
            <a:r>
              <a:rPr lang="en-US" sz="6600" b="1" i="1" dirty="0" smtClean="0">
                <a:solidFill>
                  <a:srgbClr val="FFADAA">
                    <a:lumMod val="50000"/>
                  </a:srgbClr>
                </a:solidFill>
                <a:effectLst>
                  <a:glow rad="190500">
                    <a:srgbClr val="FFFFFF"/>
                  </a:glow>
                </a:effectLst>
                <a:latin typeface="Tahoma" pitchFamily="34" charset="0"/>
                <a:ea typeface="MS PGothic" pitchFamily="34" charset="-128"/>
              </a:rPr>
              <a:t> </a:t>
            </a:r>
            <a:r>
              <a:rPr lang="en-US" sz="6600" b="1" i="1" dirty="0" err="1" smtClean="0">
                <a:solidFill>
                  <a:srgbClr val="FFADAA">
                    <a:lumMod val="50000"/>
                  </a:srgbClr>
                </a:solidFill>
                <a:effectLst>
                  <a:glow rad="190500">
                    <a:srgbClr val="FFFFFF"/>
                  </a:glow>
                </a:effectLst>
                <a:latin typeface="Tahoma" pitchFamily="34" charset="0"/>
                <a:ea typeface="MS PGothic" pitchFamily="34" charset="-128"/>
              </a:rPr>
              <a:t>không</a:t>
            </a:r>
            <a:r>
              <a:rPr lang="en-US" sz="6600" b="1" i="1" dirty="0" smtClean="0">
                <a:solidFill>
                  <a:srgbClr val="FFADAA">
                    <a:lumMod val="50000"/>
                  </a:srgbClr>
                </a:solidFill>
                <a:effectLst>
                  <a:glow rad="190500">
                    <a:srgbClr val="FFFFFF"/>
                  </a:glow>
                </a:effectLst>
                <a:latin typeface="Tahoma" pitchFamily="34" charset="0"/>
                <a:ea typeface="MS PGothic" pitchFamily="34" charset="-128"/>
              </a:rPr>
              <a:t>?</a:t>
            </a:r>
            <a:endParaRPr lang="en-SG" sz="6600" b="1" i="1" dirty="0">
              <a:solidFill>
                <a:srgbClr val="FFADAA">
                  <a:lumMod val="50000"/>
                </a:srgbClr>
              </a:solidFill>
              <a:effectLst>
                <a:glow rad="190500">
                  <a:srgbClr val="FFFFFF"/>
                </a:glow>
              </a:effectLst>
              <a:latin typeface="Tahoma" pitchFamily="34" charset="0"/>
              <a:ea typeface="MS PGothic" pitchFamily="34" charset="-128"/>
            </a:endParaRPr>
          </a:p>
        </p:txBody>
      </p:sp>
      <p:sp>
        <p:nvSpPr>
          <p:cNvPr id="85001" name="TextBox 3"/>
          <p:cNvSpPr txBox="1">
            <a:spLocks noChangeArrowheads="1"/>
          </p:cNvSpPr>
          <p:nvPr/>
        </p:nvSpPr>
        <p:spPr bwMode="auto">
          <a:xfrm rot="-480967">
            <a:off x="5744174" y="4479932"/>
            <a:ext cx="3505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MS PGothic" charset="0"/>
                <a:cs typeface="MS PGothic" charset="0"/>
              </a:defRPr>
            </a:lvl1pPr>
            <a:lvl2pPr marL="742950" indent="-285750">
              <a:defRPr>
                <a:solidFill>
                  <a:schemeClr val="tx1"/>
                </a:solidFill>
                <a:latin typeface="Tahoma" charset="0"/>
                <a:ea typeface="MS PGothic" charset="0"/>
                <a:cs typeface="MS PGothic" charset="0"/>
              </a:defRPr>
            </a:lvl2pPr>
            <a:lvl3pPr marL="1143000" indent="-228600">
              <a:defRPr>
                <a:solidFill>
                  <a:schemeClr val="tx1"/>
                </a:solidFill>
                <a:latin typeface="Tahoma" charset="0"/>
                <a:ea typeface="MS PGothic" charset="0"/>
                <a:cs typeface="MS PGothic" charset="0"/>
              </a:defRPr>
            </a:lvl3pPr>
            <a:lvl4pPr marL="1600200" indent="-228600">
              <a:defRPr>
                <a:solidFill>
                  <a:schemeClr val="tx1"/>
                </a:solidFill>
                <a:latin typeface="Tahoma" charset="0"/>
                <a:ea typeface="MS PGothic" charset="0"/>
                <a:cs typeface="MS PGothic" charset="0"/>
              </a:defRPr>
            </a:lvl4pPr>
            <a:lvl5pPr marL="2057400" indent="-228600">
              <a:defRPr>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ahoma" charset="0"/>
                <a:ea typeface="MS PGothic" charset="0"/>
                <a:cs typeface="MS PGothic" charset="0"/>
              </a:defRPr>
            </a:lvl9pPr>
          </a:lstStyle>
          <a:p>
            <a:pPr algn="ctr">
              <a:defRPr/>
            </a:pPr>
            <a:r>
              <a:rPr lang="en-US" altLang="zh-CN" sz="4800" b="1" dirty="0" err="1">
                <a:solidFill>
                  <a:srgbClr val="0000FF"/>
                </a:solidFill>
                <a:effectLst>
                  <a:glow rad="190500">
                    <a:srgbClr val="FFFFFF"/>
                  </a:glow>
                </a:effectLst>
              </a:rPr>
              <a:t>sách</a:t>
            </a:r>
            <a:r>
              <a:rPr lang="en-US" altLang="zh-CN" sz="4800" b="1" dirty="0">
                <a:solidFill>
                  <a:srgbClr val="0000FF"/>
                </a:solidFill>
                <a:effectLst>
                  <a:glow rad="190500">
                    <a:srgbClr val="FFFFFF"/>
                  </a:glow>
                </a:effectLst>
              </a:rPr>
              <a:t> ha-</a:t>
            </a:r>
            <a:r>
              <a:rPr lang="en-US" altLang="zh-CN" sz="4800" b="1" dirty="0" err="1">
                <a:solidFill>
                  <a:srgbClr val="0000FF"/>
                </a:solidFill>
                <a:effectLst>
                  <a:glow rad="190500">
                    <a:srgbClr val="FFFFFF"/>
                  </a:glow>
                </a:effectLst>
              </a:rPr>
              <a:t>ba</a:t>
            </a:r>
            <a:r>
              <a:rPr lang="en-US" altLang="zh-CN" sz="4800" b="1" dirty="0">
                <a:solidFill>
                  <a:srgbClr val="0000FF"/>
                </a:solidFill>
                <a:effectLst>
                  <a:glow rad="190500">
                    <a:srgbClr val="FFFFFF"/>
                  </a:glow>
                </a:effectLst>
              </a:rPr>
              <a:t>-</a:t>
            </a:r>
            <a:r>
              <a:rPr lang="en-US" altLang="zh-CN" sz="4800" b="1" dirty="0" err="1">
                <a:solidFill>
                  <a:srgbClr val="0000FF"/>
                </a:solidFill>
                <a:effectLst>
                  <a:glow rad="190500">
                    <a:srgbClr val="FFFFFF"/>
                  </a:glow>
                </a:effectLst>
              </a:rPr>
              <a:t>cúc</a:t>
            </a:r>
            <a:endParaRPr lang="en-US" altLang="zh-CN" sz="4800" b="1" dirty="0">
              <a:solidFill>
                <a:srgbClr val="0000FF"/>
              </a:solidFill>
              <a:effectLst>
                <a:glow rad="190500">
                  <a:srgbClr val="FFFFFF"/>
                </a:glow>
              </a:effectLst>
            </a:endParaRPr>
          </a:p>
        </p:txBody>
      </p:sp>
    </p:spTree>
    <p:extLst>
      <p:ext uri="{BB962C8B-B14F-4D97-AF65-F5344CB8AC3E}">
        <p14:creationId xmlns:p14="http://schemas.microsoft.com/office/powerpoint/2010/main" val="25478536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50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7924800" y="4994275"/>
            <a:ext cx="1219200" cy="833438"/>
          </a:xfrm>
          <a:prstGeom prst="rect">
            <a:avLst/>
          </a:prstGeom>
          <a:solidFill>
            <a:srgbClr val="FF0080"/>
          </a:solidFill>
          <a:ln w="9525">
            <a:solidFill>
              <a:schemeClr val="tx1"/>
            </a:solidFill>
            <a:miter lim="800000"/>
            <a:headEnd/>
            <a:tailEnd/>
          </a:ln>
          <a:effectLst/>
        </p:spPr>
        <p:txBody>
          <a:bodyPr anchor="ctr">
            <a:spAutoFit/>
          </a:bodyPr>
          <a:lstStyle/>
          <a:p>
            <a:pPr algn="ctr" eaLnBrk="1" hangingPunct="1">
              <a:spcBef>
                <a:spcPct val="50000"/>
              </a:spcBef>
              <a:defRPr/>
            </a:pPr>
            <a:endParaRPr kumimoji="1" lang="en-US" sz="4800" b="1">
              <a:solidFill>
                <a:srgbClr val="66FF66"/>
              </a:solidFill>
              <a:effectLst>
                <a:outerShdw blurRad="38100" dist="38100" dir="2700000" algn="tl">
                  <a:srgbClr val="000000"/>
                </a:outerShdw>
              </a:effectLst>
              <a:latin typeface="Copperplate Gothic Light" pitchFamily="24" charset="0"/>
              <a:ea typeface="ＭＳ Ｐゴシック" pitchFamily="24" charset="-128"/>
              <a:cs typeface="ＭＳ Ｐゴシック" pitchFamily="24" charset="-128"/>
            </a:endParaRPr>
          </a:p>
        </p:txBody>
      </p:sp>
      <p:sp>
        <p:nvSpPr>
          <p:cNvPr id="16387" name="Rectangle 3"/>
          <p:cNvSpPr>
            <a:spLocks noChangeArrowheads="1"/>
          </p:cNvSpPr>
          <p:nvPr/>
        </p:nvSpPr>
        <p:spPr bwMode="auto">
          <a:xfrm>
            <a:off x="0" y="3048000"/>
            <a:ext cx="3886200" cy="833438"/>
          </a:xfrm>
          <a:prstGeom prst="rect">
            <a:avLst/>
          </a:prstGeom>
          <a:solidFill>
            <a:schemeClr val="accent1"/>
          </a:solidFill>
          <a:ln w="9525">
            <a:solidFill>
              <a:schemeClr val="tx1"/>
            </a:solidFill>
            <a:miter lim="800000"/>
            <a:headEnd/>
            <a:tailEnd/>
          </a:ln>
          <a:effectLst/>
        </p:spPr>
        <p:txBody>
          <a:bodyPr anchor="ctr">
            <a:spAutoFit/>
          </a:bodyPr>
          <a:lstStyle/>
          <a:p>
            <a:pPr algn="ctr" eaLnBrk="1" hangingPunct="1">
              <a:spcBef>
                <a:spcPct val="50000"/>
              </a:spcBef>
              <a:defRPr/>
            </a:pPr>
            <a:endParaRPr kumimoji="1" lang="en-US" sz="4800" b="1">
              <a:effectLst>
                <a:outerShdw blurRad="38100" dist="38100" dir="2700000" algn="tl">
                  <a:srgbClr val="000000"/>
                </a:outerShdw>
              </a:effectLst>
              <a:latin typeface="Copperplate Gothic Light" pitchFamily="24" charset="0"/>
              <a:ea typeface="ＭＳ Ｐゴシック" pitchFamily="24" charset="-128"/>
              <a:cs typeface="ＭＳ Ｐゴシック" pitchFamily="24" charset="-128"/>
            </a:endParaRPr>
          </a:p>
        </p:txBody>
      </p:sp>
      <p:sp>
        <p:nvSpPr>
          <p:cNvPr id="7172" name="Line 4"/>
          <p:cNvSpPr>
            <a:spLocks noChangeShapeType="1"/>
          </p:cNvSpPr>
          <p:nvPr/>
        </p:nvSpPr>
        <p:spPr bwMode="auto">
          <a:xfrm>
            <a:off x="685800" y="914400"/>
            <a:ext cx="0" cy="4800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sp>
        <p:nvSpPr>
          <p:cNvPr id="7173" name="Rectangle 5"/>
          <p:cNvSpPr>
            <a:spLocks noChangeArrowheads="1"/>
          </p:cNvSpPr>
          <p:nvPr/>
        </p:nvSpPr>
        <p:spPr bwMode="auto">
          <a:xfrm>
            <a:off x="0" y="3200400"/>
            <a:ext cx="396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a:latin typeface="Arial" charset="0"/>
            </a:endParaRPr>
          </a:p>
        </p:txBody>
      </p:sp>
      <p:sp>
        <p:nvSpPr>
          <p:cNvPr id="7174" name="Rectangle 6"/>
          <p:cNvSpPr>
            <a:spLocks noChangeArrowheads="1"/>
          </p:cNvSpPr>
          <p:nvPr/>
        </p:nvSpPr>
        <p:spPr bwMode="auto">
          <a:xfrm>
            <a:off x="4267200" y="3200400"/>
            <a:ext cx="3048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a:latin typeface="Arial" charset="0"/>
            </a:endParaRPr>
          </a:p>
        </p:txBody>
      </p:sp>
      <p:sp>
        <p:nvSpPr>
          <p:cNvPr id="7175" name="Rectangle 7"/>
          <p:cNvSpPr>
            <a:spLocks noChangeArrowheads="1"/>
          </p:cNvSpPr>
          <p:nvPr/>
        </p:nvSpPr>
        <p:spPr bwMode="auto">
          <a:xfrm>
            <a:off x="4114800" y="3048000"/>
            <a:ext cx="3810000" cy="838200"/>
          </a:xfrm>
          <a:prstGeom prst="rect">
            <a:avLst/>
          </a:prstGeom>
          <a:solidFill>
            <a:srgbClr val="FFFF00"/>
          </a:solidFill>
          <a:ln w="9525">
            <a:solidFill>
              <a:schemeClr val="tx1"/>
            </a:solidFill>
            <a:miter lim="800000"/>
            <a:headEnd/>
            <a:tailEnd/>
          </a:ln>
        </p:spPr>
        <p:txBody>
          <a:bodyPr anchor="ctr">
            <a:spAutoFit/>
          </a:bodyPr>
          <a:lstStyle/>
          <a:p>
            <a:endParaRPr lang="en-US" sz="2400">
              <a:latin typeface="Arial" charset="0"/>
            </a:endParaRPr>
          </a:p>
        </p:txBody>
      </p:sp>
      <p:sp>
        <p:nvSpPr>
          <p:cNvPr id="7176" name="Rectangle 8"/>
          <p:cNvSpPr>
            <a:spLocks noChangeArrowheads="1"/>
          </p:cNvSpPr>
          <p:nvPr/>
        </p:nvSpPr>
        <p:spPr bwMode="auto">
          <a:xfrm>
            <a:off x="7924800" y="3048000"/>
            <a:ext cx="1219200" cy="838200"/>
          </a:xfrm>
          <a:prstGeom prst="rect">
            <a:avLst/>
          </a:prstGeom>
          <a:solidFill>
            <a:srgbClr val="FF0080"/>
          </a:solidFill>
          <a:ln w="9525">
            <a:solidFill>
              <a:schemeClr val="tx1"/>
            </a:solidFill>
            <a:miter lim="800000"/>
            <a:headEnd/>
            <a:tailEnd/>
          </a:ln>
        </p:spPr>
        <p:txBody>
          <a:bodyPr anchor="ctr">
            <a:spAutoFit/>
          </a:bodyPr>
          <a:lstStyle/>
          <a:p>
            <a:endParaRPr lang="en-US" sz="2400">
              <a:latin typeface="Arial" charset="0"/>
            </a:endParaRPr>
          </a:p>
        </p:txBody>
      </p:sp>
      <p:sp>
        <p:nvSpPr>
          <p:cNvPr id="7177" name="Rectangle 9"/>
          <p:cNvSpPr>
            <a:spLocks noChangeArrowheads="1"/>
          </p:cNvSpPr>
          <p:nvPr/>
        </p:nvSpPr>
        <p:spPr bwMode="auto">
          <a:xfrm>
            <a:off x="0" y="5029200"/>
            <a:ext cx="5029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sz="2400">
              <a:latin typeface="Arial" charset="0"/>
            </a:endParaRPr>
          </a:p>
        </p:txBody>
      </p:sp>
      <p:sp>
        <p:nvSpPr>
          <p:cNvPr id="7178" name="Line 10"/>
          <p:cNvSpPr>
            <a:spLocks noChangeShapeType="1"/>
          </p:cNvSpPr>
          <p:nvPr/>
        </p:nvSpPr>
        <p:spPr bwMode="auto">
          <a:xfrm>
            <a:off x="990600" y="533400"/>
            <a:ext cx="0" cy="6248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179" name="Line 11"/>
          <p:cNvSpPr>
            <a:spLocks noChangeShapeType="1"/>
          </p:cNvSpPr>
          <p:nvPr/>
        </p:nvSpPr>
        <p:spPr bwMode="auto">
          <a:xfrm>
            <a:off x="1524000" y="533400"/>
            <a:ext cx="0" cy="6248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180" name="Line 12"/>
          <p:cNvSpPr>
            <a:spLocks noChangeShapeType="1"/>
          </p:cNvSpPr>
          <p:nvPr/>
        </p:nvSpPr>
        <p:spPr bwMode="auto">
          <a:xfrm>
            <a:off x="2133600" y="533400"/>
            <a:ext cx="0" cy="6248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181" name="Line 13"/>
          <p:cNvSpPr>
            <a:spLocks noChangeShapeType="1"/>
          </p:cNvSpPr>
          <p:nvPr/>
        </p:nvSpPr>
        <p:spPr bwMode="auto">
          <a:xfrm>
            <a:off x="2667000" y="533400"/>
            <a:ext cx="0" cy="6248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182" name="Line 14"/>
          <p:cNvSpPr>
            <a:spLocks noChangeShapeType="1"/>
          </p:cNvSpPr>
          <p:nvPr/>
        </p:nvSpPr>
        <p:spPr bwMode="auto">
          <a:xfrm>
            <a:off x="4876800" y="533400"/>
            <a:ext cx="0" cy="6248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183" name="Line 15"/>
          <p:cNvSpPr>
            <a:spLocks noChangeShapeType="1"/>
          </p:cNvSpPr>
          <p:nvPr/>
        </p:nvSpPr>
        <p:spPr bwMode="auto">
          <a:xfrm>
            <a:off x="4343400" y="533400"/>
            <a:ext cx="0" cy="6248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184" name="Line 16"/>
          <p:cNvSpPr>
            <a:spLocks noChangeShapeType="1"/>
          </p:cNvSpPr>
          <p:nvPr/>
        </p:nvSpPr>
        <p:spPr bwMode="auto">
          <a:xfrm>
            <a:off x="3276600" y="533400"/>
            <a:ext cx="0" cy="6248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185" name="Line 17"/>
          <p:cNvSpPr>
            <a:spLocks noChangeShapeType="1"/>
          </p:cNvSpPr>
          <p:nvPr/>
        </p:nvSpPr>
        <p:spPr bwMode="auto">
          <a:xfrm>
            <a:off x="3810000" y="533400"/>
            <a:ext cx="0" cy="6248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186" name="Line 18"/>
          <p:cNvSpPr>
            <a:spLocks noChangeShapeType="1"/>
          </p:cNvSpPr>
          <p:nvPr/>
        </p:nvSpPr>
        <p:spPr bwMode="auto">
          <a:xfrm>
            <a:off x="5486400" y="609600"/>
            <a:ext cx="0" cy="6248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187" name="Line 19"/>
          <p:cNvSpPr>
            <a:spLocks noChangeShapeType="1"/>
          </p:cNvSpPr>
          <p:nvPr/>
        </p:nvSpPr>
        <p:spPr bwMode="auto">
          <a:xfrm>
            <a:off x="6096000" y="533400"/>
            <a:ext cx="0" cy="6248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188" name="Line 20"/>
          <p:cNvSpPr>
            <a:spLocks noChangeShapeType="1"/>
          </p:cNvSpPr>
          <p:nvPr/>
        </p:nvSpPr>
        <p:spPr bwMode="auto">
          <a:xfrm>
            <a:off x="6705600" y="533400"/>
            <a:ext cx="0" cy="6248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189" name="Line 21"/>
          <p:cNvSpPr>
            <a:spLocks noChangeShapeType="1"/>
          </p:cNvSpPr>
          <p:nvPr/>
        </p:nvSpPr>
        <p:spPr bwMode="auto">
          <a:xfrm>
            <a:off x="7315200" y="533400"/>
            <a:ext cx="0" cy="6248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190" name="Text Box 22"/>
          <p:cNvSpPr txBox="1">
            <a:spLocks noChangeArrowheads="1"/>
          </p:cNvSpPr>
          <p:nvPr/>
        </p:nvSpPr>
        <p:spPr bwMode="auto">
          <a:xfrm>
            <a:off x="609600" y="381000"/>
            <a:ext cx="876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eaLnBrk="1" hangingPunct="1">
              <a:spcBef>
                <a:spcPct val="50000"/>
              </a:spcBef>
            </a:pPr>
            <a:r>
              <a:rPr kumimoji="1" lang="ja-JP" altLang="en-US" sz="1600">
                <a:latin typeface="Times New Roman" charset="0"/>
              </a:rPr>
              <a:t>　</a:t>
            </a:r>
            <a:r>
              <a:rPr kumimoji="1" lang="en-US" altLang="ja-JP" sz="1600">
                <a:latin typeface="Times New Roman" charset="0"/>
              </a:rPr>
              <a:t>660     650     640     630     620     610     600     590     580     570      560      550     540     530     520       </a:t>
            </a:r>
          </a:p>
        </p:txBody>
      </p:sp>
      <p:sp>
        <p:nvSpPr>
          <p:cNvPr id="7191" name="Line 23"/>
          <p:cNvSpPr>
            <a:spLocks noChangeShapeType="1"/>
          </p:cNvSpPr>
          <p:nvPr/>
        </p:nvSpPr>
        <p:spPr bwMode="auto">
          <a:xfrm>
            <a:off x="7848600" y="609600"/>
            <a:ext cx="0" cy="6248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192" name="Line 24"/>
          <p:cNvSpPr>
            <a:spLocks noChangeShapeType="1"/>
          </p:cNvSpPr>
          <p:nvPr/>
        </p:nvSpPr>
        <p:spPr bwMode="auto">
          <a:xfrm>
            <a:off x="8458200" y="609600"/>
            <a:ext cx="0" cy="6248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193" name="Line 25"/>
          <p:cNvSpPr>
            <a:spLocks noChangeShapeType="1"/>
          </p:cNvSpPr>
          <p:nvPr/>
        </p:nvSpPr>
        <p:spPr bwMode="auto">
          <a:xfrm>
            <a:off x="8991600" y="609600"/>
            <a:ext cx="0" cy="6248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194" name="Rectangle 26"/>
          <p:cNvSpPr>
            <a:spLocks noChangeArrowheads="1"/>
          </p:cNvSpPr>
          <p:nvPr/>
        </p:nvSpPr>
        <p:spPr bwMode="auto">
          <a:xfrm>
            <a:off x="0" y="3200400"/>
            <a:ext cx="914400" cy="533400"/>
          </a:xfrm>
          <a:prstGeom prst="rect">
            <a:avLst/>
          </a:prstGeom>
          <a:solidFill>
            <a:schemeClr val="bg1"/>
          </a:solidFill>
          <a:ln w="9525">
            <a:solidFill>
              <a:schemeClr val="tx1"/>
            </a:solidFill>
            <a:miter lim="800000"/>
            <a:headEnd/>
            <a:tailEnd/>
          </a:ln>
        </p:spPr>
        <p:txBody>
          <a:bodyPr anchor="ctr">
            <a:spAutoFit/>
          </a:bodyPr>
          <a:lstStyle/>
          <a:p>
            <a:endParaRPr lang="en-US" sz="2400">
              <a:latin typeface="Arial" charset="0"/>
            </a:endParaRPr>
          </a:p>
        </p:txBody>
      </p:sp>
      <p:sp>
        <p:nvSpPr>
          <p:cNvPr id="7195" name="Line 27"/>
          <p:cNvSpPr>
            <a:spLocks noChangeShapeType="1"/>
          </p:cNvSpPr>
          <p:nvPr/>
        </p:nvSpPr>
        <p:spPr bwMode="auto">
          <a:xfrm flipH="1">
            <a:off x="914400" y="533400"/>
            <a:ext cx="0" cy="14478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196" name="Rectangle 28"/>
          <p:cNvSpPr>
            <a:spLocks noChangeArrowheads="1"/>
          </p:cNvSpPr>
          <p:nvPr/>
        </p:nvSpPr>
        <p:spPr bwMode="auto">
          <a:xfrm>
            <a:off x="0" y="685800"/>
            <a:ext cx="3962400" cy="1143000"/>
          </a:xfrm>
          <a:prstGeom prst="rect">
            <a:avLst/>
          </a:prstGeom>
          <a:solidFill>
            <a:srgbClr val="00FFCC"/>
          </a:solidFill>
          <a:ln w="9525">
            <a:solidFill>
              <a:schemeClr val="tx1"/>
            </a:solidFill>
            <a:miter lim="800000"/>
            <a:headEnd/>
            <a:tailEnd/>
          </a:ln>
        </p:spPr>
        <p:txBody>
          <a:bodyPr wrap="none" anchor="ctr">
            <a:spAutoFit/>
          </a:bodyPr>
          <a:lstStyle/>
          <a:p>
            <a:endParaRPr lang="en-US" sz="2400">
              <a:latin typeface="Arial" charset="0"/>
            </a:endParaRPr>
          </a:p>
        </p:txBody>
      </p:sp>
      <p:sp>
        <p:nvSpPr>
          <p:cNvPr id="16413" name="Text Box 29"/>
          <p:cNvSpPr txBox="1">
            <a:spLocks noChangeArrowheads="1"/>
          </p:cNvSpPr>
          <p:nvPr/>
        </p:nvSpPr>
        <p:spPr bwMode="auto">
          <a:xfrm>
            <a:off x="990600" y="3276600"/>
            <a:ext cx="2590800" cy="366713"/>
          </a:xfrm>
          <a:prstGeom prst="rect">
            <a:avLst/>
          </a:prstGeom>
          <a:noFill/>
          <a:ln w="9525">
            <a:noFill/>
            <a:miter lim="800000"/>
            <a:headEnd/>
            <a:tailEnd/>
          </a:ln>
          <a:effectLst/>
        </p:spPr>
        <p:txBody>
          <a:bodyPr>
            <a:spAutoFit/>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eaLnBrk="1" hangingPunct="1">
              <a:spcBef>
                <a:spcPct val="50000"/>
              </a:spcBef>
            </a:pPr>
            <a:r>
              <a:rPr kumimoji="1" lang="en-US" altLang="ja-JP" b="1">
                <a:effectLst>
                  <a:outerShdw blurRad="38100" dist="38100" dir="2700000" algn="tl">
                    <a:srgbClr val="000000"/>
                  </a:outerShdw>
                </a:effectLst>
                <a:latin typeface="Copperplate Gothic Light" charset="0"/>
              </a:rPr>
              <a:t>A-sy-ri</a:t>
            </a:r>
          </a:p>
        </p:txBody>
      </p:sp>
      <p:sp>
        <p:nvSpPr>
          <p:cNvPr id="16414" name="Text Box 30"/>
          <p:cNvSpPr txBox="1">
            <a:spLocks noChangeArrowheads="1"/>
          </p:cNvSpPr>
          <p:nvPr/>
        </p:nvSpPr>
        <p:spPr bwMode="auto">
          <a:xfrm>
            <a:off x="4343400" y="3276600"/>
            <a:ext cx="3276600" cy="366713"/>
          </a:xfrm>
          <a:prstGeom prst="rect">
            <a:avLst/>
          </a:prstGeom>
          <a:noFill/>
          <a:ln w="9525">
            <a:noFill/>
            <a:miter lim="800000"/>
            <a:headEnd/>
            <a:tailEnd/>
          </a:ln>
          <a:effectLst/>
        </p:spPr>
        <p:txBody>
          <a:bodyPr>
            <a:spAutoFit/>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eaLnBrk="1" hangingPunct="1">
              <a:spcBef>
                <a:spcPct val="50000"/>
              </a:spcBef>
            </a:pPr>
            <a:r>
              <a:rPr kumimoji="1" lang="en-US" altLang="ja-JP" b="1">
                <a:solidFill>
                  <a:srgbClr val="000066"/>
                </a:solidFill>
                <a:effectLst>
                  <a:outerShdw blurRad="38100" dist="38100" dir="2700000" algn="tl">
                    <a:srgbClr val="000000"/>
                  </a:outerShdw>
                </a:effectLst>
                <a:latin typeface="Copperplate Gothic Light" charset="0"/>
              </a:rPr>
              <a:t>tân-Ba-by-lôn</a:t>
            </a:r>
          </a:p>
        </p:txBody>
      </p:sp>
      <p:sp>
        <p:nvSpPr>
          <p:cNvPr id="16415" name="Text Box 31"/>
          <p:cNvSpPr txBox="1">
            <a:spLocks noChangeArrowheads="1"/>
          </p:cNvSpPr>
          <p:nvPr/>
        </p:nvSpPr>
        <p:spPr bwMode="auto">
          <a:xfrm>
            <a:off x="7696200" y="3276600"/>
            <a:ext cx="1676400" cy="366713"/>
          </a:xfrm>
          <a:prstGeom prst="rect">
            <a:avLst/>
          </a:prstGeom>
          <a:noFill/>
          <a:ln w="9525">
            <a:noFill/>
            <a:miter lim="800000"/>
            <a:headEnd/>
            <a:tailEnd/>
          </a:ln>
          <a:effectLst/>
        </p:spPr>
        <p:txBody>
          <a:bodyPr>
            <a:spAutoFit/>
          </a:bodyPr>
          <a:lstStyle/>
          <a:p>
            <a:pPr algn="ctr" eaLnBrk="1" hangingPunct="1">
              <a:spcBef>
                <a:spcPct val="50000"/>
              </a:spcBef>
              <a:defRPr/>
            </a:pPr>
            <a:r>
              <a:rPr kumimoji="1" lang="en-US" altLang="ja-JP" b="1">
                <a:effectLst>
                  <a:outerShdw blurRad="38100" dist="38100" dir="2700000" algn="tl">
                    <a:srgbClr val="000000"/>
                  </a:outerShdw>
                </a:effectLst>
                <a:latin typeface="Copperplate Gothic Light" pitchFamily="34" charset="0"/>
                <a:ea typeface="ＭＳ Ｐゴシック" pitchFamily="34" charset="-128"/>
                <a:cs typeface="+mn-cs"/>
              </a:rPr>
              <a:t>Ba-tư</a:t>
            </a:r>
          </a:p>
        </p:txBody>
      </p:sp>
      <p:sp>
        <p:nvSpPr>
          <p:cNvPr id="16416" name="Text Box 32"/>
          <p:cNvSpPr txBox="1">
            <a:spLocks noChangeArrowheads="1"/>
          </p:cNvSpPr>
          <p:nvPr/>
        </p:nvSpPr>
        <p:spPr bwMode="auto">
          <a:xfrm>
            <a:off x="-76200" y="3200400"/>
            <a:ext cx="1066800" cy="517525"/>
          </a:xfrm>
          <a:prstGeom prst="rect">
            <a:avLst/>
          </a:prstGeom>
          <a:noFill/>
          <a:ln w="9525">
            <a:noFill/>
            <a:miter lim="800000"/>
            <a:headEnd/>
            <a:tailEnd/>
          </a:ln>
          <a:effectLst/>
        </p:spPr>
        <p:txBody>
          <a:bodyPr>
            <a:spAutoFit/>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eaLnBrk="1" hangingPunct="1">
              <a:spcBef>
                <a:spcPct val="50000"/>
              </a:spcBef>
            </a:pPr>
            <a:r>
              <a:rPr kumimoji="1" lang="en-US" altLang="ja-JP" sz="1400" b="1">
                <a:effectLst>
                  <a:outerShdw blurRad="38100" dist="38100" dir="2700000" algn="tl">
                    <a:srgbClr val="000000"/>
                  </a:outerShdw>
                </a:effectLst>
                <a:latin typeface="Copperplate Gothic Light" charset="0"/>
              </a:rPr>
              <a:t>Thế lực thế giới</a:t>
            </a:r>
          </a:p>
        </p:txBody>
      </p:sp>
      <p:sp>
        <p:nvSpPr>
          <p:cNvPr id="7201" name="Text Box 33"/>
          <p:cNvSpPr txBox="1">
            <a:spLocks noChangeArrowheads="1"/>
          </p:cNvSpPr>
          <p:nvPr/>
        </p:nvSpPr>
        <p:spPr bwMode="auto">
          <a:xfrm>
            <a:off x="457200" y="2057400"/>
            <a:ext cx="3365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eaLnBrk="1" hangingPunct="1">
              <a:spcBef>
                <a:spcPct val="50000"/>
              </a:spcBef>
            </a:pPr>
            <a:r>
              <a:rPr kumimoji="1" lang="en-US" altLang="ja-JP" sz="1000">
                <a:latin typeface="Times New Roman" charset="0"/>
              </a:rPr>
              <a:t>Fall of Thebes</a:t>
            </a:r>
          </a:p>
        </p:txBody>
      </p:sp>
      <p:sp>
        <p:nvSpPr>
          <p:cNvPr id="7202" name="Text Box 34"/>
          <p:cNvSpPr txBox="1">
            <a:spLocks noChangeArrowheads="1"/>
          </p:cNvSpPr>
          <p:nvPr/>
        </p:nvSpPr>
        <p:spPr bwMode="auto">
          <a:xfrm>
            <a:off x="304800" y="18288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eaLnBrk="1" hangingPunct="1">
              <a:spcBef>
                <a:spcPct val="50000"/>
              </a:spcBef>
            </a:pPr>
            <a:r>
              <a:rPr kumimoji="1" lang="en-US" altLang="ja-JP" sz="1200" b="1">
                <a:latin typeface="Times New Roman" charset="0"/>
              </a:rPr>
              <a:t>663 BC</a:t>
            </a:r>
          </a:p>
        </p:txBody>
      </p:sp>
      <p:sp>
        <p:nvSpPr>
          <p:cNvPr id="7203" name="Rectangle 35"/>
          <p:cNvSpPr>
            <a:spLocks noChangeArrowheads="1"/>
          </p:cNvSpPr>
          <p:nvPr/>
        </p:nvSpPr>
        <p:spPr bwMode="auto">
          <a:xfrm>
            <a:off x="2362200" y="685800"/>
            <a:ext cx="457200" cy="1143000"/>
          </a:xfrm>
          <a:prstGeom prst="rect">
            <a:avLst/>
          </a:prstGeom>
          <a:solidFill>
            <a:srgbClr val="FF66CC"/>
          </a:solidFill>
          <a:ln w="9525">
            <a:solidFill>
              <a:schemeClr val="tx1"/>
            </a:solidFill>
            <a:miter lim="800000"/>
            <a:headEnd/>
            <a:tailEnd/>
          </a:ln>
        </p:spPr>
        <p:txBody>
          <a:bodyPr wrap="none" anchor="ctr">
            <a:spAutoFit/>
          </a:bodyPr>
          <a:lstStyle/>
          <a:p>
            <a:endParaRPr lang="en-US" sz="2400">
              <a:latin typeface="Arial" charset="0"/>
            </a:endParaRPr>
          </a:p>
        </p:txBody>
      </p:sp>
      <p:sp>
        <p:nvSpPr>
          <p:cNvPr id="7204" name="Rectangle 36"/>
          <p:cNvSpPr>
            <a:spLocks noChangeArrowheads="1"/>
          </p:cNvSpPr>
          <p:nvPr/>
        </p:nvSpPr>
        <p:spPr bwMode="auto">
          <a:xfrm>
            <a:off x="3733800" y="685800"/>
            <a:ext cx="228600" cy="1143000"/>
          </a:xfrm>
          <a:prstGeom prst="rect">
            <a:avLst/>
          </a:prstGeom>
          <a:solidFill>
            <a:srgbClr val="FFFF00"/>
          </a:solidFill>
          <a:ln w="9525">
            <a:solidFill>
              <a:schemeClr val="tx1"/>
            </a:solidFill>
            <a:miter lim="800000"/>
            <a:headEnd/>
            <a:tailEnd/>
          </a:ln>
        </p:spPr>
        <p:txBody>
          <a:bodyPr wrap="none" anchor="ctr">
            <a:spAutoFit/>
          </a:bodyPr>
          <a:lstStyle/>
          <a:p>
            <a:endParaRPr lang="en-US" sz="2400">
              <a:latin typeface="Arial" charset="0"/>
            </a:endParaRPr>
          </a:p>
        </p:txBody>
      </p:sp>
      <p:sp>
        <p:nvSpPr>
          <p:cNvPr id="16421" name="Text Box 37"/>
          <p:cNvSpPr txBox="1">
            <a:spLocks noChangeArrowheads="1"/>
          </p:cNvSpPr>
          <p:nvPr/>
        </p:nvSpPr>
        <p:spPr bwMode="auto">
          <a:xfrm>
            <a:off x="838200" y="1066800"/>
            <a:ext cx="1676400" cy="304800"/>
          </a:xfrm>
          <a:prstGeom prst="rect">
            <a:avLst/>
          </a:prstGeom>
          <a:noFill/>
          <a:ln>
            <a:noFill/>
          </a:ln>
          <a:effectLst>
            <a:outerShdw blurRad="63500" dist="38099" dir="2700000" algn="ctr" rotWithShape="0">
              <a:srgbClr val="191919">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defRPr/>
            </a:pPr>
            <a:r>
              <a:rPr kumimoji="1" lang="en-US" altLang="ja-JP" sz="1400" b="1">
                <a:latin typeface="Copperplate Gothic Light" pitchFamily="24" charset="0"/>
                <a:ea typeface="ＭＳ Ｐゴシック" pitchFamily="24" charset="-128"/>
                <a:cs typeface="ＭＳ Ｐゴシック" pitchFamily="24" charset="-128"/>
              </a:rPr>
              <a:t>Ashurbanipal</a:t>
            </a:r>
          </a:p>
        </p:txBody>
      </p:sp>
      <p:sp>
        <p:nvSpPr>
          <p:cNvPr id="7206" name="Rectangle 38"/>
          <p:cNvSpPr>
            <a:spLocks noChangeArrowheads="1"/>
          </p:cNvSpPr>
          <p:nvPr/>
        </p:nvSpPr>
        <p:spPr bwMode="auto">
          <a:xfrm>
            <a:off x="2819400" y="685800"/>
            <a:ext cx="914400" cy="1143000"/>
          </a:xfrm>
          <a:prstGeom prst="rect">
            <a:avLst/>
          </a:prstGeom>
          <a:solidFill>
            <a:srgbClr val="66FF66"/>
          </a:solidFill>
          <a:ln w="9525">
            <a:solidFill>
              <a:schemeClr val="tx1"/>
            </a:solidFill>
            <a:miter lim="800000"/>
            <a:headEnd/>
            <a:tailEnd/>
          </a:ln>
        </p:spPr>
        <p:txBody>
          <a:bodyPr wrap="none" anchor="ctr">
            <a:spAutoFit/>
          </a:bodyPr>
          <a:lstStyle/>
          <a:p>
            <a:endParaRPr lang="en-US" sz="2400">
              <a:latin typeface="Arial" charset="0"/>
            </a:endParaRPr>
          </a:p>
        </p:txBody>
      </p:sp>
      <p:sp>
        <p:nvSpPr>
          <p:cNvPr id="7207" name="Rectangle 39"/>
          <p:cNvSpPr>
            <a:spLocks noChangeArrowheads="1"/>
          </p:cNvSpPr>
          <p:nvPr/>
        </p:nvSpPr>
        <p:spPr bwMode="auto">
          <a:xfrm>
            <a:off x="0" y="838200"/>
            <a:ext cx="914400" cy="838200"/>
          </a:xfrm>
          <a:prstGeom prst="rect">
            <a:avLst/>
          </a:prstGeom>
          <a:solidFill>
            <a:schemeClr val="bg1"/>
          </a:solidFill>
          <a:ln w="9525">
            <a:solidFill>
              <a:schemeClr val="tx1"/>
            </a:solidFill>
            <a:miter lim="800000"/>
            <a:headEnd/>
            <a:tailEnd/>
          </a:ln>
        </p:spPr>
        <p:txBody>
          <a:bodyPr anchor="ctr">
            <a:spAutoFit/>
          </a:bodyPr>
          <a:lstStyle/>
          <a:p>
            <a:endParaRPr lang="en-US" sz="2400">
              <a:latin typeface="Arial" charset="0"/>
            </a:endParaRPr>
          </a:p>
        </p:txBody>
      </p:sp>
      <p:sp>
        <p:nvSpPr>
          <p:cNvPr id="16424" name="Text Box 40"/>
          <p:cNvSpPr txBox="1">
            <a:spLocks noChangeArrowheads="1"/>
          </p:cNvSpPr>
          <p:nvPr/>
        </p:nvSpPr>
        <p:spPr bwMode="auto">
          <a:xfrm>
            <a:off x="-76200" y="914400"/>
            <a:ext cx="1066800" cy="517525"/>
          </a:xfrm>
          <a:prstGeom prst="rect">
            <a:avLst/>
          </a:prstGeom>
          <a:noFill/>
          <a:ln w="9525">
            <a:noFill/>
            <a:miter lim="800000"/>
            <a:headEnd/>
            <a:tailEnd/>
          </a:ln>
          <a:effectLst/>
        </p:spPr>
        <p:txBody>
          <a:bodyPr>
            <a:spAutoFit/>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eaLnBrk="1" hangingPunct="1">
              <a:spcBef>
                <a:spcPct val="50000"/>
              </a:spcBef>
            </a:pPr>
            <a:r>
              <a:rPr kumimoji="1" lang="en-US" altLang="ja-JP" sz="1400" b="1">
                <a:effectLst>
                  <a:outerShdw blurRad="38100" dist="38100" dir="2700000" algn="tl">
                    <a:srgbClr val="000000"/>
                  </a:outerShdw>
                </a:effectLst>
                <a:latin typeface="Copperplate Gothic Light" charset="0"/>
              </a:rPr>
              <a:t>vua Assyria</a:t>
            </a:r>
          </a:p>
        </p:txBody>
      </p:sp>
      <p:sp>
        <p:nvSpPr>
          <p:cNvPr id="16425" name="Text Box 41"/>
          <p:cNvSpPr txBox="1">
            <a:spLocks noChangeArrowheads="1"/>
          </p:cNvSpPr>
          <p:nvPr/>
        </p:nvSpPr>
        <p:spPr bwMode="auto">
          <a:xfrm>
            <a:off x="2422525" y="609600"/>
            <a:ext cx="396875" cy="1676400"/>
          </a:xfrm>
          <a:prstGeom prst="rect">
            <a:avLst/>
          </a:prstGeom>
          <a:noFill/>
          <a:ln>
            <a:noFill/>
          </a:ln>
          <a:effectLst>
            <a:outerShdw blurRad="63500" dist="38099" dir="2700000" algn="ctr" rotWithShape="0">
              <a:srgbClr val="191919">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pPr algn="ctr" eaLnBrk="1" hangingPunct="1">
              <a:spcBef>
                <a:spcPct val="50000"/>
              </a:spcBef>
              <a:defRPr/>
            </a:pPr>
            <a:r>
              <a:rPr kumimoji="1" lang="en-US" altLang="ja-JP" sz="1400" b="1">
                <a:latin typeface="Copperplate Gothic Light" pitchFamily="24" charset="0"/>
                <a:ea typeface="ＭＳ Ｐゴシック" pitchFamily="24" charset="-128"/>
                <a:cs typeface="ＭＳ Ｐゴシック" pitchFamily="24" charset="-128"/>
              </a:rPr>
              <a:t>Ashuretililani</a:t>
            </a:r>
          </a:p>
        </p:txBody>
      </p:sp>
      <p:sp>
        <p:nvSpPr>
          <p:cNvPr id="16426" name="Text Box 42"/>
          <p:cNvSpPr txBox="1">
            <a:spLocks noChangeArrowheads="1"/>
          </p:cNvSpPr>
          <p:nvPr/>
        </p:nvSpPr>
        <p:spPr bwMode="auto">
          <a:xfrm>
            <a:off x="3124200" y="609600"/>
            <a:ext cx="396875" cy="1676400"/>
          </a:xfrm>
          <a:prstGeom prst="rect">
            <a:avLst/>
          </a:prstGeom>
          <a:noFill/>
          <a:ln>
            <a:noFill/>
          </a:ln>
          <a:effectLst>
            <a:outerShdw blurRad="63500" dist="38099" dir="2700000" algn="ctr" rotWithShape="0">
              <a:srgbClr val="191919">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pPr algn="ctr" eaLnBrk="1" hangingPunct="1">
              <a:spcBef>
                <a:spcPct val="50000"/>
              </a:spcBef>
              <a:defRPr/>
            </a:pPr>
            <a:r>
              <a:rPr kumimoji="1" lang="en-US" altLang="ja-JP" sz="1400" b="1">
                <a:latin typeface="Copperplate Gothic Light" pitchFamily="24" charset="0"/>
                <a:ea typeface="ＭＳ Ｐゴシック" pitchFamily="24" charset="-128"/>
                <a:cs typeface="ＭＳ Ｐゴシック" pitchFamily="24" charset="-128"/>
              </a:rPr>
              <a:t>Sinsharishkun</a:t>
            </a:r>
          </a:p>
        </p:txBody>
      </p:sp>
      <p:sp>
        <p:nvSpPr>
          <p:cNvPr id="16427" name="Text Box 43"/>
          <p:cNvSpPr txBox="1">
            <a:spLocks noChangeArrowheads="1"/>
          </p:cNvSpPr>
          <p:nvPr/>
        </p:nvSpPr>
        <p:spPr bwMode="auto">
          <a:xfrm>
            <a:off x="3657600" y="685800"/>
            <a:ext cx="396875" cy="1595438"/>
          </a:xfrm>
          <a:prstGeom prst="rect">
            <a:avLst/>
          </a:prstGeom>
          <a:noFill/>
          <a:ln>
            <a:noFill/>
          </a:ln>
          <a:effectLst>
            <a:outerShdw blurRad="63500" dist="38099" dir="2700000" algn="ctr" rotWithShape="0">
              <a:srgbClr val="191919">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pPr algn="ctr" eaLnBrk="1" hangingPunct="1">
              <a:spcBef>
                <a:spcPct val="50000"/>
              </a:spcBef>
              <a:defRPr/>
            </a:pPr>
            <a:r>
              <a:rPr kumimoji="1" lang="en-US" altLang="ja-JP" sz="1400" b="1">
                <a:latin typeface="Copperplate Gothic Light" pitchFamily="24" charset="0"/>
                <a:ea typeface="ＭＳ Ｐゴシック" pitchFamily="24" charset="-128"/>
                <a:cs typeface="ＭＳ Ｐゴシック" pitchFamily="24" charset="-128"/>
              </a:rPr>
              <a:t>Ashuruballit ii</a:t>
            </a:r>
          </a:p>
        </p:txBody>
      </p:sp>
      <p:grpSp>
        <p:nvGrpSpPr>
          <p:cNvPr id="7212" name="Group 44"/>
          <p:cNvGrpSpPr>
            <a:grpSpLocks/>
          </p:cNvGrpSpPr>
          <p:nvPr/>
        </p:nvGrpSpPr>
        <p:grpSpPr bwMode="auto">
          <a:xfrm>
            <a:off x="3124200" y="2667000"/>
            <a:ext cx="762000" cy="533400"/>
            <a:chOff x="1968" y="1680"/>
            <a:chExt cx="480" cy="336"/>
          </a:xfrm>
        </p:grpSpPr>
        <p:sp>
          <p:nvSpPr>
            <p:cNvPr id="16429" name="AutoShape 45"/>
            <p:cNvSpPr>
              <a:spLocks noChangeArrowheads="1"/>
            </p:cNvSpPr>
            <p:nvPr/>
          </p:nvSpPr>
          <p:spPr bwMode="auto">
            <a:xfrm>
              <a:off x="1968" y="1680"/>
              <a:ext cx="480" cy="336"/>
            </a:xfrm>
            <a:prstGeom prst="irregularSeal2">
              <a:avLst/>
            </a:prstGeom>
            <a:solidFill>
              <a:srgbClr val="FF0000"/>
            </a:solidFill>
            <a:ln w="9525">
              <a:solidFill>
                <a:schemeClr val="tx1"/>
              </a:solidFill>
              <a:miter lim="800000"/>
              <a:headEnd/>
              <a:tailEnd/>
            </a:ln>
            <a:effectLst>
              <a:outerShdw blurRad="63500" dist="29783" dir="1514402" algn="ctr" rotWithShape="0">
                <a:srgbClr val="191919">
                  <a:alpha val="74997"/>
                </a:srgbClr>
              </a:outerShdw>
            </a:effectLst>
          </p:spPr>
          <p:txBody>
            <a:bodyPr wrap="none" anchor="ctr"/>
            <a:lstStyle/>
            <a:p>
              <a:pPr>
                <a:defRPr/>
              </a:pPr>
              <a:endParaRPr lang="en-US" sz="2400">
                <a:latin typeface="Arial" pitchFamily="24" charset="0"/>
                <a:ea typeface="ＭＳ Ｐゴシック" pitchFamily="24" charset="-128"/>
                <a:cs typeface="ＭＳ Ｐゴシック" pitchFamily="24" charset="-128"/>
              </a:endParaRPr>
            </a:p>
          </p:txBody>
        </p:sp>
        <p:sp>
          <p:nvSpPr>
            <p:cNvPr id="16430" name="Text Box 46"/>
            <p:cNvSpPr txBox="1">
              <a:spLocks noChangeArrowheads="1"/>
            </p:cNvSpPr>
            <p:nvPr/>
          </p:nvSpPr>
          <p:spPr bwMode="auto">
            <a:xfrm>
              <a:off x="2016" y="1776"/>
              <a:ext cx="384" cy="192"/>
            </a:xfrm>
            <a:prstGeom prst="rect">
              <a:avLst/>
            </a:prstGeom>
            <a:noFill/>
            <a:ln>
              <a:noFill/>
            </a:ln>
            <a:effectLst>
              <a:outerShdw blurRad="63500" dist="29783" dir="1514402" algn="ctr" rotWithShape="0">
                <a:srgbClr val="191919">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defRPr/>
              </a:pPr>
              <a:r>
                <a:rPr kumimoji="1" lang="en-US" altLang="ja-JP" sz="1400" b="1">
                  <a:latin typeface="Times New Roman" pitchFamily="18" charset="0"/>
                  <a:ea typeface="ＭＳ Ｐゴシック" pitchFamily="34" charset="-128"/>
                  <a:cs typeface="+mn-cs"/>
                </a:rPr>
                <a:t>612</a:t>
              </a:r>
              <a:endParaRPr kumimoji="1" lang="en-US" altLang="ja-JP" sz="1200" b="1">
                <a:latin typeface="Times New Roman" pitchFamily="18" charset="0"/>
                <a:ea typeface="ＭＳ Ｐゴシック" pitchFamily="34" charset="-128"/>
                <a:cs typeface="+mn-cs"/>
              </a:endParaRPr>
            </a:p>
          </p:txBody>
        </p:sp>
      </p:grpSp>
      <p:sp>
        <p:nvSpPr>
          <p:cNvPr id="16431" name="Rectangle 47"/>
          <p:cNvSpPr>
            <a:spLocks noChangeArrowheads="1"/>
          </p:cNvSpPr>
          <p:nvPr/>
        </p:nvSpPr>
        <p:spPr bwMode="auto">
          <a:xfrm>
            <a:off x="0" y="4335463"/>
            <a:ext cx="5562600" cy="823912"/>
          </a:xfrm>
          <a:prstGeom prst="rect">
            <a:avLst/>
          </a:prstGeom>
          <a:noFill/>
          <a:ln w="9525">
            <a:noFill/>
            <a:miter lim="800000"/>
            <a:headEnd/>
            <a:tailEnd/>
          </a:ln>
          <a:effectLst/>
        </p:spPr>
        <p:txBody>
          <a:bodyPr anchor="ctr">
            <a:spAutoFit/>
          </a:bodyPr>
          <a:lstStyle/>
          <a:p>
            <a:pPr algn="ctr" eaLnBrk="1" hangingPunct="1">
              <a:spcBef>
                <a:spcPct val="50000"/>
              </a:spcBef>
              <a:defRPr/>
            </a:pPr>
            <a:endParaRPr kumimoji="1" lang="en-US" sz="4800" b="1">
              <a:effectLst>
                <a:outerShdw blurRad="38100" dist="38100" dir="2700000" algn="tl">
                  <a:srgbClr val="000000"/>
                </a:outerShdw>
              </a:effectLst>
              <a:latin typeface="Copperplate Gothic Light" pitchFamily="24" charset="0"/>
              <a:ea typeface="ＭＳ Ｐゴシック" pitchFamily="24" charset="-128"/>
              <a:cs typeface="ＭＳ Ｐゴシック" pitchFamily="24" charset="-128"/>
            </a:endParaRPr>
          </a:p>
        </p:txBody>
      </p:sp>
      <p:sp>
        <p:nvSpPr>
          <p:cNvPr id="7214" name="Rectangle 48"/>
          <p:cNvSpPr>
            <a:spLocks noChangeArrowheads="1"/>
          </p:cNvSpPr>
          <p:nvPr/>
        </p:nvSpPr>
        <p:spPr bwMode="auto">
          <a:xfrm>
            <a:off x="0" y="4724400"/>
            <a:ext cx="5029200" cy="304800"/>
          </a:xfrm>
          <a:prstGeom prst="rect">
            <a:avLst/>
          </a:prstGeom>
          <a:solidFill>
            <a:srgbClr val="CC9900"/>
          </a:solidFill>
          <a:ln w="9525">
            <a:solidFill>
              <a:schemeClr val="tx1"/>
            </a:solidFill>
            <a:miter lim="800000"/>
            <a:headEnd/>
            <a:tailEnd/>
          </a:ln>
        </p:spPr>
        <p:txBody>
          <a:bodyPr anchor="ctr">
            <a:spAutoFit/>
          </a:bodyPr>
          <a:lstStyle/>
          <a:p>
            <a:endParaRPr lang="en-US" sz="2400">
              <a:latin typeface="Arial" charset="0"/>
            </a:endParaRPr>
          </a:p>
        </p:txBody>
      </p:sp>
      <p:sp>
        <p:nvSpPr>
          <p:cNvPr id="16433" name="Text Box 49"/>
          <p:cNvSpPr txBox="1">
            <a:spLocks noChangeArrowheads="1"/>
          </p:cNvSpPr>
          <p:nvPr/>
        </p:nvSpPr>
        <p:spPr bwMode="auto">
          <a:xfrm>
            <a:off x="0" y="4724400"/>
            <a:ext cx="5029200" cy="366713"/>
          </a:xfrm>
          <a:prstGeom prst="rect">
            <a:avLst/>
          </a:prstGeom>
          <a:noFill/>
          <a:ln w="9525">
            <a:noFill/>
            <a:miter lim="800000"/>
            <a:headEnd/>
            <a:tailEnd/>
          </a:ln>
          <a:effectLst/>
        </p:spPr>
        <p:txBody>
          <a:bodyPr>
            <a:spAutoFit/>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eaLnBrk="1" hangingPunct="1">
              <a:spcBef>
                <a:spcPct val="50000"/>
              </a:spcBef>
            </a:pPr>
            <a:r>
              <a:rPr kumimoji="1" lang="en-US" altLang="ja-JP" b="1">
                <a:effectLst>
                  <a:outerShdw blurRad="38100" dist="38100" dir="2700000" algn="tl">
                    <a:srgbClr val="000000"/>
                  </a:outerShdw>
                </a:effectLst>
                <a:latin typeface="Copperplate Gothic Light" charset="0"/>
              </a:rPr>
              <a:t>Giu-đa</a:t>
            </a:r>
          </a:p>
        </p:txBody>
      </p:sp>
      <p:sp>
        <p:nvSpPr>
          <p:cNvPr id="7216" name="Rectangle 50"/>
          <p:cNvSpPr>
            <a:spLocks noChangeArrowheads="1"/>
          </p:cNvSpPr>
          <p:nvPr/>
        </p:nvSpPr>
        <p:spPr bwMode="auto">
          <a:xfrm>
            <a:off x="0" y="5029200"/>
            <a:ext cx="1981200" cy="762000"/>
          </a:xfrm>
          <a:prstGeom prst="rect">
            <a:avLst/>
          </a:prstGeom>
          <a:solidFill>
            <a:srgbClr val="FFFF66"/>
          </a:solidFill>
          <a:ln w="9525">
            <a:solidFill>
              <a:schemeClr val="tx1"/>
            </a:solidFill>
            <a:miter lim="800000"/>
            <a:headEnd/>
            <a:tailEnd/>
          </a:ln>
        </p:spPr>
        <p:txBody>
          <a:bodyPr anchor="ctr">
            <a:spAutoFit/>
          </a:bodyPr>
          <a:lstStyle/>
          <a:p>
            <a:endParaRPr lang="en-US" sz="2400">
              <a:latin typeface="Arial" charset="0"/>
            </a:endParaRPr>
          </a:p>
        </p:txBody>
      </p:sp>
      <p:sp>
        <p:nvSpPr>
          <p:cNvPr id="7217" name="Rectangle 51"/>
          <p:cNvSpPr>
            <a:spLocks noChangeArrowheads="1"/>
          </p:cNvSpPr>
          <p:nvPr/>
        </p:nvSpPr>
        <p:spPr bwMode="auto">
          <a:xfrm>
            <a:off x="1981200" y="5029200"/>
            <a:ext cx="152400" cy="762000"/>
          </a:xfrm>
          <a:prstGeom prst="rect">
            <a:avLst/>
          </a:prstGeom>
          <a:solidFill>
            <a:srgbClr val="00FFCC"/>
          </a:solidFill>
          <a:ln w="9525">
            <a:solidFill>
              <a:schemeClr val="tx1"/>
            </a:solidFill>
            <a:miter lim="800000"/>
            <a:headEnd/>
            <a:tailEnd/>
          </a:ln>
        </p:spPr>
        <p:txBody>
          <a:bodyPr anchor="ctr">
            <a:spAutoFit/>
          </a:bodyPr>
          <a:lstStyle/>
          <a:p>
            <a:endParaRPr lang="en-US" sz="2400">
              <a:latin typeface="Arial" charset="0"/>
            </a:endParaRPr>
          </a:p>
        </p:txBody>
      </p:sp>
      <p:sp>
        <p:nvSpPr>
          <p:cNvPr id="7218" name="Rectangle 52"/>
          <p:cNvSpPr>
            <a:spLocks noChangeArrowheads="1"/>
          </p:cNvSpPr>
          <p:nvPr/>
        </p:nvSpPr>
        <p:spPr bwMode="auto">
          <a:xfrm>
            <a:off x="2133600" y="5029200"/>
            <a:ext cx="1752600" cy="762000"/>
          </a:xfrm>
          <a:prstGeom prst="rect">
            <a:avLst/>
          </a:prstGeom>
          <a:solidFill>
            <a:srgbClr val="CC66FF"/>
          </a:solidFill>
          <a:ln w="9525">
            <a:solidFill>
              <a:schemeClr val="tx1"/>
            </a:solidFill>
            <a:miter lim="800000"/>
            <a:headEnd/>
            <a:tailEnd/>
          </a:ln>
        </p:spPr>
        <p:txBody>
          <a:bodyPr anchor="ctr">
            <a:spAutoFit/>
          </a:bodyPr>
          <a:lstStyle/>
          <a:p>
            <a:endParaRPr lang="en-US" sz="2400">
              <a:latin typeface="Arial" charset="0"/>
            </a:endParaRPr>
          </a:p>
        </p:txBody>
      </p:sp>
      <p:sp>
        <p:nvSpPr>
          <p:cNvPr id="7219" name="Rectangle 53"/>
          <p:cNvSpPr>
            <a:spLocks noChangeArrowheads="1"/>
          </p:cNvSpPr>
          <p:nvPr/>
        </p:nvSpPr>
        <p:spPr bwMode="auto">
          <a:xfrm>
            <a:off x="3962400" y="5029200"/>
            <a:ext cx="533400" cy="762000"/>
          </a:xfrm>
          <a:prstGeom prst="rect">
            <a:avLst/>
          </a:prstGeom>
          <a:solidFill>
            <a:srgbClr val="66FF66"/>
          </a:solidFill>
          <a:ln w="9525">
            <a:solidFill>
              <a:schemeClr val="tx1"/>
            </a:solidFill>
            <a:miter lim="800000"/>
            <a:headEnd/>
            <a:tailEnd/>
          </a:ln>
        </p:spPr>
        <p:txBody>
          <a:bodyPr anchor="ctr">
            <a:spAutoFit/>
          </a:bodyPr>
          <a:lstStyle/>
          <a:p>
            <a:endParaRPr lang="en-US" sz="2400">
              <a:latin typeface="Arial" charset="0"/>
            </a:endParaRPr>
          </a:p>
        </p:txBody>
      </p:sp>
      <p:sp>
        <p:nvSpPr>
          <p:cNvPr id="7220" name="Rectangle 54"/>
          <p:cNvSpPr>
            <a:spLocks noChangeArrowheads="1"/>
          </p:cNvSpPr>
          <p:nvPr/>
        </p:nvSpPr>
        <p:spPr bwMode="auto">
          <a:xfrm>
            <a:off x="4572000" y="5029200"/>
            <a:ext cx="457200" cy="762000"/>
          </a:xfrm>
          <a:prstGeom prst="rect">
            <a:avLst/>
          </a:prstGeom>
          <a:solidFill>
            <a:srgbClr val="FFFF00"/>
          </a:solidFill>
          <a:ln w="9525">
            <a:solidFill>
              <a:schemeClr val="tx1"/>
            </a:solidFill>
            <a:miter lim="800000"/>
            <a:headEnd/>
            <a:tailEnd/>
          </a:ln>
        </p:spPr>
        <p:txBody>
          <a:bodyPr anchor="ctr">
            <a:spAutoFit/>
          </a:bodyPr>
          <a:lstStyle/>
          <a:p>
            <a:endParaRPr lang="en-US" sz="2400">
              <a:latin typeface="Arial" charset="0"/>
            </a:endParaRPr>
          </a:p>
        </p:txBody>
      </p:sp>
      <p:sp>
        <p:nvSpPr>
          <p:cNvPr id="16439" name="Text Box 55"/>
          <p:cNvSpPr txBox="1">
            <a:spLocks noChangeArrowheads="1"/>
          </p:cNvSpPr>
          <p:nvPr/>
        </p:nvSpPr>
        <p:spPr bwMode="auto">
          <a:xfrm>
            <a:off x="2209800" y="5257800"/>
            <a:ext cx="1600200" cy="304800"/>
          </a:xfrm>
          <a:prstGeom prst="rect">
            <a:avLst/>
          </a:prstGeom>
          <a:noFill/>
          <a:ln w="9525">
            <a:noFill/>
            <a:miter lim="800000"/>
            <a:headEnd/>
            <a:tailEnd/>
          </a:ln>
          <a:effectLst>
            <a:outerShdw blurRad="63500" dist="17961" dir="2700000" algn="ctr" rotWithShape="0">
              <a:srgbClr val="191919">
                <a:alpha val="74998"/>
              </a:srgbClr>
            </a:outerShdw>
          </a:effectLst>
        </p:spPr>
        <p:txBody>
          <a:bodyPr>
            <a:spAutoFit/>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eaLnBrk="1" hangingPunct="1">
              <a:spcBef>
                <a:spcPct val="50000"/>
              </a:spcBef>
            </a:pPr>
            <a:r>
              <a:rPr kumimoji="1" lang="en-US" altLang="ja-JP" sz="1400" b="1">
                <a:latin typeface="Copperplate Gothic Light" charset="0"/>
              </a:rPr>
              <a:t>Giô-ách</a:t>
            </a:r>
          </a:p>
        </p:txBody>
      </p:sp>
      <p:sp>
        <p:nvSpPr>
          <p:cNvPr id="16440" name="Text Box 56"/>
          <p:cNvSpPr txBox="1">
            <a:spLocks noChangeArrowheads="1"/>
          </p:cNvSpPr>
          <p:nvPr/>
        </p:nvSpPr>
        <p:spPr bwMode="auto">
          <a:xfrm>
            <a:off x="4038600" y="4508500"/>
            <a:ext cx="396875" cy="1282700"/>
          </a:xfrm>
          <a:prstGeom prst="rect">
            <a:avLst/>
          </a:prstGeom>
          <a:noFill/>
          <a:ln w="9525">
            <a:noFill/>
            <a:miter lim="800000"/>
            <a:headEnd/>
            <a:tailEnd/>
          </a:ln>
          <a:effectLst>
            <a:outerShdw blurRad="63500" dist="17961" dir="2700000" algn="ctr" rotWithShape="0">
              <a:srgbClr val="191919">
                <a:alpha val="74998"/>
              </a:srgbClr>
            </a:outerShdw>
          </a:effectLst>
        </p:spPr>
        <p:txBody>
          <a:bodyPr vert="eaVert">
            <a:spAutoFit/>
          </a:bodyPr>
          <a:lstStyle/>
          <a:p>
            <a:pPr algn="ctr" eaLnBrk="1" hangingPunct="1">
              <a:spcBef>
                <a:spcPct val="50000"/>
              </a:spcBef>
              <a:defRPr/>
            </a:pPr>
            <a:r>
              <a:rPr kumimoji="1" lang="en-US" altLang="ja-JP" sz="1400" b="1">
                <a:latin typeface="Copperplate Gothic Light" pitchFamily="34" charset="0"/>
                <a:ea typeface="ＭＳ Ｐゴシック" pitchFamily="34" charset="-128"/>
                <a:cs typeface="+mn-cs"/>
              </a:rPr>
              <a:t>giêhôgiakim</a:t>
            </a:r>
          </a:p>
        </p:txBody>
      </p:sp>
      <p:sp>
        <p:nvSpPr>
          <p:cNvPr id="16441" name="Text Box 57"/>
          <p:cNvSpPr txBox="1">
            <a:spLocks noChangeArrowheads="1"/>
          </p:cNvSpPr>
          <p:nvPr/>
        </p:nvSpPr>
        <p:spPr bwMode="auto">
          <a:xfrm>
            <a:off x="4556125" y="4648200"/>
            <a:ext cx="396875" cy="1066800"/>
          </a:xfrm>
          <a:prstGeom prst="rect">
            <a:avLst/>
          </a:prstGeom>
          <a:noFill/>
          <a:ln w="9525">
            <a:noFill/>
            <a:miter lim="800000"/>
            <a:headEnd/>
            <a:tailEnd/>
          </a:ln>
          <a:effectLst>
            <a:outerShdw blurRad="63500" dist="17961" dir="2700000" algn="ctr" rotWithShape="0">
              <a:srgbClr val="191919">
                <a:alpha val="74998"/>
              </a:srgbClr>
            </a:outerShdw>
          </a:effectLst>
        </p:spPr>
        <p:txBody>
          <a:bodyPr vert="eaVert">
            <a:spAutoFit/>
          </a:bodyPr>
          <a:lstStyle/>
          <a:p>
            <a:pPr algn="ctr" eaLnBrk="1" hangingPunct="1">
              <a:spcBef>
                <a:spcPct val="50000"/>
              </a:spcBef>
              <a:defRPr/>
            </a:pPr>
            <a:r>
              <a:rPr kumimoji="1" lang="en-US" altLang="ja-JP" sz="1400" b="1">
                <a:latin typeface="Copperplate Gothic Light" pitchFamily="34" charset="0"/>
                <a:ea typeface="ＭＳ Ｐゴシック" pitchFamily="34" charset="-128"/>
                <a:cs typeface="+mn-cs"/>
              </a:rPr>
              <a:t>Sê-dê-kia</a:t>
            </a:r>
          </a:p>
        </p:txBody>
      </p:sp>
      <p:sp>
        <p:nvSpPr>
          <p:cNvPr id="16442" name="Text Box 58"/>
          <p:cNvSpPr txBox="1">
            <a:spLocks noChangeArrowheads="1"/>
          </p:cNvSpPr>
          <p:nvPr/>
        </p:nvSpPr>
        <p:spPr bwMode="auto">
          <a:xfrm>
            <a:off x="1066800" y="5791200"/>
            <a:ext cx="1143000" cy="304800"/>
          </a:xfrm>
          <a:prstGeom prst="rect">
            <a:avLst/>
          </a:prstGeom>
          <a:noFill/>
          <a:ln>
            <a:noFill/>
          </a:ln>
          <a:effectLst>
            <a:outerShdw blurRad="63500" dist="29783" dir="3885598" algn="ctr" rotWithShape="0">
              <a:srgbClr val="191919">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defRPr/>
            </a:pPr>
            <a:r>
              <a:rPr kumimoji="1" lang="en-US" altLang="ja-JP" sz="1400" b="1">
                <a:latin typeface="Copperplate Gothic Light" pitchFamily="34" charset="0"/>
                <a:ea typeface="ＭＳ Ｐゴシック" pitchFamily="34" charset="-128"/>
                <a:cs typeface="+mn-cs"/>
              </a:rPr>
              <a:t>A-môn </a:t>
            </a:r>
          </a:p>
        </p:txBody>
      </p:sp>
      <p:sp>
        <p:nvSpPr>
          <p:cNvPr id="7225" name="Line 59"/>
          <p:cNvSpPr>
            <a:spLocks noChangeShapeType="1"/>
          </p:cNvSpPr>
          <p:nvPr/>
        </p:nvSpPr>
        <p:spPr bwMode="auto">
          <a:xfrm flipV="1">
            <a:off x="1905000" y="5791200"/>
            <a:ext cx="152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6444" name="Text Box 60"/>
          <p:cNvSpPr txBox="1">
            <a:spLocks noChangeArrowheads="1"/>
          </p:cNvSpPr>
          <p:nvPr/>
        </p:nvSpPr>
        <p:spPr bwMode="auto">
          <a:xfrm>
            <a:off x="2286000" y="5791200"/>
            <a:ext cx="1600200" cy="304800"/>
          </a:xfrm>
          <a:prstGeom prst="rect">
            <a:avLst/>
          </a:prstGeom>
          <a:noFill/>
          <a:ln>
            <a:noFill/>
          </a:ln>
          <a:effectLst>
            <a:outerShdw blurRad="63500" dist="29783" dir="3885598" algn="ctr" rotWithShape="0">
              <a:srgbClr val="191919">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defRPr/>
            </a:pPr>
            <a:r>
              <a:rPr kumimoji="1" lang="en-US" altLang="ja-JP" sz="1400" b="1">
                <a:latin typeface="Copperplate Gothic Light" pitchFamily="34" charset="0"/>
                <a:ea typeface="ＭＳ Ｐゴシック" pitchFamily="34" charset="-128"/>
                <a:cs typeface="+mn-cs"/>
              </a:rPr>
              <a:t>Giô-a-cha</a:t>
            </a:r>
          </a:p>
        </p:txBody>
      </p:sp>
      <p:sp>
        <p:nvSpPr>
          <p:cNvPr id="7227" name="Line 61"/>
          <p:cNvSpPr>
            <a:spLocks noChangeShapeType="1"/>
          </p:cNvSpPr>
          <p:nvPr/>
        </p:nvSpPr>
        <p:spPr bwMode="auto">
          <a:xfrm flipV="1">
            <a:off x="3581400" y="5791200"/>
            <a:ext cx="3048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6446" name="Text Box 62"/>
          <p:cNvSpPr txBox="1">
            <a:spLocks noChangeArrowheads="1"/>
          </p:cNvSpPr>
          <p:nvPr/>
        </p:nvSpPr>
        <p:spPr bwMode="auto">
          <a:xfrm>
            <a:off x="4191000" y="5867400"/>
            <a:ext cx="1981200" cy="304800"/>
          </a:xfrm>
          <a:prstGeom prst="rect">
            <a:avLst/>
          </a:prstGeom>
          <a:noFill/>
          <a:ln>
            <a:noFill/>
          </a:ln>
          <a:effectLst>
            <a:outerShdw blurRad="63500" dist="29783" dir="3885598" algn="ctr" rotWithShape="0">
              <a:srgbClr val="191919">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defRPr/>
            </a:pPr>
            <a:r>
              <a:rPr kumimoji="1" lang="en-US" altLang="ja-JP" sz="1400" b="1">
                <a:latin typeface="Copperplate Gothic Light" pitchFamily="34" charset="0"/>
                <a:ea typeface="ＭＳ Ｐゴシック" pitchFamily="34" charset="-128"/>
                <a:cs typeface="+mn-cs"/>
              </a:rPr>
              <a:t>giehôgiakin</a:t>
            </a:r>
          </a:p>
        </p:txBody>
      </p:sp>
      <p:sp>
        <p:nvSpPr>
          <p:cNvPr id="7229" name="Line 63"/>
          <p:cNvSpPr>
            <a:spLocks noChangeShapeType="1"/>
          </p:cNvSpPr>
          <p:nvPr/>
        </p:nvSpPr>
        <p:spPr bwMode="auto">
          <a:xfrm flipH="1" flipV="1">
            <a:off x="4495800" y="5791200"/>
            <a:ext cx="1524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pSp>
        <p:nvGrpSpPr>
          <p:cNvPr id="7230" name="Group 64"/>
          <p:cNvGrpSpPr>
            <a:grpSpLocks/>
          </p:cNvGrpSpPr>
          <p:nvPr/>
        </p:nvGrpSpPr>
        <p:grpSpPr bwMode="auto">
          <a:xfrm>
            <a:off x="609600" y="4038600"/>
            <a:ext cx="1143000" cy="457200"/>
            <a:chOff x="576" y="2544"/>
            <a:chExt cx="720" cy="336"/>
          </a:xfrm>
        </p:grpSpPr>
        <p:sp>
          <p:nvSpPr>
            <p:cNvPr id="7243" name="Rectangle 65"/>
            <p:cNvSpPr>
              <a:spLocks noChangeArrowheads="1"/>
            </p:cNvSpPr>
            <p:nvPr/>
          </p:nvSpPr>
          <p:spPr bwMode="auto">
            <a:xfrm>
              <a:off x="576" y="2544"/>
              <a:ext cx="720" cy="336"/>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sz="2400">
                <a:latin typeface="Arial" charset="0"/>
              </a:endParaRPr>
            </a:p>
          </p:txBody>
        </p:sp>
        <p:sp>
          <p:nvSpPr>
            <p:cNvPr id="16450" name="Text Box 66"/>
            <p:cNvSpPr txBox="1">
              <a:spLocks noChangeArrowheads="1"/>
            </p:cNvSpPr>
            <p:nvPr/>
          </p:nvSpPr>
          <p:spPr bwMode="auto">
            <a:xfrm>
              <a:off x="624" y="2592"/>
              <a:ext cx="672" cy="269"/>
            </a:xfrm>
            <a:prstGeom prst="rect">
              <a:avLst/>
            </a:prstGeom>
            <a:noFill/>
            <a:ln w="9525">
              <a:noFill/>
              <a:miter lim="800000"/>
              <a:headEnd/>
              <a:tailEnd/>
            </a:ln>
            <a:effectLst/>
          </p:spPr>
          <p:txBody>
            <a:bodyPr>
              <a:spAutoFit/>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eaLnBrk="1" hangingPunct="1">
                <a:spcBef>
                  <a:spcPct val="50000"/>
                </a:spcBef>
              </a:pPr>
              <a:r>
                <a:rPr kumimoji="1" lang="en-US" altLang="ja-JP" b="1">
                  <a:effectLst>
                    <a:outerShdw blurRad="38100" dist="38100" dir="2700000" algn="tl">
                      <a:srgbClr val="000000"/>
                    </a:outerShdw>
                  </a:effectLst>
                  <a:latin typeface="Copperplate Gothic Light" charset="0"/>
                </a:rPr>
                <a:t>Nahum</a:t>
              </a:r>
            </a:p>
          </p:txBody>
        </p:sp>
      </p:grpSp>
      <p:sp>
        <p:nvSpPr>
          <p:cNvPr id="16451" name="Text Box 67"/>
          <p:cNvSpPr txBox="1">
            <a:spLocks noChangeArrowheads="1"/>
          </p:cNvSpPr>
          <p:nvPr/>
        </p:nvSpPr>
        <p:spPr bwMode="auto">
          <a:xfrm>
            <a:off x="5486400" y="5105400"/>
            <a:ext cx="2438400" cy="915988"/>
          </a:xfrm>
          <a:prstGeom prst="rect">
            <a:avLst/>
          </a:prstGeom>
          <a:noFill/>
          <a:ln w="9525">
            <a:noFill/>
            <a:miter lim="800000"/>
            <a:headEnd/>
            <a:tailEnd/>
          </a:ln>
          <a:effectLst/>
        </p:spPr>
        <p:txBody>
          <a:bodyPr>
            <a:spAutoFit/>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eaLnBrk="1" hangingPunct="1">
              <a:spcBef>
                <a:spcPct val="50000"/>
              </a:spcBef>
            </a:pPr>
            <a:r>
              <a:rPr kumimoji="1" lang="en-US" altLang="ja-JP" b="1">
                <a:effectLst>
                  <a:outerShdw blurRad="38100" dist="38100" dir="2700000" algn="tl">
                    <a:srgbClr val="000000"/>
                  </a:outerShdw>
                </a:effectLst>
                <a:latin typeface="Copperplate Gothic Light" charset="0"/>
              </a:rPr>
              <a:t>Sự lưu đày của giu-đa qua Babylôn (586)</a:t>
            </a:r>
          </a:p>
        </p:txBody>
      </p:sp>
      <p:sp>
        <p:nvSpPr>
          <p:cNvPr id="7232" name="Line 68"/>
          <p:cNvSpPr>
            <a:spLocks noChangeShapeType="1"/>
          </p:cNvSpPr>
          <p:nvPr/>
        </p:nvSpPr>
        <p:spPr bwMode="auto">
          <a:xfrm>
            <a:off x="5029200" y="5410200"/>
            <a:ext cx="5334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6453" name="Text Box 69"/>
          <p:cNvSpPr txBox="1">
            <a:spLocks noChangeArrowheads="1"/>
          </p:cNvSpPr>
          <p:nvPr/>
        </p:nvSpPr>
        <p:spPr bwMode="auto">
          <a:xfrm>
            <a:off x="7848600" y="5105400"/>
            <a:ext cx="1373188" cy="304800"/>
          </a:xfrm>
          <a:prstGeom prst="rect">
            <a:avLst/>
          </a:prstGeom>
          <a:noFill/>
          <a:ln w="9525">
            <a:noFill/>
            <a:miter lim="800000"/>
            <a:headEnd/>
            <a:tailEnd/>
          </a:ln>
          <a:effectLst/>
        </p:spPr>
        <p:txBody>
          <a:bodyPr>
            <a:spAutoFit/>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eaLnBrk="1" hangingPunct="1">
              <a:spcBef>
                <a:spcPct val="50000"/>
              </a:spcBef>
            </a:pPr>
            <a:r>
              <a:rPr kumimoji="1" lang="en-US" altLang="ja-JP" sz="1400" b="1">
                <a:effectLst>
                  <a:outerShdw blurRad="38100" dist="38100" dir="2700000" algn="tl">
                    <a:srgbClr val="000000"/>
                  </a:outerShdw>
                </a:effectLst>
                <a:latin typeface="Copperplate Gothic Light" charset="0"/>
              </a:rPr>
              <a:t>Trơ về</a:t>
            </a:r>
          </a:p>
        </p:txBody>
      </p:sp>
      <p:sp>
        <p:nvSpPr>
          <p:cNvPr id="7234" name="Rectangle 71"/>
          <p:cNvSpPr>
            <a:spLocks noChangeArrowheads="1"/>
          </p:cNvSpPr>
          <p:nvPr/>
        </p:nvSpPr>
        <p:spPr bwMode="auto">
          <a:xfrm>
            <a:off x="3200400" y="6172200"/>
            <a:ext cx="1447800" cy="381000"/>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sz="2400">
              <a:latin typeface="Arial" charset="0"/>
            </a:endParaRPr>
          </a:p>
        </p:txBody>
      </p:sp>
      <p:sp>
        <p:nvSpPr>
          <p:cNvPr id="16456" name="Text Box 72"/>
          <p:cNvSpPr txBox="1">
            <a:spLocks noChangeArrowheads="1"/>
          </p:cNvSpPr>
          <p:nvPr/>
        </p:nvSpPr>
        <p:spPr bwMode="auto">
          <a:xfrm>
            <a:off x="3124200" y="6172200"/>
            <a:ext cx="1600200" cy="366713"/>
          </a:xfrm>
          <a:prstGeom prst="rect">
            <a:avLst/>
          </a:prstGeom>
          <a:noFill/>
          <a:ln w="9525">
            <a:noFill/>
            <a:miter lim="800000"/>
            <a:headEnd/>
            <a:tailEnd/>
          </a:ln>
          <a:effectLst/>
        </p:spPr>
        <p:txBody>
          <a:bodyPr>
            <a:spAutoFit/>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eaLnBrk="1" hangingPunct="1">
              <a:spcBef>
                <a:spcPct val="50000"/>
              </a:spcBef>
            </a:pPr>
            <a:r>
              <a:rPr kumimoji="1" lang="en-US" altLang="ja-JP" b="1">
                <a:effectLst>
                  <a:outerShdw blurRad="38100" dist="38100" dir="2700000" algn="tl">
                    <a:srgbClr val="000000"/>
                  </a:outerShdw>
                </a:effectLst>
                <a:latin typeface="Copperplate Gothic Light" charset="0"/>
              </a:rPr>
              <a:t>Ha-ba-cúc</a:t>
            </a:r>
          </a:p>
        </p:txBody>
      </p:sp>
      <p:sp>
        <p:nvSpPr>
          <p:cNvPr id="7236" name="Rectangle 73"/>
          <p:cNvSpPr>
            <a:spLocks noChangeArrowheads="1"/>
          </p:cNvSpPr>
          <p:nvPr/>
        </p:nvSpPr>
        <p:spPr bwMode="auto">
          <a:xfrm>
            <a:off x="0" y="5105400"/>
            <a:ext cx="914400" cy="609600"/>
          </a:xfrm>
          <a:prstGeom prst="rect">
            <a:avLst/>
          </a:prstGeom>
          <a:solidFill>
            <a:schemeClr val="bg1"/>
          </a:solidFill>
          <a:ln w="9525">
            <a:solidFill>
              <a:schemeClr val="tx1"/>
            </a:solidFill>
            <a:miter lim="800000"/>
            <a:headEnd/>
            <a:tailEnd/>
          </a:ln>
        </p:spPr>
        <p:txBody>
          <a:bodyPr anchor="ctr">
            <a:spAutoFit/>
          </a:bodyPr>
          <a:lstStyle/>
          <a:p>
            <a:endParaRPr lang="en-US" sz="2400">
              <a:latin typeface="Arial" charset="0"/>
            </a:endParaRPr>
          </a:p>
        </p:txBody>
      </p:sp>
      <p:sp>
        <p:nvSpPr>
          <p:cNvPr id="16458" name="Text Box 74"/>
          <p:cNvSpPr txBox="1">
            <a:spLocks noChangeArrowheads="1"/>
          </p:cNvSpPr>
          <p:nvPr/>
        </p:nvSpPr>
        <p:spPr bwMode="auto">
          <a:xfrm>
            <a:off x="0" y="5105400"/>
            <a:ext cx="914400" cy="476250"/>
          </a:xfrm>
          <a:prstGeom prst="rect">
            <a:avLst/>
          </a:prstGeom>
          <a:noFill/>
          <a:ln w="9525">
            <a:noFill/>
            <a:miter lim="800000"/>
            <a:headEnd/>
            <a:tailEnd/>
          </a:ln>
          <a:effectLst/>
        </p:spPr>
        <p:txBody>
          <a:bodyPr>
            <a:spAutoFit/>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eaLnBrk="1" hangingPunct="1">
              <a:lnSpc>
                <a:spcPct val="90000"/>
              </a:lnSpc>
            </a:pPr>
            <a:r>
              <a:rPr kumimoji="1" lang="en-US" altLang="ja-JP" sz="1400" b="1">
                <a:effectLst>
                  <a:outerShdw blurRad="38100" dist="38100" dir="2700000" algn="tl">
                    <a:srgbClr val="000000"/>
                  </a:outerShdw>
                </a:effectLst>
                <a:latin typeface="Copperplate Gothic Light" charset="0"/>
              </a:rPr>
              <a:t>Vua giu-đa</a:t>
            </a:r>
          </a:p>
        </p:txBody>
      </p:sp>
      <p:sp>
        <p:nvSpPr>
          <p:cNvPr id="16459" name="Text Box 75"/>
          <p:cNvSpPr txBox="1">
            <a:spLocks noChangeArrowheads="1"/>
          </p:cNvSpPr>
          <p:nvPr/>
        </p:nvSpPr>
        <p:spPr bwMode="auto">
          <a:xfrm>
            <a:off x="8153400" y="0"/>
            <a:ext cx="992188" cy="460375"/>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p>
            <a:pPr algn="ctr">
              <a:defRPr/>
            </a:pPr>
            <a:r>
              <a:rPr lang="en-US" sz="2400" b="1">
                <a:latin typeface="Tahoma" pitchFamily="24" charset="-52"/>
                <a:ea typeface="ＭＳ Ｐゴシック" pitchFamily="24" charset="-128"/>
                <a:cs typeface="ＭＳ Ｐゴシック" pitchFamily="24" charset="-128"/>
              </a:rPr>
              <a:t>560</a:t>
            </a:r>
          </a:p>
        </p:txBody>
      </p:sp>
      <p:sp>
        <p:nvSpPr>
          <p:cNvPr id="16460" name="Text Box 76"/>
          <p:cNvSpPr txBox="1">
            <a:spLocks noChangeArrowheads="1"/>
          </p:cNvSpPr>
          <p:nvPr/>
        </p:nvSpPr>
        <p:spPr bwMode="auto">
          <a:xfrm>
            <a:off x="3657600" y="2743200"/>
            <a:ext cx="4953000" cy="304800"/>
          </a:xfrm>
          <a:prstGeom prst="rect">
            <a:avLst/>
          </a:prstGeom>
          <a:noFill/>
          <a:ln>
            <a:noFill/>
          </a:ln>
          <a:effectLst>
            <a:outerShdw blurRad="63500" dist="29783" dir="1514402" algn="ctr" rotWithShape="0">
              <a:srgbClr val="191919">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defRPr/>
            </a:pPr>
            <a:r>
              <a:rPr kumimoji="1" lang="en-US" altLang="ja-JP" sz="1400" b="1">
                <a:latin typeface="Times New Roman" pitchFamily="24" charset="0"/>
                <a:ea typeface="ＭＳ Ｐゴシック" pitchFamily="24" charset="-128"/>
                <a:cs typeface="ＭＳ Ｐゴシック" pitchFamily="24" charset="-128"/>
              </a:rPr>
              <a:t>609  605				           539</a:t>
            </a:r>
          </a:p>
        </p:txBody>
      </p:sp>
      <p:sp>
        <p:nvSpPr>
          <p:cNvPr id="16461" name="Text Box 77"/>
          <p:cNvSpPr txBox="1">
            <a:spLocks noChangeArrowheads="1"/>
          </p:cNvSpPr>
          <p:nvPr/>
        </p:nvSpPr>
        <p:spPr bwMode="auto">
          <a:xfrm rot="-5400000">
            <a:off x="3167063" y="1936750"/>
            <a:ext cx="673100" cy="1066800"/>
          </a:xfrm>
          <a:prstGeom prst="rect">
            <a:avLst/>
          </a:prstGeom>
          <a:noFill/>
          <a:ln>
            <a:noFill/>
          </a:ln>
          <a:effectLst>
            <a:outerShdw blurRad="63500" dist="38099" dir="2700000" algn="ctr" rotWithShape="0">
              <a:srgbClr val="191919">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eaLnBrk="1" hangingPunct="1">
              <a:spcBef>
                <a:spcPct val="50000"/>
              </a:spcBef>
            </a:pPr>
            <a:r>
              <a:rPr kumimoji="1" lang="en-US" altLang="ja-JP" sz="1600" b="1"/>
              <a:t>Ni-ni-ve sụp đổ</a:t>
            </a:r>
          </a:p>
        </p:txBody>
      </p:sp>
      <p:sp>
        <p:nvSpPr>
          <p:cNvPr id="16462" name="Text Box 78"/>
          <p:cNvSpPr txBox="1">
            <a:spLocks noChangeArrowheads="1"/>
          </p:cNvSpPr>
          <p:nvPr/>
        </p:nvSpPr>
        <p:spPr bwMode="auto">
          <a:xfrm>
            <a:off x="762000" y="5257800"/>
            <a:ext cx="1447800" cy="304800"/>
          </a:xfrm>
          <a:prstGeom prst="rect">
            <a:avLst/>
          </a:prstGeom>
          <a:noFill/>
          <a:ln w="9525">
            <a:noFill/>
            <a:miter lim="800000"/>
            <a:headEnd/>
            <a:tailEnd/>
          </a:ln>
          <a:effectLst>
            <a:outerShdw blurRad="63500" dist="17961" dir="2700000" algn="ctr" rotWithShape="0">
              <a:srgbClr val="191919">
                <a:alpha val="74998"/>
              </a:srgbClr>
            </a:outerShdw>
          </a:effectLst>
        </p:spPr>
        <p:txBody>
          <a:bodyPr>
            <a:spAutoFit/>
          </a:bodyPr>
          <a:lstStyle/>
          <a:p>
            <a:pPr algn="ctr" eaLnBrk="1" hangingPunct="1">
              <a:spcBef>
                <a:spcPct val="50000"/>
              </a:spcBef>
              <a:defRPr/>
            </a:pPr>
            <a:r>
              <a:rPr kumimoji="1" lang="en-US" altLang="ja-JP" sz="1400" b="1">
                <a:latin typeface="Copperplate Gothic Light" pitchFamily="34" charset="0"/>
                <a:ea typeface="ＭＳ Ｐゴシック" pitchFamily="34" charset="-128"/>
                <a:cs typeface="+mn-cs"/>
              </a:rPr>
              <a:t>Ma-na-se</a:t>
            </a:r>
          </a:p>
        </p:txBody>
      </p:sp>
      <p:sp>
        <p:nvSpPr>
          <p:cNvPr id="16463" name="Rectangle 79"/>
          <p:cNvSpPr>
            <a:spLocks noGrp="1" noChangeArrowheads="1"/>
          </p:cNvSpPr>
          <p:nvPr>
            <p:ph type="title" idx="4294967295"/>
          </p:nvPr>
        </p:nvSpPr>
        <p:spPr>
          <a:xfrm>
            <a:off x="4795838" y="990600"/>
            <a:ext cx="4348162" cy="1295400"/>
          </a:xfrm>
          <a:noFill/>
          <a:effectLst>
            <a:outerShdw blurRad="63500" dist="35921"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2800">
                <a:effectLst/>
                <a:latin typeface="Tahoma" charset="0"/>
                <a:ea typeface="ＭＳ Ｐゴシック" charset="0"/>
              </a:rPr>
              <a:t>Na-hum, Ha-ba-cúc và những người đồng thời</a:t>
            </a:r>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228600" y="430213"/>
            <a:ext cx="87630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eaLnBrk="1" hangingPunct="1">
              <a:lnSpc>
                <a:spcPct val="50000"/>
              </a:lnSpc>
            </a:pPr>
            <a:endParaRPr kumimoji="1" lang="en-US" altLang="ja-JP" sz="2800" b="1">
              <a:latin typeface="Times New Roman" charset="0"/>
              <a:ea typeface="ＭＳ 明朝" charset="0"/>
              <a:cs typeface="ＭＳ 明朝" charset="0"/>
            </a:endParaRPr>
          </a:p>
          <a:p>
            <a:pPr eaLnBrk="1" hangingPunct="1"/>
            <a:r>
              <a:rPr kumimoji="1" lang="en-US" altLang="ja-JP" sz="2800">
                <a:latin typeface="Times New Roman" charset="0"/>
                <a:ea typeface="ＭＳ 明朝" charset="0"/>
                <a:cs typeface="ＭＳ 明朝" charset="0"/>
              </a:rPr>
              <a:t>Mặc dù sách mô tả quân Ba-by-lôn nhưng được nói cho người Giu-đa. </a:t>
            </a:r>
          </a:p>
        </p:txBody>
      </p:sp>
      <p:sp>
        <p:nvSpPr>
          <p:cNvPr id="12292" name="Text Box 4"/>
          <p:cNvSpPr txBox="1">
            <a:spLocks noChangeArrowheads="1"/>
          </p:cNvSpPr>
          <p:nvPr/>
        </p:nvSpPr>
        <p:spPr bwMode="auto">
          <a:xfrm>
            <a:off x="228600" y="2305050"/>
            <a:ext cx="8763000" cy="402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eaLnBrk="1" hangingPunct="1"/>
            <a:r>
              <a:rPr kumimoji="1" lang="en-US" altLang="ja-JP" sz="2600">
                <a:latin typeface="Times New Roman" charset="0"/>
                <a:ea typeface="ＭＳ 明朝" charset="0"/>
                <a:cs typeface="ＭＳ 明朝" charset="0"/>
              </a:rPr>
              <a:t>Nếu Ha-ba-cúc nói tiên tri vào năm 600 TC, ông sống dưới thời vua Giê-hô-gia-kim. Vua Giô-si-a bị giết một thời  thì thế thời kỳ phục hưng ngắn chấm dứt. Sau cuộc trị vì ba tháng Giô-a-cha bị Pha-ra-ôn Nê-cô truất phế, đặt Giê-hô-gia-kim lên ngôi. Ông ta là người ích kỷ, bạo ngược và không tin kính. Trong một thời gian ngắn hoạn cảnh đáng thương dưới thời Ma-na-se lập lại.  Tình huống này khiến nhà tiên tri bối rối: </a:t>
            </a:r>
            <a:r>
              <a:rPr kumimoji="1" lang="en-US" altLang="ja-JP" sz="2400"/>
              <a:t>Hỡi Đức Giê-hô-va! Tôi kêu van mà Ngài không nghe tôi cho đến chừng nào? Tôi vì sự bạo ngược kêu van cùng Ngài, mà Ngài chẳng khứng giải cứu tôi!</a:t>
            </a:r>
            <a:r>
              <a:rPr kumimoji="1" lang="en-US" altLang="ja-JP"/>
              <a:t> </a:t>
            </a:r>
            <a:r>
              <a:rPr kumimoji="1" lang="en-US" altLang="ja-JP" sz="2600">
                <a:latin typeface="Times New Roman" charset="0"/>
                <a:ea typeface="ＭＳ 明朝" charset="0"/>
                <a:cs typeface="ＭＳ 明朝" charset="0"/>
              </a:rPr>
              <a:t>(Hab. 1:2).</a:t>
            </a:r>
            <a:r>
              <a:rPr kumimoji="1" lang="en-US" altLang="ja-JP" sz="2800">
                <a:latin typeface="Times New Roman" charset="0"/>
                <a:ea typeface="ＭＳ 明朝" charset="0"/>
                <a:cs typeface="ＭＳ 明朝" charset="0"/>
              </a:rPr>
              <a:t> </a:t>
            </a:r>
          </a:p>
        </p:txBody>
      </p:sp>
      <p:sp>
        <p:nvSpPr>
          <p:cNvPr id="8196" name="Text Box 6"/>
          <p:cNvSpPr txBox="1">
            <a:spLocks noChangeArrowheads="1"/>
          </p:cNvSpPr>
          <p:nvPr/>
        </p:nvSpPr>
        <p:spPr bwMode="auto">
          <a:xfrm>
            <a:off x="8378825" y="19050"/>
            <a:ext cx="766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2400" b="1"/>
              <a:t>628</a:t>
            </a:r>
          </a:p>
        </p:txBody>
      </p:sp>
      <p:sp>
        <p:nvSpPr>
          <p:cNvPr id="8197" name="Rectangle 7"/>
          <p:cNvSpPr>
            <a:spLocks noGrp="1" noChangeArrowheads="1"/>
          </p:cNvSpPr>
          <p:nvPr>
            <p:ph type="title" idx="4294967295"/>
          </p:nvPr>
        </p:nvSpPr>
        <p:spPr>
          <a:xfrm>
            <a:off x="6400800" y="6477000"/>
            <a:ext cx="27432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sz="2000">
                <a:effectLst/>
                <a:latin typeface="Tahoma" charset="0"/>
                <a:ea typeface="ＭＳ Ｐゴシック" charset="0"/>
              </a:rPr>
              <a:t>Recipients &amp; Occasion</a:t>
            </a:r>
          </a:p>
        </p:txBody>
      </p:sp>
      <p:sp>
        <p:nvSpPr>
          <p:cNvPr id="8" name="TextBox 7"/>
          <p:cNvSpPr txBox="1"/>
          <p:nvPr/>
        </p:nvSpPr>
        <p:spPr>
          <a:xfrm>
            <a:off x="304800" y="0"/>
            <a:ext cx="2640013" cy="579438"/>
          </a:xfrm>
          <a:prstGeom prst="rect">
            <a:avLst/>
          </a:prstGeom>
          <a:solidFill>
            <a:srgbClr val="000000"/>
          </a:solidFill>
        </p:spPr>
        <p:txBody>
          <a:bodyPr wrap="none">
            <a:spAutoFit/>
          </a:bodyPr>
          <a:lstStyle/>
          <a:p>
            <a:pPr>
              <a:defRPr/>
            </a:pPr>
            <a:r>
              <a:rPr kumimoji="1" lang="en-US" altLang="ja-JP" sz="3200" b="1">
                <a:effectLst>
                  <a:outerShdw blurRad="38100" dist="38100" dir="2700000" algn="tl">
                    <a:srgbClr val="8C0000"/>
                  </a:outerShdw>
                </a:effectLst>
                <a:latin typeface="Copperplate Gothic Light" pitchFamily="34" charset="0"/>
                <a:ea typeface="ＭＳ 明朝" pitchFamily="49" charset="-128"/>
                <a:cs typeface="+mn-cs"/>
              </a:rPr>
              <a:t>Người nhận</a:t>
            </a:r>
            <a:endParaRPr lang="en-US">
              <a:ea typeface="ＭＳ Ｐゴシック" pitchFamily="34" charset="-128"/>
              <a:cs typeface="+mn-cs"/>
            </a:endParaRPr>
          </a:p>
        </p:txBody>
      </p:sp>
      <p:sp>
        <p:nvSpPr>
          <p:cNvPr id="9" name="TextBox 8"/>
          <p:cNvSpPr txBox="1"/>
          <p:nvPr/>
        </p:nvSpPr>
        <p:spPr>
          <a:xfrm>
            <a:off x="304800" y="1719263"/>
            <a:ext cx="3775075" cy="579437"/>
          </a:xfrm>
          <a:prstGeom prst="rect">
            <a:avLst/>
          </a:prstGeom>
          <a:solidFill>
            <a:srgbClr val="000000"/>
          </a:solidFill>
        </p:spPr>
        <p:txBody>
          <a:bodyPr wrap="none">
            <a:spAutoFit/>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kumimoji="1" lang="en-US" altLang="ja-JP" sz="3200" b="1">
                <a:effectLst>
                  <a:outerShdw blurRad="38100" dist="38100" dir="2700000" algn="tl">
                    <a:srgbClr val="8C0000"/>
                  </a:outerShdw>
                </a:effectLst>
                <a:latin typeface="Copperplate Gothic Light" charset="0"/>
                <a:ea typeface="ＭＳ 明朝" charset="0"/>
                <a:cs typeface="ＭＳ 明朝" charset="0"/>
              </a:rPr>
              <a:t>Bối cảnh lịch sử</a:t>
            </a:r>
            <a:endParaRPr kumimoji="1" lang="en-US" altLang="ja-JP" sz="3200">
              <a:effectLst>
                <a:outerShdw blurRad="38100" dist="38100" dir="2700000" algn="tl">
                  <a:srgbClr val="8C0000"/>
                </a:outerShdw>
              </a:effectLst>
              <a:latin typeface="Copperplate Gothic Light" charset="0"/>
              <a:ea typeface="ＭＳ 明朝" charset="0"/>
              <a:cs typeface="ＭＳ 明朝"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p:cTn id="7" dur="500" fill="hold"/>
                                        <p:tgtEl>
                                          <p:spTgt spid="12292"/>
                                        </p:tgtEl>
                                        <p:attrNameLst>
                                          <p:attrName>ppt_w</p:attrName>
                                        </p:attrNameLst>
                                      </p:cBhvr>
                                      <p:tavLst>
                                        <p:tav tm="0">
                                          <p:val>
                                            <p:fltVal val="0"/>
                                          </p:val>
                                        </p:tav>
                                        <p:tav tm="100000">
                                          <p:val>
                                            <p:strVal val="#ppt_w"/>
                                          </p:val>
                                        </p:tav>
                                      </p:tavLst>
                                    </p:anim>
                                    <p:anim calcmode="lin" valueType="num">
                                      <p:cBhvr>
                                        <p:cTn id="8" dur="500" fill="hold"/>
                                        <p:tgtEl>
                                          <p:spTgt spid="122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609600" y="609600"/>
            <a:ext cx="7848600" cy="2895600"/>
          </a:xfrm>
        </p:spPr>
        <p:txBody>
          <a:bodyPr/>
          <a:lstStyle/>
          <a:p>
            <a:pPr eaLnBrk="1" hangingPunct="1"/>
            <a:r>
              <a:rPr lang="en-US">
                <a:latin typeface="Tahoma" charset="0"/>
                <a:ea typeface="ＭＳ Ｐゴシック" charset="0"/>
              </a:rPr>
              <a:t>Chúng ta làm gì với sự bất công trong cộng đồng đức tin?</a:t>
            </a:r>
          </a:p>
        </p:txBody>
      </p:sp>
      <p:sp>
        <p:nvSpPr>
          <p:cNvPr id="69635" name="Rectangle 3"/>
          <p:cNvSpPr>
            <a:spLocks noGrp="1" noChangeArrowheads="1"/>
          </p:cNvSpPr>
          <p:nvPr>
            <p:ph type="subTitle" idx="1"/>
          </p:nvPr>
        </p:nvSpPr>
        <p:spPr>
          <a:xfrm>
            <a:off x="1371600" y="4114800"/>
            <a:ext cx="6400800" cy="1524000"/>
          </a:xfrm>
        </p:spPr>
        <p:txBody>
          <a:bodyPr/>
          <a:lstStyle/>
          <a:p>
            <a:pPr eaLnBrk="1" hangingPunct="1">
              <a:lnSpc>
                <a:spcPct val="90000"/>
              </a:lnSpc>
              <a:buFont typeface="Wingdings" charset="0"/>
              <a:buNone/>
            </a:pPr>
            <a:r>
              <a:rPr lang="en-US" u="sng">
                <a:latin typeface="Tahoma" charset="0"/>
                <a:ea typeface="ＭＳ Ｐゴシック" charset="0"/>
              </a:rPr>
              <a:t>Tin</a:t>
            </a:r>
            <a:r>
              <a:rPr lang="en-US">
                <a:latin typeface="Tahoma" charset="0"/>
                <a:ea typeface="ＭＳ Ｐゴシック" charset="0"/>
              </a:rPr>
              <a:t> rằng Đức Chúa Trời sẽ đụng đến điều này trong thời điểm và theo cách của Ngài.</a:t>
            </a:r>
          </a:p>
        </p:txBody>
      </p:sp>
      <p:sp>
        <p:nvSpPr>
          <p:cNvPr id="6" name="TextBox 5"/>
          <p:cNvSpPr txBox="1">
            <a:spLocks noChangeArrowheads="1"/>
          </p:cNvSpPr>
          <p:nvPr/>
        </p:nvSpPr>
        <p:spPr bwMode="auto">
          <a:xfrm>
            <a:off x="1295400" y="5715000"/>
            <a:ext cx="3663950" cy="641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3600"/>
              <a:t>Từ khóa: Đức tin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Bottom)">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1508" name="Rectangle 4"/>
          <p:cNvSpPr>
            <a:spLocks noGrp="1" noChangeArrowheads="1"/>
          </p:cNvSpPr>
          <p:nvPr>
            <p:ph type="title" idx="4294967295"/>
          </p:nvPr>
        </p:nvSpPr>
        <p:spPr>
          <a:xfrm>
            <a:off x="457200" y="2209800"/>
            <a:ext cx="8382000" cy="2971800"/>
          </a:xfrm>
        </p:spPr>
        <p:txBody>
          <a:bodyPr/>
          <a:lstStyle/>
          <a:p>
            <a:pPr eaLnBrk="1" hangingPunct="1"/>
            <a:r>
              <a:rPr kumimoji="1" lang="en-US" altLang="ja-JP" sz="5400" b="1">
                <a:solidFill>
                  <a:schemeClr val="tx1"/>
                </a:solidFill>
                <a:latin typeface="Copperplate Gothic Light" charset="0"/>
                <a:ea typeface="ＭＳ Ｐゴシック" charset="0"/>
              </a:rPr>
              <a:t>Cấu trúc văn chương</a:t>
            </a:r>
            <a:endParaRPr kumimoji="1" lang="en-US" sz="5400" b="1">
              <a:solidFill>
                <a:schemeClr val="tx1"/>
              </a:solidFill>
              <a:latin typeface="Copperplate Gothic Light"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590800" y="381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eaLnBrk="1" hangingPunct="1">
              <a:spcBef>
                <a:spcPct val="50000"/>
              </a:spcBef>
            </a:pPr>
            <a:r>
              <a:rPr kumimoji="1" lang="en-US" altLang="ja-JP" sz="2400">
                <a:latin typeface="Times New Roman" charset="0"/>
              </a:rPr>
              <a:t>     </a:t>
            </a:r>
          </a:p>
        </p:txBody>
      </p:sp>
      <p:sp>
        <p:nvSpPr>
          <p:cNvPr id="11267" name="Rectangle 4"/>
          <p:cNvSpPr>
            <a:spLocks noChangeArrowheads="1"/>
          </p:cNvSpPr>
          <p:nvPr/>
        </p:nvSpPr>
        <p:spPr bwMode="auto">
          <a:xfrm>
            <a:off x="228600" y="914400"/>
            <a:ext cx="8763000" cy="571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68" name="Rectangle 5"/>
          <p:cNvSpPr>
            <a:spLocks noChangeArrowheads="1"/>
          </p:cNvSpPr>
          <p:nvPr/>
        </p:nvSpPr>
        <p:spPr bwMode="auto">
          <a:xfrm>
            <a:off x="228600" y="914400"/>
            <a:ext cx="4572000" cy="495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69" name="Rectangle 6"/>
          <p:cNvSpPr>
            <a:spLocks noChangeArrowheads="1"/>
          </p:cNvSpPr>
          <p:nvPr/>
        </p:nvSpPr>
        <p:spPr bwMode="auto">
          <a:xfrm>
            <a:off x="228600" y="3429000"/>
            <a:ext cx="87630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0" name="Rectangle 7"/>
          <p:cNvSpPr>
            <a:spLocks noChangeArrowheads="1"/>
          </p:cNvSpPr>
          <p:nvPr/>
        </p:nvSpPr>
        <p:spPr bwMode="auto">
          <a:xfrm>
            <a:off x="228600" y="1981200"/>
            <a:ext cx="8763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1" name="Rectangle 8"/>
          <p:cNvSpPr>
            <a:spLocks noChangeArrowheads="1"/>
          </p:cNvSpPr>
          <p:nvPr/>
        </p:nvSpPr>
        <p:spPr bwMode="auto">
          <a:xfrm>
            <a:off x="228600" y="914400"/>
            <a:ext cx="87630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2" name="Rectangle 9"/>
          <p:cNvSpPr>
            <a:spLocks noChangeArrowheads="1"/>
          </p:cNvSpPr>
          <p:nvPr/>
        </p:nvSpPr>
        <p:spPr bwMode="auto">
          <a:xfrm>
            <a:off x="228600" y="2971800"/>
            <a:ext cx="87630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3" name="Rectangle 10"/>
          <p:cNvSpPr>
            <a:spLocks noChangeArrowheads="1"/>
          </p:cNvSpPr>
          <p:nvPr/>
        </p:nvSpPr>
        <p:spPr bwMode="auto">
          <a:xfrm>
            <a:off x="228600" y="2514600"/>
            <a:ext cx="87630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4" name="Rectangle 11"/>
          <p:cNvSpPr>
            <a:spLocks noChangeArrowheads="1"/>
          </p:cNvSpPr>
          <p:nvPr/>
        </p:nvSpPr>
        <p:spPr bwMode="auto">
          <a:xfrm>
            <a:off x="228600" y="3886200"/>
            <a:ext cx="8763000" cy="198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5" name="Rectangle 12"/>
          <p:cNvSpPr>
            <a:spLocks noChangeArrowheads="1"/>
          </p:cNvSpPr>
          <p:nvPr/>
        </p:nvSpPr>
        <p:spPr bwMode="auto">
          <a:xfrm>
            <a:off x="228600" y="3886200"/>
            <a:ext cx="87630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6" name="Text Box 13"/>
          <p:cNvSpPr txBox="1">
            <a:spLocks noChangeArrowheads="1"/>
          </p:cNvSpPr>
          <p:nvPr/>
        </p:nvSpPr>
        <p:spPr bwMode="auto">
          <a:xfrm>
            <a:off x="457200" y="914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eaLnBrk="1" hangingPunct="1">
              <a:spcBef>
                <a:spcPct val="50000"/>
              </a:spcBef>
            </a:pPr>
            <a:r>
              <a:rPr kumimoji="1" lang="ja-JP" altLang="en-US" sz="2400">
                <a:latin typeface="Times New Roman" charset="0"/>
              </a:rPr>
              <a:t>　　　</a:t>
            </a:r>
            <a:endParaRPr kumimoji="1" lang="en-US" altLang="ja-JP" sz="2200">
              <a:latin typeface="Times New Roman" charset="0"/>
            </a:endParaRPr>
          </a:p>
        </p:txBody>
      </p:sp>
      <p:sp>
        <p:nvSpPr>
          <p:cNvPr id="11277" name="Rectangle 14"/>
          <p:cNvSpPr>
            <a:spLocks noChangeArrowheads="1"/>
          </p:cNvSpPr>
          <p:nvPr/>
        </p:nvSpPr>
        <p:spPr bwMode="auto">
          <a:xfrm>
            <a:off x="228600" y="3886200"/>
            <a:ext cx="1219200" cy="198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8" name="Rectangle 15"/>
          <p:cNvSpPr>
            <a:spLocks noChangeArrowheads="1"/>
          </p:cNvSpPr>
          <p:nvPr/>
        </p:nvSpPr>
        <p:spPr bwMode="auto">
          <a:xfrm>
            <a:off x="1447800" y="3886200"/>
            <a:ext cx="1143000" cy="198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9" name="Rectangle 16"/>
          <p:cNvSpPr>
            <a:spLocks noChangeArrowheads="1"/>
          </p:cNvSpPr>
          <p:nvPr/>
        </p:nvSpPr>
        <p:spPr bwMode="auto">
          <a:xfrm>
            <a:off x="2590800" y="3886200"/>
            <a:ext cx="1219200" cy="198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80" name="Rectangle 17"/>
          <p:cNvSpPr>
            <a:spLocks noChangeArrowheads="1"/>
          </p:cNvSpPr>
          <p:nvPr/>
        </p:nvSpPr>
        <p:spPr bwMode="auto">
          <a:xfrm>
            <a:off x="5943600" y="4495800"/>
            <a:ext cx="137160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81" name="Rectangle 18"/>
          <p:cNvSpPr>
            <a:spLocks noChangeArrowheads="1"/>
          </p:cNvSpPr>
          <p:nvPr/>
        </p:nvSpPr>
        <p:spPr bwMode="auto">
          <a:xfrm>
            <a:off x="7315200" y="4495800"/>
            <a:ext cx="167640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82" name="Text Box 19"/>
          <p:cNvSpPr txBox="1">
            <a:spLocks noChangeArrowheads="1"/>
          </p:cNvSpPr>
          <p:nvPr/>
        </p:nvSpPr>
        <p:spPr bwMode="auto">
          <a:xfrm>
            <a:off x="228600" y="3798888"/>
            <a:ext cx="8915400"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eaLnBrk="1" hangingPunct="1">
              <a:lnSpc>
                <a:spcPct val="50000"/>
              </a:lnSpc>
              <a:spcBef>
                <a:spcPct val="50000"/>
              </a:spcBef>
            </a:pPr>
            <a:endParaRPr kumimoji="1" lang="en-US" altLang="ja-JP">
              <a:latin typeface="Times New Roman" charset="0"/>
            </a:endParaRPr>
          </a:p>
          <a:p>
            <a:pPr eaLnBrk="1" hangingPunct="1">
              <a:lnSpc>
                <a:spcPct val="50000"/>
              </a:lnSpc>
              <a:spcBef>
                <a:spcPct val="50000"/>
              </a:spcBef>
            </a:pPr>
            <a:r>
              <a:rPr kumimoji="1" lang="en-US" altLang="ja-JP">
                <a:latin typeface="Times New Roman" charset="0"/>
              </a:rPr>
              <a:t>Ha-ba-cúc         ĐCT          Ha-ba-cúc       ĐCT                                  Ha-ba-cúc </a:t>
            </a:r>
          </a:p>
          <a:p>
            <a:pPr eaLnBrk="1" hangingPunct="1">
              <a:lnSpc>
                <a:spcPct val="50000"/>
              </a:lnSpc>
              <a:spcBef>
                <a:spcPct val="50000"/>
              </a:spcBef>
            </a:pPr>
            <a:endParaRPr kumimoji="1" lang="en-US" altLang="ja-JP">
              <a:latin typeface="Times New Roman" charset="0"/>
            </a:endParaRPr>
          </a:p>
          <a:p>
            <a:pPr eaLnBrk="1" hangingPunct="1">
              <a:lnSpc>
                <a:spcPct val="50000"/>
              </a:lnSpc>
              <a:spcBef>
                <a:spcPct val="50000"/>
              </a:spcBef>
            </a:pPr>
            <a:r>
              <a:rPr kumimoji="1" lang="en-US" altLang="ja-JP" sz="1600">
                <a:latin typeface="Times New Roman" charset="0"/>
              </a:rPr>
              <a:t>Vì sao Ngài     Ta sẽ. Ta sẽ      Nhưng sao     Nhưng Ta    Trong cơn      ĐCT chúng ta    Tôi sẽ chờ đợi</a:t>
            </a:r>
          </a:p>
          <a:p>
            <a:pPr eaLnBrk="1" hangingPunct="1">
              <a:lnSpc>
                <a:spcPct val="50000"/>
              </a:lnSpc>
              <a:spcBef>
                <a:spcPct val="50000"/>
              </a:spcBef>
            </a:pPr>
            <a:r>
              <a:rPr kumimoji="1" lang="en-US" altLang="ja-JP" sz="1600">
                <a:latin typeface="Times New Roman" charset="0"/>
              </a:rPr>
              <a:t>phạt Giu-đa     phạt Giu-đa   Ngài dùng        sẽ đoán        thạnh nột       ĐCT đáng          sự đoán phạt cho</a:t>
            </a:r>
          </a:p>
          <a:p>
            <a:pPr eaLnBrk="1" hangingPunct="1">
              <a:lnSpc>
                <a:spcPct val="50000"/>
              </a:lnSpc>
              <a:spcBef>
                <a:spcPct val="50000"/>
              </a:spcBef>
            </a:pPr>
            <a:r>
              <a:rPr kumimoji="1" lang="en-US" altLang="ja-JP" sz="1600">
                <a:latin typeface="Times New Roman" charset="0"/>
              </a:rPr>
              <a:t>vì tội của họ?    bằng quân    dân gian ác      phạt kẻ ác    xin nhớ tới        kính sợ.            Ba-by-lôn và vui</a:t>
            </a:r>
          </a:p>
          <a:p>
            <a:pPr eaLnBrk="1" hangingPunct="1">
              <a:lnSpc>
                <a:spcPct val="50000"/>
              </a:lnSpc>
              <a:spcBef>
                <a:spcPct val="50000"/>
              </a:spcBef>
            </a:pPr>
            <a:r>
              <a:rPr kumimoji="1" lang="en-US" altLang="ja-JP" sz="1600">
                <a:latin typeface="Times New Roman" charset="0"/>
              </a:rPr>
              <a:t>                         Ba-by-lôn      hơn Giu-đa?      nữa                   họ.                                     mừng trong Chúa.</a:t>
            </a:r>
          </a:p>
          <a:p>
            <a:pPr eaLnBrk="1" hangingPunct="1">
              <a:lnSpc>
                <a:spcPct val="50000"/>
              </a:lnSpc>
              <a:spcBef>
                <a:spcPct val="50000"/>
              </a:spcBef>
            </a:pPr>
            <a:r>
              <a:rPr kumimoji="1" lang="en-US" altLang="ja-JP" sz="1600">
                <a:latin typeface="Times New Roman" charset="0"/>
              </a:rPr>
              <a:t> 1:1-4                 1:5-11             1:12-2:1         2:2-20           3:1-2                3:3-15              3:16-19</a:t>
            </a:r>
          </a:p>
          <a:p>
            <a:pPr eaLnBrk="1" hangingPunct="1">
              <a:lnSpc>
                <a:spcPct val="50000"/>
              </a:lnSpc>
              <a:spcBef>
                <a:spcPct val="50000"/>
              </a:spcBef>
            </a:pPr>
            <a:endParaRPr kumimoji="1" lang="en-US" altLang="ja-JP" sz="800">
              <a:latin typeface="Times New Roman" charset="0"/>
            </a:endParaRPr>
          </a:p>
          <a:p>
            <a:pPr eaLnBrk="1" hangingPunct="1">
              <a:lnSpc>
                <a:spcPct val="50000"/>
              </a:lnSpc>
              <a:spcBef>
                <a:spcPct val="50000"/>
              </a:spcBef>
            </a:pPr>
            <a:r>
              <a:rPr kumimoji="1" lang="en-US" altLang="ja-JP" sz="2000">
                <a:latin typeface="Times New Roman" charset="0"/>
              </a:rPr>
              <a:t> 				      Giu-đa      				</a:t>
            </a:r>
          </a:p>
          <a:p>
            <a:pPr eaLnBrk="1" hangingPunct="1">
              <a:lnSpc>
                <a:spcPct val="50000"/>
              </a:lnSpc>
              <a:spcBef>
                <a:spcPct val="50000"/>
              </a:spcBef>
            </a:pPr>
            <a:endParaRPr kumimoji="1" lang="en-US" altLang="ja-JP" sz="500">
              <a:latin typeface="Times New Roman" charset="0"/>
            </a:endParaRPr>
          </a:p>
          <a:p>
            <a:pPr eaLnBrk="1" hangingPunct="1">
              <a:lnSpc>
                <a:spcPct val="50000"/>
              </a:lnSpc>
              <a:spcBef>
                <a:spcPct val="50000"/>
              </a:spcBef>
            </a:pPr>
            <a:r>
              <a:rPr kumimoji="1" lang="en-US" altLang="ja-JP" sz="2000">
                <a:latin typeface="Times New Roman" charset="0"/>
              </a:rPr>
              <a:t>			              c. 607-605 TC</a:t>
            </a:r>
          </a:p>
          <a:p>
            <a:pPr eaLnBrk="1" hangingPunct="1">
              <a:lnSpc>
                <a:spcPct val="50000"/>
              </a:lnSpc>
              <a:spcBef>
                <a:spcPct val="50000"/>
              </a:spcBef>
            </a:pPr>
            <a:r>
              <a:rPr kumimoji="1" lang="en-US" altLang="ja-JP" sz="1600">
                <a:latin typeface="Times New Roman" charset="0"/>
              </a:rPr>
              <a:t>                           </a:t>
            </a:r>
          </a:p>
        </p:txBody>
      </p:sp>
      <p:sp>
        <p:nvSpPr>
          <p:cNvPr id="11283" name="Rectangle 20"/>
          <p:cNvSpPr>
            <a:spLocks noChangeArrowheads="1"/>
          </p:cNvSpPr>
          <p:nvPr/>
        </p:nvSpPr>
        <p:spPr bwMode="auto">
          <a:xfrm>
            <a:off x="228600" y="5867400"/>
            <a:ext cx="87630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84" name="Rectangle 21"/>
          <p:cNvSpPr>
            <a:spLocks noChangeArrowheads="1"/>
          </p:cNvSpPr>
          <p:nvPr/>
        </p:nvSpPr>
        <p:spPr bwMode="auto">
          <a:xfrm>
            <a:off x="228600" y="304800"/>
            <a:ext cx="87630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85" name="Text Box 22"/>
          <p:cNvSpPr txBox="1">
            <a:spLocks noChangeArrowheads="1"/>
          </p:cNvSpPr>
          <p:nvPr/>
        </p:nvSpPr>
        <p:spPr bwMode="auto">
          <a:xfrm>
            <a:off x="228600" y="304800"/>
            <a:ext cx="8763000" cy="5794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eaLnBrk="1" hangingPunct="1">
              <a:spcBef>
                <a:spcPct val="50000"/>
              </a:spcBef>
            </a:pPr>
            <a:r>
              <a:rPr kumimoji="1" lang="en-US" altLang="ja-JP" sz="3200" b="1" dirty="0">
                <a:latin typeface="Times New Roman" charset="0"/>
              </a:rPr>
              <a:t>     </a:t>
            </a:r>
            <a:r>
              <a:rPr kumimoji="1" lang="en-US" altLang="ja-JP" sz="3200" b="1" dirty="0" err="1">
                <a:latin typeface="Times New Roman" charset="0"/>
              </a:rPr>
              <a:t>Sự</a:t>
            </a:r>
            <a:r>
              <a:rPr kumimoji="1" lang="en-US" altLang="ja-JP" sz="3200" b="1" dirty="0">
                <a:latin typeface="Times New Roman" charset="0"/>
              </a:rPr>
              <a:t> </a:t>
            </a:r>
            <a:r>
              <a:rPr kumimoji="1" lang="en-US" altLang="ja-JP" sz="3200" b="1" dirty="0" err="1">
                <a:latin typeface="Times New Roman" charset="0"/>
              </a:rPr>
              <a:t>tàn</a:t>
            </a:r>
            <a:r>
              <a:rPr kumimoji="1" lang="en-US" altLang="ja-JP" sz="3200" b="1" dirty="0">
                <a:latin typeface="Times New Roman" charset="0"/>
              </a:rPr>
              <a:t> </a:t>
            </a:r>
            <a:r>
              <a:rPr kumimoji="1" lang="en-US" altLang="ja-JP" sz="3200" b="1" dirty="0" err="1">
                <a:latin typeface="Times New Roman" charset="0"/>
              </a:rPr>
              <a:t>phá</a:t>
            </a:r>
            <a:r>
              <a:rPr kumimoji="1" lang="en-US" altLang="ja-JP" sz="3200" b="1" dirty="0">
                <a:latin typeface="Times New Roman" charset="0"/>
              </a:rPr>
              <a:t> Ba-by-</a:t>
            </a:r>
            <a:r>
              <a:rPr kumimoji="1" lang="en-US" altLang="ja-JP" sz="3200" b="1" dirty="0" err="1">
                <a:latin typeface="Times New Roman" charset="0"/>
              </a:rPr>
              <a:t>lôn</a:t>
            </a:r>
            <a:endParaRPr kumimoji="1" lang="en-US" altLang="ja-JP" sz="3200" b="1" dirty="0">
              <a:latin typeface="Times New Roman" charset="0"/>
            </a:endParaRPr>
          </a:p>
        </p:txBody>
      </p:sp>
      <p:sp>
        <p:nvSpPr>
          <p:cNvPr id="11286" name="Text Box 23"/>
          <p:cNvSpPr txBox="1">
            <a:spLocks noChangeArrowheads="1"/>
          </p:cNvSpPr>
          <p:nvPr/>
        </p:nvSpPr>
        <p:spPr bwMode="auto">
          <a:xfrm>
            <a:off x="304800" y="914400"/>
            <a:ext cx="8610600" cy="302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eaLnBrk="1" hangingPunct="1">
              <a:spcBef>
                <a:spcPct val="50000"/>
              </a:spcBef>
            </a:pPr>
            <a:r>
              <a:rPr kumimoji="1" lang="en-GB" sz="2400" dirty="0">
                <a:latin typeface="Times New Roman" charset="0"/>
              </a:rPr>
              <a:t>        </a:t>
            </a:r>
            <a:r>
              <a:rPr kumimoji="1" lang="en-GB" sz="2400" dirty="0" err="1">
                <a:latin typeface="Times New Roman" charset="0"/>
              </a:rPr>
              <a:t>Sự</a:t>
            </a:r>
            <a:r>
              <a:rPr kumimoji="1" lang="en-GB" sz="2400" dirty="0">
                <a:latin typeface="Times New Roman" charset="0"/>
              </a:rPr>
              <a:t> </a:t>
            </a:r>
            <a:r>
              <a:rPr kumimoji="1" lang="en-GB" sz="2400" dirty="0" err="1">
                <a:latin typeface="Times New Roman" charset="0"/>
              </a:rPr>
              <a:t>đoán</a:t>
            </a:r>
            <a:r>
              <a:rPr kumimoji="1" lang="en-GB" sz="2400" dirty="0">
                <a:latin typeface="Times New Roman" charset="0"/>
              </a:rPr>
              <a:t> </a:t>
            </a:r>
            <a:r>
              <a:rPr kumimoji="1" lang="en-GB" sz="2400" dirty="0" err="1">
                <a:latin typeface="Times New Roman" charset="0"/>
              </a:rPr>
              <a:t>phạt</a:t>
            </a:r>
            <a:r>
              <a:rPr kumimoji="1" lang="en-GB" sz="2400" dirty="0">
                <a:latin typeface="Times New Roman" charset="0"/>
              </a:rPr>
              <a:t> Ba-by-</a:t>
            </a:r>
            <a:r>
              <a:rPr kumimoji="1" lang="en-GB" sz="2400" dirty="0" err="1">
                <a:latin typeface="Times New Roman" charset="0"/>
              </a:rPr>
              <a:t>lôn</a:t>
            </a:r>
            <a:r>
              <a:rPr kumimoji="1" lang="en-GB" sz="2400" dirty="0">
                <a:latin typeface="Times New Roman" charset="0"/>
              </a:rPr>
              <a:t>                       </a:t>
            </a:r>
            <a:r>
              <a:rPr kumimoji="1" lang="en-GB" sz="2400" dirty="0" smtClean="0">
                <a:latin typeface="Times New Roman" charset="0"/>
              </a:rPr>
              <a:t> </a:t>
            </a:r>
            <a:r>
              <a:rPr kumimoji="1" lang="en-GB" sz="2400" dirty="0" err="1">
                <a:latin typeface="Times New Roman" charset="0"/>
              </a:rPr>
              <a:t>Bài</a:t>
            </a:r>
            <a:r>
              <a:rPr kumimoji="1" lang="en-GB" sz="2400" dirty="0">
                <a:latin typeface="Times New Roman" charset="0"/>
              </a:rPr>
              <a:t> </a:t>
            </a:r>
            <a:r>
              <a:rPr kumimoji="1" lang="en-GB" sz="2400" dirty="0" err="1">
                <a:latin typeface="Times New Roman" charset="0"/>
              </a:rPr>
              <a:t>ca</a:t>
            </a:r>
            <a:r>
              <a:rPr kumimoji="1" lang="en-GB" sz="2400" dirty="0">
                <a:latin typeface="Times New Roman" charset="0"/>
              </a:rPr>
              <a:t> </a:t>
            </a:r>
            <a:r>
              <a:rPr kumimoji="1" lang="en-GB" sz="2400" dirty="0" err="1">
                <a:latin typeface="Times New Roman" charset="0"/>
              </a:rPr>
              <a:t>ca</a:t>
            </a:r>
            <a:r>
              <a:rPr kumimoji="1" lang="en-GB" sz="2400" dirty="0">
                <a:latin typeface="Times New Roman" charset="0"/>
              </a:rPr>
              <a:t> </a:t>
            </a:r>
            <a:r>
              <a:rPr kumimoji="1" lang="en-GB" sz="2400" dirty="0" err="1">
                <a:latin typeface="Times New Roman" charset="0"/>
              </a:rPr>
              <a:t>ngợi</a:t>
            </a:r>
            <a:endParaRPr kumimoji="1" lang="en-GB" sz="2400" dirty="0">
              <a:latin typeface="Times New Roman" charset="0"/>
            </a:endParaRPr>
          </a:p>
          <a:p>
            <a:pPr eaLnBrk="1" hangingPunct="1">
              <a:spcBef>
                <a:spcPct val="50000"/>
              </a:spcBef>
            </a:pPr>
            <a:r>
              <a:rPr kumimoji="1" lang="en-GB" sz="2400" dirty="0">
                <a:latin typeface="Times New Roman" charset="0"/>
              </a:rPr>
              <a:t>                   </a:t>
            </a:r>
            <a:r>
              <a:rPr kumimoji="1" lang="en-GB" sz="2400" dirty="0" err="1">
                <a:latin typeface="Times New Roman" charset="0"/>
              </a:rPr>
              <a:t>Ch</a:t>
            </a:r>
            <a:r>
              <a:rPr kumimoji="1" lang="en-GB" sz="2400" dirty="0">
                <a:latin typeface="Times New Roman" charset="0"/>
              </a:rPr>
              <a:t> 1-2                                           </a:t>
            </a:r>
            <a:r>
              <a:rPr kumimoji="1" lang="en-GB" sz="2400" dirty="0" smtClean="0">
                <a:latin typeface="Times New Roman" charset="0"/>
              </a:rPr>
              <a:t>      </a:t>
            </a:r>
            <a:r>
              <a:rPr kumimoji="1" lang="en-GB" sz="2400" dirty="0" err="1" smtClean="0">
                <a:latin typeface="Times New Roman" charset="0"/>
              </a:rPr>
              <a:t>Ch</a:t>
            </a:r>
            <a:r>
              <a:rPr kumimoji="1" lang="en-GB" sz="2400" dirty="0" smtClean="0">
                <a:latin typeface="Times New Roman" charset="0"/>
              </a:rPr>
              <a:t> </a:t>
            </a:r>
            <a:r>
              <a:rPr kumimoji="1" lang="en-GB" sz="2400" dirty="0">
                <a:latin typeface="Times New Roman" charset="0"/>
              </a:rPr>
              <a:t>3</a:t>
            </a:r>
          </a:p>
          <a:p>
            <a:pPr eaLnBrk="1" hangingPunct="1">
              <a:spcBef>
                <a:spcPct val="50000"/>
              </a:spcBef>
            </a:pPr>
            <a:r>
              <a:rPr kumimoji="1" lang="en-GB" sz="2400" dirty="0">
                <a:latin typeface="Times New Roman" charset="0"/>
              </a:rPr>
              <a:t>   </a:t>
            </a:r>
            <a:r>
              <a:rPr kumimoji="1" lang="en-GB" sz="2400" dirty="0" err="1">
                <a:latin typeface="Times New Roman" charset="0"/>
              </a:rPr>
              <a:t>Sự</a:t>
            </a:r>
            <a:r>
              <a:rPr kumimoji="1" lang="en-GB" sz="2400" dirty="0">
                <a:latin typeface="Times New Roman" charset="0"/>
              </a:rPr>
              <a:t> </a:t>
            </a:r>
            <a:r>
              <a:rPr kumimoji="1" lang="en-GB" sz="2400" dirty="0" err="1">
                <a:latin typeface="Times New Roman" charset="0"/>
              </a:rPr>
              <a:t>bối</a:t>
            </a:r>
            <a:r>
              <a:rPr kumimoji="1" lang="en-GB" sz="2400" dirty="0">
                <a:latin typeface="Times New Roman" charset="0"/>
              </a:rPr>
              <a:t> </a:t>
            </a:r>
            <a:r>
              <a:rPr kumimoji="1" lang="en-GB" sz="2400" dirty="0" err="1">
                <a:latin typeface="Times New Roman" charset="0"/>
              </a:rPr>
              <a:t>rối</a:t>
            </a:r>
            <a:r>
              <a:rPr kumimoji="1" lang="en-GB" sz="2400" dirty="0">
                <a:latin typeface="Times New Roman" charset="0"/>
              </a:rPr>
              <a:t> </a:t>
            </a:r>
            <a:r>
              <a:rPr kumimoji="1" lang="en-GB" sz="2400" dirty="0" err="1">
                <a:latin typeface="Times New Roman" charset="0"/>
              </a:rPr>
              <a:t>của</a:t>
            </a:r>
            <a:r>
              <a:rPr kumimoji="1" lang="en-GB" sz="2400" dirty="0">
                <a:latin typeface="Times New Roman" charset="0"/>
              </a:rPr>
              <a:t> Ba-</a:t>
            </a:r>
            <a:r>
              <a:rPr kumimoji="1" lang="en-GB" sz="2400" dirty="0" err="1">
                <a:latin typeface="Times New Roman" charset="0"/>
              </a:rPr>
              <a:t>ba</a:t>
            </a:r>
            <a:r>
              <a:rPr kumimoji="1" lang="en-GB" sz="2400" dirty="0">
                <a:latin typeface="Times New Roman" charset="0"/>
              </a:rPr>
              <a:t>-</a:t>
            </a:r>
            <a:r>
              <a:rPr kumimoji="1" lang="en-GB" sz="2400" dirty="0" err="1">
                <a:latin typeface="Times New Roman" charset="0"/>
              </a:rPr>
              <a:t>cúc</a:t>
            </a:r>
            <a:r>
              <a:rPr kumimoji="1" lang="en-GB" sz="2400" dirty="0">
                <a:latin typeface="Times New Roman" charset="0"/>
              </a:rPr>
              <a:t>                   </a:t>
            </a:r>
            <a:r>
              <a:rPr kumimoji="1" lang="en-GB" sz="2400" dirty="0" err="1">
                <a:latin typeface="Times New Roman" charset="0"/>
              </a:rPr>
              <a:t>Lời</a:t>
            </a:r>
            <a:r>
              <a:rPr kumimoji="1" lang="en-GB" sz="2400" dirty="0">
                <a:latin typeface="Times New Roman" charset="0"/>
              </a:rPr>
              <a:t> </a:t>
            </a:r>
            <a:r>
              <a:rPr kumimoji="1" lang="en-GB" sz="2400" dirty="0" err="1">
                <a:latin typeface="Times New Roman" charset="0"/>
              </a:rPr>
              <a:t>ca</a:t>
            </a:r>
            <a:r>
              <a:rPr kumimoji="1" lang="en-GB" sz="2400" dirty="0">
                <a:latin typeface="Times New Roman" charset="0"/>
              </a:rPr>
              <a:t> </a:t>
            </a:r>
            <a:r>
              <a:rPr kumimoji="1" lang="en-GB" sz="2400" dirty="0" err="1">
                <a:latin typeface="Times New Roman" charset="0"/>
              </a:rPr>
              <a:t>ngợi</a:t>
            </a:r>
            <a:r>
              <a:rPr kumimoji="1" lang="en-GB" sz="2400" dirty="0">
                <a:latin typeface="Times New Roman" charset="0"/>
              </a:rPr>
              <a:t> </a:t>
            </a:r>
            <a:r>
              <a:rPr kumimoji="1" lang="en-GB" sz="2400" dirty="0" err="1">
                <a:latin typeface="Times New Roman" charset="0"/>
              </a:rPr>
              <a:t>của</a:t>
            </a:r>
            <a:r>
              <a:rPr kumimoji="1" lang="en-GB" sz="2400" dirty="0">
                <a:latin typeface="Times New Roman" charset="0"/>
              </a:rPr>
              <a:t> Ha-</a:t>
            </a:r>
            <a:r>
              <a:rPr kumimoji="1" lang="en-GB" sz="2400" dirty="0" err="1">
                <a:latin typeface="Times New Roman" charset="0"/>
              </a:rPr>
              <a:t>ba</a:t>
            </a:r>
            <a:r>
              <a:rPr kumimoji="1" lang="en-GB" sz="2400" dirty="0">
                <a:latin typeface="Times New Roman" charset="0"/>
              </a:rPr>
              <a:t>-</a:t>
            </a:r>
            <a:r>
              <a:rPr kumimoji="1" lang="en-GB" sz="2400" dirty="0" err="1">
                <a:latin typeface="Times New Roman" charset="0"/>
              </a:rPr>
              <a:t>cúc</a:t>
            </a:r>
            <a:endParaRPr kumimoji="1" lang="en-GB" sz="2400" dirty="0">
              <a:latin typeface="Times New Roman" charset="0"/>
            </a:endParaRPr>
          </a:p>
          <a:p>
            <a:pPr eaLnBrk="1" hangingPunct="1">
              <a:lnSpc>
                <a:spcPct val="80000"/>
              </a:lnSpc>
              <a:spcBef>
                <a:spcPct val="50000"/>
              </a:spcBef>
            </a:pPr>
            <a:r>
              <a:rPr kumimoji="1" lang="en-GB" sz="2400" dirty="0">
                <a:latin typeface="Times New Roman" charset="0"/>
              </a:rPr>
              <a:t>    </a:t>
            </a:r>
            <a:r>
              <a:rPr kumimoji="1" lang="en-GB" sz="2000" dirty="0" err="1">
                <a:latin typeface="Times New Roman" charset="0"/>
              </a:rPr>
              <a:t>Hành</a:t>
            </a:r>
            <a:r>
              <a:rPr kumimoji="1" lang="en-GB" sz="2000" dirty="0">
                <a:latin typeface="Times New Roman" charset="0"/>
              </a:rPr>
              <a:t> </a:t>
            </a:r>
            <a:r>
              <a:rPr kumimoji="1" lang="en-GB" sz="2000" dirty="0" err="1">
                <a:latin typeface="Times New Roman" charset="0"/>
              </a:rPr>
              <a:t>động</a:t>
            </a:r>
            <a:r>
              <a:rPr kumimoji="1" lang="en-GB" sz="2000" dirty="0">
                <a:latin typeface="Times New Roman" charset="0"/>
              </a:rPr>
              <a:t> </a:t>
            </a:r>
            <a:r>
              <a:rPr kumimoji="1" lang="en-GB" sz="2000" dirty="0" err="1">
                <a:latin typeface="Times New Roman" charset="0"/>
              </a:rPr>
              <a:t>thách</a:t>
            </a:r>
            <a:r>
              <a:rPr kumimoji="1" lang="en-GB" sz="2000" dirty="0">
                <a:latin typeface="Times New Roman" charset="0"/>
              </a:rPr>
              <a:t> </a:t>
            </a:r>
            <a:r>
              <a:rPr kumimoji="1" lang="en-GB" sz="2000" dirty="0" err="1">
                <a:latin typeface="Times New Roman" charset="0"/>
              </a:rPr>
              <a:t>thức</a:t>
            </a:r>
            <a:r>
              <a:rPr kumimoji="1" lang="en-GB" sz="2000" dirty="0">
                <a:latin typeface="Times New Roman" charset="0"/>
              </a:rPr>
              <a:t> </a:t>
            </a:r>
            <a:r>
              <a:rPr kumimoji="1" lang="en-GB" sz="2000" dirty="0" err="1">
                <a:latin typeface="Times New Roman" charset="0"/>
              </a:rPr>
              <a:t>của</a:t>
            </a:r>
            <a:r>
              <a:rPr kumimoji="1" lang="en-GB" sz="2000" dirty="0">
                <a:latin typeface="Times New Roman" charset="0"/>
              </a:rPr>
              <a:t> ĐCT                    </a:t>
            </a:r>
            <a:r>
              <a:rPr kumimoji="1" lang="en-GB" sz="2000" dirty="0" err="1">
                <a:latin typeface="Times New Roman" charset="0"/>
              </a:rPr>
              <a:t>Hành</a:t>
            </a:r>
            <a:r>
              <a:rPr kumimoji="1" lang="en-GB" sz="2000" dirty="0">
                <a:latin typeface="Times New Roman" charset="0"/>
              </a:rPr>
              <a:t> </a:t>
            </a:r>
            <a:r>
              <a:rPr kumimoji="1" lang="en-GB" sz="2000" dirty="0" err="1">
                <a:latin typeface="Times New Roman" charset="0"/>
              </a:rPr>
              <a:t>động</a:t>
            </a:r>
            <a:r>
              <a:rPr kumimoji="1" lang="en-GB" sz="2000" dirty="0">
                <a:latin typeface="Times New Roman" charset="0"/>
              </a:rPr>
              <a:t> </a:t>
            </a:r>
            <a:r>
              <a:rPr kumimoji="1" lang="en-GB" sz="2000" dirty="0" err="1">
                <a:latin typeface="Times New Roman" charset="0"/>
              </a:rPr>
              <a:t>tán</a:t>
            </a:r>
            <a:r>
              <a:rPr kumimoji="1" lang="en-GB" sz="2000" dirty="0">
                <a:latin typeface="Times New Roman" charset="0"/>
              </a:rPr>
              <a:t> </a:t>
            </a:r>
            <a:r>
              <a:rPr kumimoji="1" lang="en-GB" sz="2000" dirty="0" err="1">
                <a:latin typeface="Times New Roman" charset="0"/>
              </a:rPr>
              <a:t>thành</a:t>
            </a:r>
            <a:r>
              <a:rPr kumimoji="1" lang="en-GB" sz="2000" dirty="0">
                <a:latin typeface="Times New Roman" charset="0"/>
              </a:rPr>
              <a:t> </a:t>
            </a:r>
            <a:r>
              <a:rPr kumimoji="1" lang="en-GB" sz="2000" dirty="0" err="1">
                <a:latin typeface="Times New Roman" charset="0"/>
              </a:rPr>
              <a:t>của</a:t>
            </a:r>
            <a:r>
              <a:rPr kumimoji="1" lang="en-GB" sz="2000" dirty="0">
                <a:latin typeface="Times New Roman" charset="0"/>
              </a:rPr>
              <a:t> ĐCT</a:t>
            </a:r>
          </a:p>
          <a:p>
            <a:pPr eaLnBrk="1" hangingPunct="1">
              <a:lnSpc>
                <a:spcPct val="80000"/>
              </a:lnSpc>
              <a:spcBef>
                <a:spcPct val="50000"/>
              </a:spcBef>
            </a:pPr>
            <a:r>
              <a:rPr kumimoji="1" lang="en-GB" sz="2400" dirty="0">
                <a:latin typeface="Times New Roman" charset="0"/>
              </a:rPr>
              <a:t>        </a:t>
            </a:r>
            <a:r>
              <a:rPr kumimoji="1" lang="en-GB" sz="2400" dirty="0" err="1">
                <a:latin typeface="Times New Roman" charset="0"/>
              </a:rPr>
              <a:t>Đức</a:t>
            </a:r>
            <a:r>
              <a:rPr kumimoji="1" lang="en-GB" sz="2400" dirty="0">
                <a:latin typeface="Times New Roman" charset="0"/>
              </a:rPr>
              <a:t> tin </a:t>
            </a:r>
            <a:r>
              <a:rPr kumimoji="1" lang="en-GB" sz="2400" dirty="0" err="1">
                <a:latin typeface="Times New Roman" charset="0"/>
              </a:rPr>
              <a:t>gặp</a:t>
            </a:r>
            <a:r>
              <a:rPr kumimoji="1" lang="en-GB" sz="2400" dirty="0">
                <a:latin typeface="Times New Roman" charset="0"/>
              </a:rPr>
              <a:t> </a:t>
            </a:r>
            <a:r>
              <a:rPr kumimoji="1" lang="en-GB" sz="2400" dirty="0" err="1">
                <a:latin typeface="Times New Roman" charset="0"/>
              </a:rPr>
              <a:t>rắc</a:t>
            </a:r>
            <a:r>
              <a:rPr kumimoji="1" lang="en-GB" sz="2400" dirty="0">
                <a:latin typeface="Times New Roman" charset="0"/>
              </a:rPr>
              <a:t> </a:t>
            </a:r>
            <a:r>
              <a:rPr kumimoji="1" lang="en-GB" sz="2400" dirty="0" err="1">
                <a:latin typeface="Times New Roman" charset="0"/>
              </a:rPr>
              <a:t>rối</a:t>
            </a:r>
            <a:r>
              <a:rPr kumimoji="1" lang="en-GB" sz="2400" dirty="0">
                <a:latin typeface="Times New Roman" charset="0"/>
              </a:rPr>
              <a:t>                              </a:t>
            </a:r>
            <a:r>
              <a:rPr kumimoji="1" lang="en-GB" sz="2400" dirty="0" err="1">
                <a:latin typeface="Times New Roman" charset="0"/>
              </a:rPr>
              <a:t>Đức</a:t>
            </a:r>
            <a:r>
              <a:rPr kumimoji="1" lang="en-GB" sz="2400" dirty="0">
                <a:latin typeface="Times New Roman" charset="0"/>
              </a:rPr>
              <a:t> tin </a:t>
            </a:r>
            <a:r>
              <a:rPr kumimoji="1" lang="en-GB" sz="2400" dirty="0" err="1">
                <a:latin typeface="Times New Roman" charset="0"/>
              </a:rPr>
              <a:t>chiến</a:t>
            </a:r>
            <a:r>
              <a:rPr kumimoji="1" lang="en-GB" sz="2400" dirty="0">
                <a:latin typeface="Times New Roman" charset="0"/>
              </a:rPr>
              <a:t> </a:t>
            </a:r>
            <a:r>
              <a:rPr kumimoji="1" lang="en-GB" sz="2400" dirty="0" err="1">
                <a:latin typeface="Times New Roman" charset="0"/>
              </a:rPr>
              <a:t>thắng</a:t>
            </a:r>
            <a:endParaRPr kumimoji="1" lang="en-GB" sz="2400" dirty="0">
              <a:latin typeface="Times New Roman" charset="0"/>
            </a:endParaRPr>
          </a:p>
          <a:p>
            <a:pPr eaLnBrk="1" hangingPunct="1">
              <a:lnSpc>
                <a:spcPct val="80000"/>
              </a:lnSpc>
              <a:spcBef>
                <a:spcPct val="50000"/>
              </a:spcBef>
            </a:pPr>
            <a:r>
              <a:rPr kumimoji="1" lang="en-GB" sz="2400" dirty="0">
                <a:latin typeface="Times New Roman" charset="0"/>
              </a:rPr>
              <a:t>                    </a:t>
            </a:r>
            <a:r>
              <a:rPr kumimoji="1" lang="en-GB" sz="2400" dirty="0" err="1">
                <a:latin typeface="Times New Roman" charset="0"/>
              </a:rPr>
              <a:t>Vấn</a:t>
            </a:r>
            <a:r>
              <a:rPr kumimoji="1" lang="en-GB" sz="2400" dirty="0">
                <a:latin typeface="Times New Roman" charset="0"/>
              </a:rPr>
              <a:t> </a:t>
            </a:r>
            <a:r>
              <a:rPr kumimoji="1" lang="en-GB" sz="2400" dirty="0" err="1">
                <a:latin typeface="Times New Roman" charset="0"/>
              </a:rPr>
              <a:t>đề</a:t>
            </a:r>
            <a:r>
              <a:rPr kumimoji="1" lang="en-GB" sz="2400" dirty="0">
                <a:latin typeface="Times New Roman" charset="0"/>
              </a:rPr>
              <a:t>				  </a:t>
            </a:r>
            <a:r>
              <a:rPr kumimoji="1" lang="en-GB" sz="2400" dirty="0" err="1">
                <a:latin typeface="Times New Roman" charset="0"/>
              </a:rPr>
              <a:t>giải</a:t>
            </a:r>
            <a:r>
              <a:rPr kumimoji="1" lang="en-GB" sz="2400" dirty="0">
                <a:latin typeface="Times New Roman" charset="0"/>
              </a:rPr>
              <a:t> </a:t>
            </a:r>
            <a:r>
              <a:rPr kumimoji="1" lang="en-GB" sz="2400" dirty="0" err="1">
                <a:latin typeface="Times New Roman" charset="0"/>
              </a:rPr>
              <a:t>quyết</a:t>
            </a:r>
            <a:endParaRPr kumimoji="1" lang="en-GB" sz="2400" dirty="0">
              <a:latin typeface="Times New Roman" charset="0"/>
            </a:endParaRPr>
          </a:p>
        </p:txBody>
      </p:sp>
      <p:sp>
        <p:nvSpPr>
          <p:cNvPr id="11287" name="Text Box 24"/>
          <p:cNvSpPr txBox="1">
            <a:spLocks noChangeArrowheads="1"/>
          </p:cNvSpPr>
          <p:nvPr/>
        </p:nvSpPr>
        <p:spPr bwMode="auto">
          <a:xfrm>
            <a:off x="8378825" y="19050"/>
            <a:ext cx="766763"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2400" b="1"/>
              <a:t>627</a:t>
            </a:r>
          </a:p>
        </p:txBody>
      </p:sp>
      <p:sp>
        <p:nvSpPr>
          <p:cNvPr id="11288" name="Rectangle 25"/>
          <p:cNvSpPr>
            <a:spLocks noGrp="1" noChangeArrowheads="1"/>
          </p:cNvSpPr>
          <p:nvPr>
            <p:ph type="title" idx="4294967295"/>
          </p:nvPr>
        </p:nvSpPr>
        <p:spPr>
          <a:xfrm>
            <a:off x="0" y="0"/>
            <a:ext cx="25908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sz="2400">
                <a:effectLst/>
                <a:latin typeface="Tahoma" charset="0"/>
                <a:ea typeface="ＭＳ Ｐゴシック" charset="0"/>
              </a:rPr>
              <a:t>Book Chart</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593" name="Rectangle 3"/>
          <p:cNvSpPr>
            <a:spLocks noChangeArrowheads="1"/>
          </p:cNvSpPr>
          <p:nvPr/>
        </p:nvSpPr>
        <p:spPr bwMode="auto">
          <a:xfrm>
            <a:off x="-76200" y="76200"/>
            <a:ext cx="9372600" cy="1524000"/>
          </a:xfrm>
          <a:prstGeom prst="rect">
            <a:avLst/>
          </a:prstGeom>
          <a:solidFill>
            <a:srgbClr val="000000"/>
          </a:solidFill>
          <a:ln w="9525">
            <a:solidFill>
              <a:schemeClr val="tx1"/>
            </a:solidFill>
            <a:round/>
            <a:headEnd/>
            <a:tailEnd/>
          </a:ln>
        </p:spPr>
        <p:txBody>
          <a:bodyPr>
            <a:spAutoFit/>
          </a:bodyPr>
          <a:lstStyle/>
          <a:p>
            <a:endParaRPr lang="en-US">
              <a:solidFill>
                <a:srgbClr val="FFFFFF"/>
              </a:solidFill>
            </a:endParaRPr>
          </a:p>
        </p:txBody>
      </p:sp>
      <p:sp>
        <p:nvSpPr>
          <p:cNvPr id="2" name="Title 1"/>
          <p:cNvSpPr>
            <a:spLocks noGrp="1"/>
          </p:cNvSpPr>
          <p:nvPr>
            <p:ph type="title" idx="4294967295"/>
          </p:nvPr>
        </p:nvSpPr>
        <p:spPr>
          <a:xfrm>
            <a:off x="-152400" y="228600"/>
            <a:ext cx="9296400" cy="1143000"/>
          </a:xfrm>
        </p:spPr>
        <p:txBody>
          <a:bodyPr/>
          <a:lstStyle/>
          <a:p>
            <a:pPr>
              <a:defRPr/>
            </a:pPr>
            <a:r>
              <a:rPr lang="en-US">
                <a:latin typeface="Arial" charset="0"/>
                <a:ea typeface="ＭＳ Ｐゴシック" charset="0"/>
              </a:rPr>
              <a:t>Habakkuk 3:1-2</a:t>
            </a:r>
          </a:p>
        </p:txBody>
      </p:sp>
      <p:pic>
        <p:nvPicPr>
          <p:cNvPr id="110595" name="Picture 6" descr="Hab3PowerofGodinDesert.jpg"/>
          <p:cNvPicPr>
            <a:picLocks noChangeAspect="1"/>
          </p:cNvPicPr>
          <p:nvPr/>
        </p:nvPicPr>
        <p:blipFill>
          <a:blip r:embed="rId2">
            <a:extLst>
              <a:ext uri="{28A0092B-C50C-407E-A947-70E740481C1C}">
                <a14:useLocalDpi xmlns:a14="http://schemas.microsoft.com/office/drawing/2010/main" val="0"/>
              </a:ext>
            </a:extLst>
          </a:blip>
          <a:srcRect l="3938" r="1523" b="2702"/>
          <a:stretch>
            <a:fillRect/>
          </a:stretch>
        </p:blipFill>
        <p:spPr bwMode="auto">
          <a:xfrm>
            <a:off x="0" y="167640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6" name="Title 1"/>
          <p:cNvSpPr txBox="1">
            <a:spLocks/>
          </p:cNvSpPr>
          <p:nvPr/>
        </p:nvSpPr>
        <p:spPr bwMode="auto">
          <a:xfrm>
            <a:off x="0" y="1676400"/>
            <a:ext cx="9067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a:r>
              <a:rPr lang="en-US" sz="2800" b="1">
                <a:solidFill>
                  <a:srgbClr val="000000"/>
                </a:solidFill>
                <a:latin typeface="Arial" charset="0"/>
                <a:cs typeface="Arial" charset="0"/>
              </a:rPr>
              <a:t>“A prayer of Habakkuk the prophet. On </a:t>
            </a:r>
            <a:r>
              <a:rPr lang="en-US" sz="2800" b="1" i="1">
                <a:solidFill>
                  <a:srgbClr val="000000"/>
                </a:solidFill>
                <a:latin typeface="Arial" charset="0"/>
                <a:cs typeface="Arial" charset="0"/>
              </a:rPr>
              <a:t>shigionoth.</a:t>
            </a:r>
            <a:endParaRPr lang="en-US" sz="3200" b="1" i="1">
              <a:solidFill>
                <a:srgbClr val="000000"/>
              </a:solidFill>
              <a:latin typeface="Arial" charset="0"/>
              <a:cs typeface="Arial" charset="0"/>
            </a:endParaRPr>
          </a:p>
        </p:txBody>
      </p:sp>
      <p:sp>
        <p:nvSpPr>
          <p:cNvPr id="110597" name="Title 1"/>
          <p:cNvSpPr txBox="1">
            <a:spLocks/>
          </p:cNvSpPr>
          <p:nvPr/>
        </p:nvSpPr>
        <p:spPr bwMode="auto">
          <a:xfrm>
            <a:off x="1784350" y="2057400"/>
            <a:ext cx="72834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a:r>
              <a:rPr lang="en-US" sz="2800" b="1" baseline="30000">
                <a:solidFill>
                  <a:srgbClr val="000000"/>
                </a:solidFill>
                <a:latin typeface="Arial" charset="0"/>
                <a:cs typeface="Arial" charset="0"/>
              </a:rPr>
              <a:t>2</a:t>
            </a:r>
            <a:r>
              <a:rPr lang="en-US" sz="2800" b="1">
                <a:solidFill>
                  <a:srgbClr val="000000"/>
                </a:solidFill>
                <a:latin typeface="Arial" charset="0"/>
                <a:cs typeface="Arial" charset="0"/>
              </a:rPr>
              <a:t>L</a:t>
            </a:r>
            <a:r>
              <a:rPr lang="en-US" b="1">
                <a:solidFill>
                  <a:srgbClr val="000000"/>
                </a:solidFill>
                <a:latin typeface="Arial" charset="0"/>
                <a:cs typeface="Arial" charset="0"/>
              </a:rPr>
              <a:t>ORD</a:t>
            </a:r>
            <a:r>
              <a:rPr lang="en-US" sz="2800" b="1">
                <a:solidFill>
                  <a:srgbClr val="000000"/>
                </a:solidFill>
                <a:latin typeface="Arial" charset="0"/>
                <a:cs typeface="Arial" charset="0"/>
              </a:rPr>
              <a:t>, I have heard of your fame; </a:t>
            </a:r>
          </a:p>
          <a:p>
            <a:pPr algn="r"/>
            <a:r>
              <a:rPr lang="en-US" sz="2800" b="1">
                <a:solidFill>
                  <a:srgbClr val="000000"/>
                </a:solidFill>
                <a:latin typeface="Arial" charset="0"/>
                <a:cs typeface="Arial" charset="0"/>
              </a:rPr>
              <a:t>I stand in awe of your deeds, O L</a:t>
            </a:r>
            <a:r>
              <a:rPr lang="en-US" b="1">
                <a:solidFill>
                  <a:srgbClr val="000000"/>
                </a:solidFill>
                <a:latin typeface="Arial" charset="0"/>
                <a:cs typeface="Arial" charset="0"/>
              </a:rPr>
              <a:t>ORD</a:t>
            </a:r>
            <a:r>
              <a:rPr lang="en-US" sz="2800" b="1">
                <a:solidFill>
                  <a:srgbClr val="000000"/>
                </a:solidFill>
                <a:latin typeface="Arial" charset="0"/>
                <a:cs typeface="Arial" charset="0"/>
              </a:rPr>
              <a:t>. </a:t>
            </a:r>
          </a:p>
          <a:p>
            <a:pPr algn="r"/>
            <a:r>
              <a:rPr lang="en-US" sz="2800" b="1">
                <a:solidFill>
                  <a:srgbClr val="000000"/>
                </a:solidFill>
                <a:latin typeface="Arial" charset="0"/>
                <a:cs typeface="Arial" charset="0"/>
              </a:rPr>
              <a:t>Renew them in our day, </a:t>
            </a:r>
          </a:p>
          <a:p>
            <a:pPr algn="r"/>
            <a:r>
              <a:rPr lang="en-US" sz="2800" b="1">
                <a:solidFill>
                  <a:srgbClr val="000000"/>
                </a:solidFill>
                <a:latin typeface="Arial" charset="0"/>
                <a:cs typeface="Arial" charset="0"/>
              </a:rPr>
              <a:t>in our time make them known; </a:t>
            </a:r>
          </a:p>
          <a:p>
            <a:pPr algn="r"/>
            <a:r>
              <a:rPr lang="en-US" sz="2800" b="1">
                <a:solidFill>
                  <a:srgbClr val="000000"/>
                </a:solidFill>
                <a:latin typeface="Arial" charset="0"/>
                <a:cs typeface="Arial" charset="0"/>
              </a:rPr>
              <a:t>in wrath remember mercy.”</a:t>
            </a:r>
          </a:p>
        </p:txBody>
      </p:sp>
    </p:spTree>
    <p:extLst>
      <p:ext uri="{BB962C8B-B14F-4D97-AF65-F5344CB8AC3E}">
        <p14:creationId xmlns:p14="http://schemas.microsoft.com/office/powerpoint/2010/main" val="3253290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1617" name="Rectangle 3"/>
          <p:cNvSpPr>
            <a:spLocks noChangeArrowheads="1"/>
          </p:cNvSpPr>
          <p:nvPr/>
        </p:nvSpPr>
        <p:spPr bwMode="auto">
          <a:xfrm>
            <a:off x="-76200" y="-152400"/>
            <a:ext cx="9372600" cy="7086600"/>
          </a:xfrm>
          <a:prstGeom prst="rect">
            <a:avLst/>
          </a:prstGeom>
          <a:solidFill>
            <a:srgbClr val="000000"/>
          </a:solidFill>
          <a:ln w="9525">
            <a:solidFill>
              <a:schemeClr val="tx1"/>
            </a:solidFill>
            <a:round/>
            <a:headEnd/>
            <a:tailEnd/>
          </a:ln>
        </p:spPr>
        <p:txBody>
          <a:bodyPr>
            <a:spAutoFit/>
          </a:bodyPr>
          <a:lstStyle/>
          <a:p>
            <a:endParaRPr lang="en-US">
              <a:solidFill>
                <a:srgbClr val="FFFFFF"/>
              </a:solidFill>
            </a:endParaRPr>
          </a:p>
        </p:txBody>
      </p:sp>
      <p:sp>
        <p:nvSpPr>
          <p:cNvPr id="2" name="Title 1"/>
          <p:cNvSpPr>
            <a:spLocks noGrp="1"/>
          </p:cNvSpPr>
          <p:nvPr>
            <p:ph type="title" idx="4294967295"/>
          </p:nvPr>
        </p:nvSpPr>
        <p:spPr>
          <a:xfrm>
            <a:off x="-76200" y="274638"/>
            <a:ext cx="9296400" cy="1143000"/>
          </a:xfrm>
        </p:spPr>
        <p:txBody>
          <a:bodyPr/>
          <a:lstStyle/>
          <a:p>
            <a:pPr>
              <a:defRPr/>
            </a:pPr>
            <a:r>
              <a:rPr lang="en-US">
                <a:latin typeface="Arial" charset="0"/>
                <a:ea typeface="ＭＳ Ｐゴシック" charset="0"/>
              </a:rPr>
              <a:t>Habakkuk 3:17 Expected Budding</a:t>
            </a:r>
          </a:p>
        </p:txBody>
      </p:sp>
      <p:pic>
        <p:nvPicPr>
          <p:cNvPr id="111619" name="Picture 4" descr="hab 3 bud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057400"/>
            <a:ext cx="5938838"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9178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2641" name="Picture 6" descr="Hab 3 17somalian-famine-victims.jpg"/>
          <p:cNvPicPr>
            <a:picLocks noChangeAspect="1"/>
          </p:cNvPicPr>
          <p:nvPr/>
        </p:nvPicPr>
        <p:blipFill>
          <a:blip r:embed="rId2">
            <a:extLst>
              <a:ext uri="{28A0092B-C50C-407E-A947-70E740481C1C}">
                <a14:useLocalDpi xmlns:a14="http://schemas.microsoft.com/office/drawing/2010/main" val="0"/>
              </a:ext>
            </a:extLst>
          </a:blip>
          <a:srcRect l="14894" b="507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3419475" y="3573463"/>
            <a:ext cx="5638800" cy="762000"/>
          </a:xfrm>
        </p:spPr>
        <p:txBody>
          <a:bodyPr/>
          <a:lstStyle/>
          <a:p>
            <a:pPr algn="r">
              <a:defRPr/>
            </a:pPr>
            <a:r>
              <a:rPr lang="en-US" dirty="0" smtClean="0">
                <a:solidFill>
                  <a:srgbClr val="000000"/>
                </a:solidFill>
                <a:effectLst>
                  <a:outerShdw blurRad="38100" dist="38100" dir="2700000" algn="tl">
                    <a:srgbClr val="FFFFFF"/>
                  </a:outerShdw>
                </a:effectLst>
                <a:latin typeface="Arial" charset="0"/>
                <a:ea typeface="ＭＳ Ｐゴシック" charset="0"/>
              </a:rPr>
              <a:t>Hab. </a:t>
            </a:r>
            <a:r>
              <a:rPr lang="en-US" dirty="0">
                <a:solidFill>
                  <a:srgbClr val="000000"/>
                </a:solidFill>
                <a:effectLst>
                  <a:outerShdw blurRad="38100" dist="38100" dir="2700000" algn="tl">
                    <a:srgbClr val="FFFFFF"/>
                  </a:outerShdw>
                </a:effectLst>
                <a:latin typeface="Arial" charset="0"/>
                <a:ea typeface="ＭＳ Ｐゴシック" charset="0"/>
              </a:rPr>
              <a:t>3:17-18</a:t>
            </a:r>
          </a:p>
        </p:txBody>
      </p:sp>
      <p:sp>
        <p:nvSpPr>
          <p:cNvPr id="112643" name="Title 1"/>
          <p:cNvSpPr txBox="1">
            <a:spLocks/>
          </p:cNvSpPr>
          <p:nvPr/>
        </p:nvSpPr>
        <p:spPr bwMode="auto">
          <a:xfrm>
            <a:off x="2819400" y="76200"/>
            <a:ext cx="6248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a:r>
              <a:rPr lang="en-US" sz="2800" b="1">
                <a:solidFill>
                  <a:srgbClr val="000000"/>
                </a:solidFill>
                <a:latin typeface="Arial" charset="0"/>
                <a:cs typeface="Arial" charset="0"/>
              </a:rPr>
              <a:t>"Though the fig tree does not bud and there are no grapes on the vines, though the olive crop fails and the fields produce no food, </a:t>
            </a:r>
          </a:p>
          <a:p>
            <a:pPr algn="r"/>
            <a:r>
              <a:rPr lang="en-US" sz="2800" b="1">
                <a:solidFill>
                  <a:srgbClr val="000000"/>
                </a:solidFill>
                <a:latin typeface="Arial" charset="0"/>
                <a:cs typeface="Arial" charset="0"/>
              </a:rPr>
              <a:t>though there are no sheep in the pen and no cattle in the stalls, </a:t>
            </a:r>
            <a:br>
              <a:rPr lang="en-US" sz="2800" b="1">
                <a:solidFill>
                  <a:srgbClr val="000000"/>
                </a:solidFill>
                <a:latin typeface="Arial" charset="0"/>
                <a:cs typeface="Arial" charset="0"/>
              </a:rPr>
            </a:br>
            <a:r>
              <a:rPr lang="en-US" sz="2800" b="1" baseline="30000">
                <a:solidFill>
                  <a:srgbClr val="000000"/>
                </a:solidFill>
                <a:latin typeface="Arial" charset="0"/>
                <a:cs typeface="Arial" charset="0"/>
              </a:rPr>
              <a:t>18</a:t>
            </a:r>
            <a:r>
              <a:rPr lang="en-US" sz="2800" b="1">
                <a:solidFill>
                  <a:srgbClr val="000000"/>
                </a:solidFill>
                <a:latin typeface="Arial" charset="0"/>
                <a:cs typeface="Arial" charset="0"/>
              </a:rPr>
              <a:t>yet I will rejoice in the Lord, </a:t>
            </a:r>
            <a:br>
              <a:rPr lang="en-US" sz="2800" b="1">
                <a:solidFill>
                  <a:srgbClr val="000000"/>
                </a:solidFill>
                <a:latin typeface="Arial" charset="0"/>
                <a:cs typeface="Arial" charset="0"/>
              </a:rPr>
            </a:br>
            <a:r>
              <a:rPr lang="en-US" sz="2800" b="1">
                <a:solidFill>
                  <a:srgbClr val="000000"/>
                </a:solidFill>
                <a:latin typeface="Arial" charset="0"/>
                <a:cs typeface="Arial" charset="0"/>
              </a:rPr>
              <a:t>I will be joyful in God my Savior."</a:t>
            </a:r>
          </a:p>
        </p:txBody>
      </p:sp>
    </p:spTree>
    <p:extLst>
      <p:ext uri="{BB962C8B-B14F-4D97-AF65-F5344CB8AC3E}">
        <p14:creationId xmlns:p14="http://schemas.microsoft.com/office/powerpoint/2010/main" val="39076513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3665" name="TextBox 14"/>
          <p:cNvSpPr txBox="1">
            <a:spLocks noChangeArrowheads="1"/>
          </p:cNvSpPr>
          <p:nvPr/>
        </p:nvSpPr>
        <p:spPr bwMode="auto">
          <a:xfrm>
            <a:off x="5105400" y="4154488"/>
            <a:ext cx="40386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2000" b="1">
                <a:solidFill>
                  <a:srgbClr val="000000"/>
                </a:solidFill>
                <a:latin typeface="Arial" charset="0"/>
                <a:cs typeface="Arial" charset="0"/>
              </a:rPr>
              <a:t>I heard and my heart pounded, my lips quivered at the sound; decay crept into my bones, and my legs trembled. Yet I will wait patiently for the day of calamity to come on the nation invading us (Hab. 3:16).</a:t>
            </a:r>
          </a:p>
        </p:txBody>
      </p:sp>
      <p:sp>
        <p:nvSpPr>
          <p:cNvPr id="113666" name="WordArt 2"/>
          <p:cNvSpPr>
            <a:spLocks noChangeArrowheads="1" noChangeShapeType="1" noTextEdit="1"/>
          </p:cNvSpPr>
          <p:nvPr/>
        </p:nvSpPr>
        <p:spPr bwMode="auto">
          <a:xfrm>
            <a:off x="6096000" y="228600"/>
            <a:ext cx="2181225" cy="495300"/>
          </a:xfrm>
          <a:prstGeom prst="rect">
            <a:avLst/>
          </a:prstGeom>
        </p:spPr>
        <p:txBody>
          <a:bodyPr wrap="none" fromWordArt="1">
            <a:prstTxWarp prst="textPlain">
              <a:avLst>
                <a:gd name="adj" fmla="val 50000"/>
              </a:avLst>
            </a:prstTxWarp>
          </a:bodyPr>
          <a:lstStyle/>
          <a:p>
            <a:pPr algn="ctr"/>
            <a:r>
              <a:rPr lang="en-US" sz="3600" kern="10">
                <a:ln w="6350">
                  <a:solidFill>
                    <a:srgbClr val="99CCFF"/>
                  </a:solidFill>
                  <a:round/>
                  <a:headEnd/>
                  <a:tailEnd/>
                </a:ln>
                <a:solidFill>
                  <a:srgbClr val="0066CC"/>
                </a:solidFill>
                <a:effectLst>
                  <a:outerShdw blurRad="63500" dist="38099" dir="2700000" algn="ctr" rotWithShape="0">
                    <a:srgbClr val="990000">
                      <a:alpha val="74997"/>
                    </a:srgbClr>
                  </a:outerShdw>
                </a:effectLst>
                <a:latin typeface="Impact"/>
                <a:ea typeface="Impact"/>
                <a:cs typeface="Impact"/>
              </a:rPr>
              <a:t>Fall of Babylon</a:t>
            </a:r>
          </a:p>
        </p:txBody>
      </p:sp>
      <p:sp>
        <p:nvSpPr>
          <p:cNvPr id="130051" name="Line 3"/>
          <p:cNvSpPr>
            <a:spLocks noChangeShapeType="1"/>
          </p:cNvSpPr>
          <p:nvPr/>
        </p:nvSpPr>
        <p:spPr bwMode="auto">
          <a:xfrm>
            <a:off x="6096000" y="838200"/>
            <a:ext cx="2209800" cy="0"/>
          </a:xfrm>
          <a:prstGeom prst="line">
            <a:avLst/>
          </a:prstGeom>
          <a:noFill/>
          <a:ln w="38100">
            <a:solidFill>
              <a:schemeClr val="tx1"/>
            </a:solidFill>
            <a:round/>
            <a:headEnd/>
            <a:tailEnd/>
          </a:ln>
        </p:spPr>
        <p:txBody>
          <a:bodyPr/>
          <a:lstStyle/>
          <a:p>
            <a:pPr algn="ctr">
              <a:defRPr/>
            </a:pPr>
            <a:endParaRPr lang="en-US" sz="2400">
              <a:solidFill>
                <a:srgbClr val="000000"/>
              </a:solidFill>
              <a:latin typeface="Arial"/>
              <a:cs typeface="Arial"/>
            </a:endParaRPr>
          </a:p>
        </p:txBody>
      </p:sp>
      <p:pic>
        <p:nvPicPr>
          <p:cNvPr id="113668" name="Picture 4" descr="Home">
            <a:hlinkClick r:id="rId2" action="ppaction://hlinksldjump"/>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53400" y="6119813"/>
            <a:ext cx="7239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209800"/>
            <a:ext cx="4267200"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895725"/>
            <a:ext cx="41910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5" name="Freeform 7"/>
          <p:cNvSpPr>
            <a:spLocks/>
          </p:cNvSpPr>
          <p:nvPr/>
        </p:nvSpPr>
        <p:spPr bwMode="auto">
          <a:xfrm>
            <a:off x="3355975" y="-212725"/>
            <a:ext cx="514350" cy="2498725"/>
          </a:xfrm>
          <a:custGeom>
            <a:avLst/>
            <a:gdLst>
              <a:gd name="T0" fmla="*/ 27 w 324"/>
              <a:gd name="T1" fmla="*/ 1574 h 1574"/>
              <a:gd name="T2" fmla="*/ 56 w 324"/>
              <a:gd name="T3" fmla="*/ 1305 h 1574"/>
              <a:gd name="T4" fmla="*/ 84 w 324"/>
              <a:gd name="T5" fmla="*/ 1228 h 1574"/>
              <a:gd name="T6" fmla="*/ 219 w 324"/>
              <a:gd name="T7" fmla="*/ 1084 h 1574"/>
              <a:gd name="T8" fmla="*/ 248 w 324"/>
              <a:gd name="T9" fmla="*/ 1036 h 1574"/>
              <a:gd name="T10" fmla="*/ 276 w 324"/>
              <a:gd name="T11" fmla="*/ 988 h 1574"/>
              <a:gd name="T12" fmla="*/ 305 w 324"/>
              <a:gd name="T13" fmla="*/ 844 h 1574"/>
              <a:gd name="T14" fmla="*/ 267 w 324"/>
              <a:gd name="T15" fmla="*/ 172 h 1574"/>
              <a:gd name="T16" fmla="*/ 257 w 324"/>
              <a:gd name="T17" fmla="*/ 0 h 15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4"/>
              <a:gd name="T28" fmla="*/ 0 h 1574"/>
              <a:gd name="T29" fmla="*/ 324 w 324"/>
              <a:gd name="T30" fmla="*/ 1574 h 15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4" h="1574">
                <a:moveTo>
                  <a:pt x="27" y="1574"/>
                </a:moveTo>
                <a:cubicBezTo>
                  <a:pt x="0" y="1497"/>
                  <a:pt x="27" y="1383"/>
                  <a:pt x="56" y="1305"/>
                </a:cubicBezTo>
                <a:cubicBezTo>
                  <a:pt x="66" y="1279"/>
                  <a:pt x="67" y="1250"/>
                  <a:pt x="84" y="1228"/>
                </a:cubicBezTo>
                <a:cubicBezTo>
                  <a:pt x="107" y="1198"/>
                  <a:pt x="186" y="1117"/>
                  <a:pt x="219" y="1084"/>
                </a:cubicBezTo>
                <a:cubicBezTo>
                  <a:pt x="243" y="1008"/>
                  <a:pt x="209" y="1101"/>
                  <a:pt x="248" y="1036"/>
                </a:cubicBezTo>
                <a:cubicBezTo>
                  <a:pt x="288" y="969"/>
                  <a:pt x="223" y="1043"/>
                  <a:pt x="276" y="988"/>
                </a:cubicBezTo>
                <a:cubicBezTo>
                  <a:pt x="306" y="903"/>
                  <a:pt x="294" y="951"/>
                  <a:pt x="305" y="844"/>
                </a:cubicBezTo>
                <a:cubicBezTo>
                  <a:pt x="299" y="461"/>
                  <a:pt x="324" y="418"/>
                  <a:pt x="267" y="172"/>
                </a:cubicBezTo>
                <a:cubicBezTo>
                  <a:pt x="255" y="38"/>
                  <a:pt x="257" y="95"/>
                  <a:pt x="257" y="0"/>
                </a:cubicBezTo>
              </a:path>
            </a:pathLst>
          </a:custGeom>
          <a:noFill/>
          <a:ln w="123825">
            <a:solidFill>
              <a:srgbClr val="9999FF"/>
            </a:solidFill>
            <a:round/>
            <a:headEnd/>
            <a:tailEnd/>
          </a:ln>
        </p:spPr>
        <p:txBody>
          <a:bodyPr/>
          <a:lstStyle/>
          <a:p>
            <a:pPr algn="ctr">
              <a:defRPr/>
            </a:pPr>
            <a:endParaRPr lang="en-US" sz="2400">
              <a:solidFill>
                <a:srgbClr val="000000"/>
              </a:solidFill>
              <a:latin typeface="Arial"/>
              <a:cs typeface="Arial"/>
            </a:endParaRPr>
          </a:p>
        </p:txBody>
      </p:sp>
      <p:sp>
        <p:nvSpPr>
          <p:cNvPr id="102408" name="Freeform 8"/>
          <p:cNvSpPr>
            <a:spLocks/>
          </p:cNvSpPr>
          <p:nvPr/>
        </p:nvSpPr>
        <p:spPr bwMode="auto">
          <a:xfrm>
            <a:off x="228600" y="152400"/>
            <a:ext cx="3551238" cy="7162800"/>
          </a:xfrm>
          <a:custGeom>
            <a:avLst/>
            <a:gdLst>
              <a:gd name="T0" fmla="*/ 2237 w 2237"/>
              <a:gd name="T1" fmla="*/ 0 h 4512"/>
              <a:gd name="T2" fmla="*/ 2112 w 2237"/>
              <a:gd name="T3" fmla="*/ 144 h 4512"/>
              <a:gd name="T4" fmla="*/ 2054 w 2237"/>
              <a:gd name="T5" fmla="*/ 192 h 4512"/>
              <a:gd name="T6" fmla="*/ 2006 w 2237"/>
              <a:gd name="T7" fmla="*/ 249 h 4512"/>
              <a:gd name="T8" fmla="*/ 1997 w 2237"/>
              <a:gd name="T9" fmla="*/ 278 h 4512"/>
              <a:gd name="T10" fmla="*/ 1958 w 2237"/>
              <a:gd name="T11" fmla="*/ 336 h 4512"/>
              <a:gd name="T12" fmla="*/ 1882 w 2237"/>
              <a:gd name="T13" fmla="*/ 489 h 4512"/>
              <a:gd name="T14" fmla="*/ 1872 w 2237"/>
              <a:gd name="T15" fmla="*/ 518 h 4512"/>
              <a:gd name="T16" fmla="*/ 1814 w 2237"/>
              <a:gd name="T17" fmla="*/ 556 h 4512"/>
              <a:gd name="T18" fmla="*/ 1526 w 2237"/>
              <a:gd name="T19" fmla="*/ 700 h 4512"/>
              <a:gd name="T20" fmla="*/ 1440 w 2237"/>
              <a:gd name="T21" fmla="*/ 729 h 4512"/>
              <a:gd name="T22" fmla="*/ 1190 w 2237"/>
              <a:gd name="T23" fmla="*/ 816 h 4512"/>
              <a:gd name="T24" fmla="*/ 1056 w 2237"/>
              <a:gd name="T25" fmla="*/ 835 h 4512"/>
              <a:gd name="T26" fmla="*/ 787 w 2237"/>
              <a:gd name="T27" fmla="*/ 892 h 4512"/>
              <a:gd name="T28" fmla="*/ 634 w 2237"/>
              <a:gd name="T29" fmla="*/ 931 h 4512"/>
              <a:gd name="T30" fmla="*/ 509 w 2237"/>
              <a:gd name="T31" fmla="*/ 979 h 4512"/>
              <a:gd name="T32" fmla="*/ 355 w 2237"/>
              <a:gd name="T33" fmla="*/ 1180 h 4512"/>
              <a:gd name="T34" fmla="*/ 278 w 2237"/>
              <a:gd name="T35" fmla="*/ 1276 h 4512"/>
              <a:gd name="T36" fmla="*/ 211 w 2237"/>
              <a:gd name="T37" fmla="*/ 1315 h 4512"/>
              <a:gd name="T38" fmla="*/ 134 w 2237"/>
              <a:gd name="T39" fmla="*/ 1392 h 4512"/>
              <a:gd name="T40" fmla="*/ 96 w 2237"/>
              <a:gd name="T41" fmla="*/ 1440 h 4512"/>
              <a:gd name="T42" fmla="*/ 0 w 2237"/>
              <a:gd name="T43" fmla="*/ 2140 h 4512"/>
              <a:gd name="T44" fmla="*/ 10 w 2237"/>
              <a:gd name="T45" fmla="*/ 3388 h 4512"/>
              <a:gd name="T46" fmla="*/ 346 w 2237"/>
              <a:gd name="T47" fmla="*/ 3753 h 4512"/>
              <a:gd name="T48" fmla="*/ 374 w 2237"/>
              <a:gd name="T49" fmla="*/ 3820 h 4512"/>
              <a:gd name="T50" fmla="*/ 490 w 2237"/>
              <a:gd name="T51" fmla="*/ 3964 h 4512"/>
              <a:gd name="T52" fmla="*/ 605 w 2237"/>
              <a:gd name="T53" fmla="*/ 4032 h 4512"/>
              <a:gd name="T54" fmla="*/ 701 w 2237"/>
              <a:gd name="T55" fmla="*/ 4089 h 4512"/>
              <a:gd name="T56" fmla="*/ 941 w 2237"/>
              <a:gd name="T57" fmla="*/ 4137 h 4512"/>
              <a:gd name="T58" fmla="*/ 1354 w 2237"/>
              <a:gd name="T59" fmla="*/ 4118 h 4512"/>
              <a:gd name="T60" fmla="*/ 1699 w 2237"/>
              <a:gd name="T61" fmla="*/ 4147 h 4512"/>
              <a:gd name="T62" fmla="*/ 1795 w 2237"/>
              <a:gd name="T63" fmla="*/ 4185 h 4512"/>
              <a:gd name="T64" fmla="*/ 1901 w 2237"/>
              <a:gd name="T65" fmla="*/ 4281 h 4512"/>
              <a:gd name="T66" fmla="*/ 1968 w 2237"/>
              <a:gd name="T67" fmla="*/ 4512 h 45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37"/>
              <a:gd name="T103" fmla="*/ 0 h 4512"/>
              <a:gd name="T104" fmla="*/ 2237 w 2237"/>
              <a:gd name="T105" fmla="*/ 4512 h 45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37" h="4512">
                <a:moveTo>
                  <a:pt x="2237" y="0"/>
                </a:moveTo>
                <a:cubicBezTo>
                  <a:pt x="2153" y="108"/>
                  <a:pt x="2196" y="60"/>
                  <a:pt x="2112" y="144"/>
                </a:cubicBezTo>
                <a:cubicBezTo>
                  <a:pt x="2024" y="232"/>
                  <a:pt x="2148" y="81"/>
                  <a:pt x="2054" y="192"/>
                </a:cubicBezTo>
                <a:cubicBezTo>
                  <a:pt x="1994" y="263"/>
                  <a:pt x="2053" y="204"/>
                  <a:pt x="2006" y="249"/>
                </a:cubicBezTo>
                <a:cubicBezTo>
                  <a:pt x="2003" y="259"/>
                  <a:pt x="2002" y="269"/>
                  <a:pt x="1997" y="278"/>
                </a:cubicBezTo>
                <a:cubicBezTo>
                  <a:pt x="1986" y="298"/>
                  <a:pt x="1958" y="336"/>
                  <a:pt x="1958" y="336"/>
                </a:cubicBezTo>
                <a:cubicBezTo>
                  <a:pt x="1940" y="392"/>
                  <a:pt x="1907" y="438"/>
                  <a:pt x="1882" y="489"/>
                </a:cubicBezTo>
                <a:cubicBezTo>
                  <a:pt x="1877" y="498"/>
                  <a:pt x="1879" y="511"/>
                  <a:pt x="1872" y="518"/>
                </a:cubicBezTo>
                <a:cubicBezTo>
                  <a:pt x="1856" y="534"/>
                  <a:pt x="1832" y="541"/>
                  <a:pt x="1814" y="556"/>
                </a:cubicBezTo>
                <a:cubicBezTo>
                  <a:pt x="1728" y="626"/>
                  <a:pt x="1637" y="679"/>
                  <a:pt x="1526" y="700"/>
                </a:cubicBezTo>
                <a:cubicBezTo>
                  <a:pt x="1469" y="741"/>
                  <a:pt x="1532" y="702"/>
                  <a:pt x="1440" y="729"/>
                </a:cubicBezTo>
                <a:cubicBezTo>
                  <a:pt x="1358" y="753"/>
                  <a:pt x="1274" y="799"/>
                  <a:pt x="1190" y="816"/>
                </a:cubicBezTo>
                <a:cubicBezTo>
                  <a:pt x="1146" y="825"/>
                  <a:pt x="1101" y="829"/>
                  <a:pt x="1056" y="835"/>
                </a:cubicBezTo>
                <a:cubicBezTo>
                  <a:pt x="968" y="862"/>
                  <a:pt x="879" y="880"/>
                  <a:pt x="787" y="892"/>
                </a:cubicBezTo>
                <a:cubicBezTo>
                  <a:pt x="735" y="910"/>
                  <a:pt x="687" y="918"/>
                  <a:pt x="634" y="931"/>
                </a:cubicBezTo>
                <a:cubicBezTo>
                  <a:pt x="590" y="942"/>
                  <a:pt x="552" y="964"/>
                  <a:pt x="509" y="979"/>
                </a:cubicBezTo>
                <a:cubicBezTo>
                  <a:pt x="452" y="1045"/>
                  <a:pt x="405" y="1107"/>
                  <a:pt x="355" y="1180"/>
                </a:cubicBezTo>
                <a:cubicBezTo>
                  <a:pt x="332" y="1213"/>
                  <a:pt x="312" y="1252"/>
                  <a:pt x="278" y="1276"/>
                </a:cubicBezTo>
                <a:cubicBezTo>
                  <a:pt x="257" y="1291"/>
                  <a:pt x="233" y="1301"/>
                  <a:pt x="211" y="1315"/>
                </a:cubicBezTo>
                <a:cubicBezTo>
                  <a:pt x="189" y="1349"/>
                  <a:pt x="160" y="1361"/>
                  <a:pt x="134" y="1392"/>
                </a:cubicBezTo>
                <a:cubicBezTo>
                  <a:pt x="59" y="1482"/>
                  <a:pt x="165" y="1368"/>
                  <a:pt x="96" y="1440"/>
                </a:cubicBezTo>
                <a:cubicBezTo>
                  <a:pt x="16" y="1664"/>
                  <a:pt x="60" y="1912"/>
                  <a:pt x="0" y="2140"/>
                </a:cubicBezTo>
                <a:cubicBezTo>
                  <a:pt x="3" y="2556"/>
                  <a:pt x="4" y="2972"/>
                  <a:pt x="10" y="3388"/>
                </a:cubicBezTo>
                <a:cubicBezTo>
                  <a:pt x="13" y="3591"/>
                  <a:pt x="227" y="3640"/>
                  <a:pt x="346" y="3753"/>
                </a:cubicBezTo>
                <a:cubicBezTo>
                  <a:pt x="369" y="3828"/>
                  <a:pt x="336" y="3727"/>
                  <a:pt x="374" y="3820"/>
                </a:cubicBezTo>
                <a:cubicBezTo>
                  <a:pt x="402" y="3888"/>
                  <a:pt x="415" y="3941"/>
                  <a:pt x="490" y="3964"/>
                </a:cubicBezTo>
                <a:cubicBezTo>
                  <a:pt x="522" y="3998"/>
                  <a:pt x="561" y="4017"/>
                  <a:pt x="605" y="4032"/>
                </a:cubicBezTo>
                <a:cubicBezTo>
                  <a:pt x="680" y="4086"/>
                  <a:pt x="646" y="4072"/>
                  <a:pt x="701" y="4089"/>
                </a:cubicBezTo>
                <a:cubicBezTo>
                  <a:pt x="767" y="4132"/>
                  <a:pt x="863" y="4130"/>
                  <a:pt x="941" y="4137"/>
                </a:cubicBezTo>
                <a:cubicBezTo>
                  <a:pt x="1073" y="4172"/>
                  <a:pt x="1219" y="4133"/>
                  <a:pt x="1354" y="4118"/>
                </a:cubicBezTo>
                <a:cubicBezTo>
                  <a:pt x="1494" y="4123"/>
                  <a:pt x="1580" y="4116"/>
                  <a:pt x="1699" y="4147"/>
                </a:cubicBezTo>
                <a:cubicBezTo>
                  <a:pt x="1730" y="4168"/>
                  <a:pt x="1760" y="4174"/>
                  <a:pt x="1795" y="4185"/>
                </a:cubicBezTo>
                <a:cubicBezTo>
                  <a:pt x="1857" y="4227"/>
                  <a:pt x="1852" y="4232"/>
                  <a:pt x="1901" y="4281"/>
                </a:cubicBezTo>
                <a:cubicBezTo>
                  <a:pt x="1925" y="4358"/>
                  <a:pt x="1968" y="4428"/>
                  <a:pt x="1968" y="4512"/>
                </a:cubicBezTo>
              </a:path>
            </a:pathLst>
          </a:custGeom>
          <a:noFill/>
          <a:ln w="123825">
            <a:solidFill>
              <a:srgbClr val="9999FF"/>
            </a:solidFill>
            <a:round/>
            <a:headEnd/>
            <a:tailEnd/>
          </a:ln>
        </p:spPr>
        <p:txBody>
          <a:bodyPr/>
          <a:lstStyle/>
          <a:p>
            <a:pPr algn="ctr">
              <a:defRPr/>
            </a:pPr>
            <a:endParaRPr lang="en-US" sz="2400">
              <a:solidFill>
                <a:srgbClr val="000000"/>
              </a:solidFill>
              <a:latin typeface="Arial"/>
              <a:cs typeface="Arial"/>
            </a:endParaRPr>
          </a:p>
        </p:txBody>
      </p:sp>
      <p:sp>
        <p:nvSpPr>
          <p:cNvPr id="102409" name="Line 9"/>
          <p:cNvSpPr>
            <a:spLocks noChangeShapeType="1"/>
          </p:cNvSpPr>
          <p:nvPr/>
        </p:nvSpPr>
        <p:spPr bwMode="auto">
          <a:xfrm flipH="1">
            <a:off x="3657600" y="0"/>
            <a:ext cx="304800" cy="381000"/>
          </a:xfrm>
          <a:prstGeom prst="line">
            <a:avLst/>
          </a:prstGeom>
          <a:noFill/>
          <a:ln w="57150">
            <a:solidFill>
              <a:schemeClr val="tx1"/>
            </a:solidFill>
            <a:round/>
            <a:headEnd/>
            <a:tailEnd/>
          </a:ln>
        </p:spPr>
        <p:txBody>
          <a:bodyPr/>
          <a:lstStyle/>
          <a:p>
            <a:pPr algn="ctr">
              <a:defRPr/>
            </a:pPr>
            <a:endParaRPr lang="en-US" sz="2400">
              <a:solidFill>
                <a:srgbClr val="000000"/>
              </a:solidFill>
              <a:latin typeface="Arial"/>
              <a:cs typeface="Arial"/>
            </a:endParaRPr>
          </a:p>
        </p:txBody>
      </p:sp>
      <p:sp>
        <p:nvSpPr>
          <p:cNvPr id="102410" name="Text Box 10"/>
          <p:cNvSpPr txBox="1">
            <a:spLocks noChangeArrowheads="1"/>
          </p:cNvSpPr>
          <p:nvPr/>
        </p:nvSpPr>
        <p:spPr bwMode="auto">
          <a:xfrm>
            <a:off x="76200" y="735013"/>
            <a:ext cx="8428038" cy="1169987"/>
          </a:xfrm>
          <a:prstGeom prst="rect">
            <a:avLst/>
          </a:prstGeom>
          <a:noFill/>
          <a:ln w="9525">
            <a:noFill/>
            <a:miter lim="800000"/>
            <a:headEnd/>
            <a:tailEnd/>
          </a:ln>
          <a:effectLst/>
        </p:spPr>
        <p:txBody>
          <a:bodyPr>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a:defRPr/>
            </a:pPr>
            <a:r>
              <a:rPr lang="en-US" sz="3500" b="1" smtClean="0">
                <a:solidFill>
                  <a:srgbClr val="003D00"/>
                </a:solidFill>
                <a:effectLst>
                  <a:outerShdw blurRad="38100" dist="38100" dir="2700000" algn="tl">
                    <a:srgbClr val="DDDDDD"/>
                  </a:outerShdw>
                </a:effectLst>
                <a:latin typeface="Arial" charset="0"/>
                <a:cs typeface="Arial" charset="0"/>
              </a:rPr>
              <a:t>BABYLON FELL (539 </a:t>
            </a:r>
            <a:r>
              <a:rPr lang="en-US" sz="2700" b="1" smtClean="0">
                <a:solidFill>
                  <a:srgbClr val="003D00"/>
                </a:solidFill>
                <a:effectLst>
                  <a:outerShdw blurRad="38100" dist="38100" dir="2700000" algn="tl">
                    <a:srgbClr val="DDDDDD"/>
                  </a:outerShdw>
                </a:effectLst>
                <a:latin typeface="Arial" charset="0"/>
                <a:cs typeface="Arial" charset="0"/>
              </a:rPr>
              <a:t>BC</a:t>
            </a:r>
            <a:r>
              <a:rPr lang="en-US" sz="3500" b="1" smtClean="0">
                <a:solidFill>
                  <a:srgbClr val="003D00"/>
                </a:solidFill>
                <a:effectLst>
                  <a:outerShdw blurRad="38100" dist="38100" dir="2700000" algn="tl">
                    <a:srgbClr val="DDDDDD"/>
                  </a:outerShdw>
                </a:effectLst>
                <a:latin typeface="Arial" charset="0"/>
                <a:cs typeface="Arial" charset="0"/>
              </a:rPr>
              <a:t>)</a:t>
            </a:r>
          </a:p>
          <a:p>
            <a:pPr algn="ctr">
              <a:defRPr/>
            </a:pPr>
            <a:r>
              <a:rPr lang="en-US" sz="3500" b="1" smtClean="0">
                <a:solidFill>
                  <a:srgbClr val="003D00"/>
                </a:solidFill>
                <a:effectLst>
                  <a:outerShdw blurRad="38100" dist="38100" dir="2700000" algn="tl">
                    <a:srgbClr val="DDDDDD"/>
                  </a:outerShdw>
                </a:effectLst>
                <a:latin typeface="Arial" charset="0"/>
                <a:cs typeface="Arial" charset="0"/>
              </a:rPr>
              <a:t>Cyrus entered under the water gates</a:t>
            </a:r>
            <a:endParaRPr lang="en-US" sz="3500" smtClean="0">
              <a:solidFill>
                <a:srgbClr val="003D00"/>
              </a:solidFill>
              <a:latin typeface="Arial" charset="0"/>
              <a:cs typeface="Arial" charset="0"/>
            </a:endParaRPr>
          </a:p>
        </p:txBody>
      </p:sp>
      <p:sp>
        <p:nvSpPr>
          <p:cNvPr id="130059" name="Freeform 11"/>
          <p:cNvSpPr>
            <a:spLocks/>
          </p:cNvSpPr>
          <p:nvPr/>
        </p:nvSpPr>
        <p:spPr bwMode="auto">
          <a:xfrm rot="-687844">
            <a:off x="2743200" y="6172200"/>
            <a:ext cx="514350" cy="2498725"/>
          </a:xfrm>
          <a:custGeom>
            <a:avLst/>
            <a:gdLst>
              <a:gd name="T0" fmla="*/ 27 w 324"/>
              <a:gd name="T1" fmla="*/ 1574 h 1574"/>
              <a:gd name="T2" fmla="*/ 56 w 324"/>
              <a:gd name="T3" fmla="*/ 1305 h 1574"/>
              <a:gd name="T4" fmla="*/ 84 w 324"/>
              <a:gd name="T5" fmla="*/ 1228 h 1574"/>
              <a:gd name="T6" fmla="*/ 219 w 324"/>
              <a:gd name="T7" fmla="*/ 1084 h 1574"/>
              <a:gd name="T8" fmla="*/ 248 w 324"/>
              <a:gd name="T9" fmla="*/ 1036 h 1574"/>
              <a:gd name="T10" fmla="*/ 276 w 324"/>
              <a:gd name="T11" fmla="*/ 988 h 1574"/>
              <a:gd name="T12" fmla="*/ 305 w 324"/>
              <a:gd name="T13" fmla="*/ 844 h 1574"/>
              <a:gd name="T14" fmla="*/ 267 w 324"/>
              <a:gd name="T15" fmla="*/ 172 h 1574"/>
              <a:gd name="T16" fmla="*/ 257 w 324"/>
              <a:gd name="T17" fmla="*/ 0 h 15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4"/>
              <a:gd name="T28" fmla="*/ 0 h 1574"/>
              <a:gd name="T29" fmla="*/ 324 w 324"/>
              <a:gd name="T30" fmla="*/ 1574 h 15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4" h="1574">
                <a:moveTo>
                  <a:pt x="27" y="1574"/>
                </a:moveTo>
                <a:cubicBezTo>
                  <a:pt x="0" y="1497"/>
                  <a:pt x="27" y="1383"/>
                  <a:pt x="56" y="1305"/>
                </a:cubicBezTo>
                <a:cubicBezTo>
                  <a:pt x="66" y="1279"/>
                  <a:pt x="67" y="1250"/>
                  <a:pt x="84" y="1228"/>
                </a:cubicBezTo>
                <a:cubicBezTo>
                  <a:pt x="107" y="1198"/>
                  <a:pt x="186" y="1117"/>
                  <a:pt x="219" y="1084"/>
                </a:cubicBezTo>
                <a:cubicBezTo>
                  <a:pt x="243" y="1008"/>
                  <a:pt x="209" y="1101"/>
                  <a:pt x="248" y="1036"/>
                </a:cubicBezTo>
                <a:cubicBezTo>
                  <a:pt x="288" y="969"/>
                  <a:pt x="223" y="1043"/>
                  <a:pt x="276" y="988"/>
                </a:cubicBezTo>
                <a:cubicBezTo>
                  <a:pt x="306" y="903"/>
                  <a:pt x="294" y="951"/>
                  <a:pt x="305" y="844"/>
                </a:cubicBezTo>
                <a:cubicBezTo>
                  <a:pt x="299" y="461"/>
                  <a:pt x="324" y="418"/>
                  <a:pt x="267" y="172"/>
                </a:cubicBezTo>
                <a:cubicBezTo>
                  <a:pt x="255" y="38"/>
                  <a:pt x="257" y="95"/>
                  <a:pt x="257" y="0"/>
                </a:cubicBezTo>
              </a:path>
            </a:pathLst>
          </a:custGeom>
          <a:noFill/>
          <a:ln w="123825">
            <a:solidFill>
              <a:srgbClr val="9999FF"/>
            </a:solidFill>
            <a:round/>
            <a:headEnd/>
            <a:tailEnd/>
          </a:ln>
        </p:spPr>
        <p:txBody>
          <a:bodyPr/>
          <a:lstStyle/>
          <a:p>
            <a:pPr algn="ctr">
              <a:defRPr/>
            </a:pPr>
            <a:endParaRPr lang="en-US" sz="2400">
              <a:solidFill>
                <a:srgbClr val="000000"/>
              </a:solidFill>
              <a:latin typeface="Arial"/>
              <a:cs typeface="Arial"/>
            </a:endParaRPr>
          </a:p>
        </p:txBody>
      </p:sp>
      <p:sp>
        <p:nvSpPr>
          <p:cNvPr id="102412" name="Text Box 12"/>
          <p:cNvSpPr txBox="1">
            <a:spLocks noChangeArrowheads="1"/>
          </p:cNvSpPr>
          <p:nvPr/>
        </p:nvSpPr>
        <p:spPr bwMode="auto">
          <a:xfrm>
            <a:off x="5105400" y="2573338"/>
            <a:ext cx="4038600" cy="1169987"/>
          </a:xfrm>
          <a:prstGeom prst="rect">
            <a:avLst/>
          </a:prstGeom>
          <a:noFill/>
          <a:ln w="9525">
            <a:noFill/>
            <a:miter lim="800000"/>
            <a:headEnd/>
            <a:tailEnd/>
          </a:ln>
        </p:spPr>
        <p:txBody>
          <a:bodyPr>
            <a:spAutoFit/>
          </a:bodyPr>
          <a:lstStyle/>
          <a:p>
            <a:pPr algn="ctr">
              <a:spcBef>
                <a:spcPct val="50000"/>
              </a:spcBef>
              <a:defRPr/>
            </a:pPr>
            <a:r>
              <a:rPr lang="en-US" sz="2800" b="1" dirty="0">
                <a:solidFill>
                  <a:srgbClr val="000000"/>
                </a:solidFill>
                <a:latin typeface="Arial"/>
                <a:cs typeface="Arial"/>
              </a:rPr>
              <a:t>Daniel 5</a:t>
            </a:r>
          </a:p>
          <a:p>
            <a:pPr algn="ctr">
              <a:spcBef>
                <a:spcPct val="50000"/>
              </a:spcBef>
              <a:defRPr/>
            </a:pPr>
            <a:r>
              <a:rPr lang="en-US" sz="2800" b="1" dirty="0">
                <a:solidFill>
                  <a:srgbClr val="000000"/>
                </a:solidFill>
                <a:latin typeface="Arial"/>
                <a:cs typeface="Arial"/>
              </a:rPr>
              <a:t>(Belshazzar</a:t>
            </a:r>
            <a:r>
              <a:rPr lang="fr-FR" sz="2800" b="1" dirty="0">
                <a:solidFill>
                  <a:srgbClr val="000000"/>
                </a:solidFill>
                <a:latin typeface="Arial"/>
                <a:cs typeface="Arial"/>
              </a:rPr>
              <a:t>'</a:t>
            </a:r>
            <a:r>
              <a:rPr lang="en-US" sz="2800" b="1" dirty="0">
                <a:solidFill>
                  <a:srgbClr val="000000"/>
                </a:solidFill>
                <a:latin typeface="Arial"/>
                <a:cs typeface="Arial"/>
              </a:rPr>
              <a:t>s Feast)</a:t>
            </a:r>
          </a:p>
        </p:txBody>
      </p:sp>
    </p:spTree>
    <p:extLst>
      <p:ext uri="{BB962C8B-B14F-4D97-AF65-F5344CB8AC3E}">
        <p14:creationId xmlns:p14="http://schemas.microsoft.com/office/powerpoint/2010/main" val="7914461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wd">
                                    <p:tmPct val="100000"/>
                                  </p:iterate>
                                  <p:childTnLst>
                                    <p:set>
                                      <p:cBhvr>
                                        <p:cTn id="6" dur="1" fill="hold">
                                          <p:stCondLst>
                                            <p:cond delay="0"/>
                                          </p:stCondLst>
                                        </p:cTn>
                                        <p:tgtEl>
                                          <p:spTgt spid="102410"/>
                                        </p:tgtEl>
                                        <p:attrNameLst>
                                          <p:attrName>style.visibility</p:attrName>
                                        </p:attrNameLst>
                                      </p:cBhvr>
                                      <p:to>
                                        <p:strVal val="visible"/>
                                      </p:to>
                                    </p:set>
                                    <p:animEffect transition="in" filter="wipe(up)">
                                      <p:cBhvr>
                                        <p:cTn id="7" dur="300"/>
                                        <p:tgtEl>
                                          <p:spTgt spid="102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02409"/>
                                        </p:tgtEl>
                                        <p:attrNameLst>
                                          <p:attrName>style.visibility</p:attrName>
                                        </p:attrNameLst>
                                      </p:cBhvr>
                                      <p:to>
                                        <p:strVal val="visible"/>
                                      </p:to>
                                    </p:set>
                                    <p:animEffect transition="in" filter="wipe(up)">
                                      <p:cBhvr>
                                        <p:cTn id="12" dur="500"/>
                                        <p:tgtEl>
                                          <p:spTgt spid="1024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02408"/>
                                        </p:tgtEl>
                                        <p:attrNameLst>
                                          <p:attrName>style.visibility</p:attrName>
                                        </p:attrNameLst>
                                      </p:cBhvr>
                                      <p:to>
                                        <p:strVal val="visible"/>
                                      </p:to>
                                    </p:set>
                                    <p:animEffect transition="in" filter="wipe(up)">
                                      <p:cBhvr>
                                        <p:cTn id="17" dur="500"/>
                                        <p:tgtEl>
                                          <p:spTgt spid="1024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5" presetClass="entr" presetSubtype="0" fill="hold" nodeType="clickEffect">
                                  <p:stCondLst>
                                    <p:cond delay="0"/>
                                  </p:stCondLst>
                                  <p:childTnLst>
                                    <p:set>
                                      <p:cBhvr>
                                        <p:cTn id="21" dur="1" fill="hold">
                                          <p:stCondLst>
                                            <p:cond delay="0"/>
                                          </p:stCondLst>
                                        </p:cTn>
                                        <p:tgtEl>
                                          <p:spTgt spid="102406"/>
                                        </p:tgtEl>
                                        <p:attrNameLst>
                                          <p:attrName>style.visibility</p:attrName>
                                        </p:attrNameLst>
                                      </p:cBhvr>
                                      <p:to>
                                        <p:strVal val="visible"/>
                                      </p:to>
                                    </p:set>
                                    <p:anim calcmode="lin" valueType="num">
                                      <p:cBhvr>
                                        <p:cTn id="22" dur="1000" fill="hold"/>
                                        <p:tgtEl>
                                          <p:spTgt spid="102406"/>
                                        </p:tgtEl>
                                        <p:attrNameLst>
                                          <p:attrName>ppt_w</p:attrName>
                                        </p:attrNameLst>
                                      </p:cBhvr>
                                      <p:tavLst>
                                        <p:tav tm="0">
                                          <p:val>
                                            <p:fltVal val="0"/>
                                          </p:val>
                                        </p:tav>
                                        <p:tav tm="100000">
                                          <p:val>
                                            <p:strVal val="#ppt_w"/>
                                          </p:val>
                                        </p:tav>
                                      </p:tavLst>
                                    </p:anim>
                                    <p:anim calcmode="lin" valueType="num">
                                      <p:cBhvr>
                                        <p:cTn id="23" dur="1000" fill="hold"/>
                                        <p:tgtEl>
                                          <p:spTgt spid="102406"/>
                                        </p:tgtEl>
                                        <p:attrNameLst>
                                          <p:attrName>ppt_h</p:attrName>
                                        </p:attrNameLst>
                                      </p:cBhvr>
                                      <p:tavLst>
                                        <p:tav tm="0">
                                          <p:val>
                                            <p:fltVal val="0"/>
                                          </p:val>
                                        </p:tav>
                                        <p:tav tm="100000">
                                          <p:val>
                                            <p:strVal val="#ppt_h"/>
                                          </p:val>
                                        </p:tav>
                                      </p:tavLst>
                                    </p:anim>
                                    <p:anim calcmode="lin" valueType="num">
                                      <p:cBhvr>
                                        <p:cTn id="24" dur="1000" fill="hold"/>
                                        <p:tgtEl>
                                          <p:spTgt spid="102406"/>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0240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02412"/>
                                        </p:tgtEl>
                                        <p:attrNameLst>
                                          <p:attrName>style.visibility</p:attrName>
                                        </p:attrNameLst>
                                      </p:cBhvr>
                                      <p:to>
                                        <p:strVal val="visible"/>
                                      </p:to>
                                    </p:set>
                                    <p:animEffect transition="in" filter="dissolve">
                                      <p:cBhvr>
                                        <p:cTn id="30" dur="500"/>
                                        <p:tgtEl>
                                          <p:spTgt spid="102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0" grpId="0" autoUpdateAnimBg="0"/>
      <p:bldP spid="102412"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4689" name="Rectangle 3"/>
          <p:cNvSpPr>
            <a:spLocks noChangeArrowheads="1"/>
          </p:cNvSpPr>
          <p:nvPr/>
        </p:nvSpPr>
        <p:spPr bwMode="auto">
          <a:xfrm>
            <a:off x="-76200" y="-152400"/>
            <a:ext cx="9372600" cy="7086600"/>
          </a:xfrm>
          <a:prstGeom prst="rect">
            <a:avLst/>
          </a:prstGeom>
          <a:solidFill>
            <a:srgbClr val="000000"/>
          </a:solidFill>
          <a:ln w="9525">
            <a:solidFill>
              <a:schemeClr val="tx1"/>
            </a:solidFill>
            <a:round/>
            <a:headEnd/>
            <a:tailEnd/>
          </a:ln>
        </p:spPr>
        <p:txBody>
          <a:bodyPr>
            <a:spAutoFit/>
          </a:bodyPr>
          <a:lstStyle/>
          <a:p>
            <a:endParaRPr lang="en-US">
              <a:solidFill>
                <a:srgbClr val="FFFFFF"/>
              </a:solidFill>
            </a:endParaRPr>
          </a:p>
        </p:txBody>
      </p:sp>
      <p:sp>
        <p:nvSpPr>
          <p:cNvPr id="2" name="Title 1"/>
          <p:cNvSpPr>
            <a:spLocks noGrp="1"/>
          </p:cNvSpPr>
          <p:nvPr>
            <p:ph type="title" idx="4294967295"/>
          </p:nvPr>
        </p:nvSpPr>
        <p:spPr>
          <a:xfrm>
            <a:off x="3962400" y="274638"/>
            <a:ext cx="4724400" cy="1143000"/>
          </a:xfrm>
        </p:spPr>
        <p:txBody>
          <a:bodyPr/>
          <a:lstStyle/>
          <a:p>
            <a:pPr>
              <a:defRPr/>
            </a:pPr>
            <a:r>
              <a:rPr lang="en-US">
                <a:ea typeface="ＭＳ Ｐゴシック" charset="0"/>
              </a:rPr>
              <a:t>Habakkuk 3:18 </a:t>
            </a:r>
          </a:p>
        </p:txBody>
      </p:sp>
      <p:pic>
        <p:nvPicPr>
          <p:cNvPr id="114691" name="Picture 4" descr="hab 3hands_raised_u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4078288"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2" name="Title 1"/>
          <p:cNvSpPr txBox="1">
            <a:spLocks/>
          </p:cNvSpPr>
          <p:nvPr/>
        </p:nvSpPr>
        <p:spPr bwMode="auto">
          <a:xfrm>
            <a:off x="4191000" y="1676400"/>
            <a:ext cx="4724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4000" b="1">
                <a:solidFill>
                  <a:srgbClr val="FFFFFF"/>
                </a:solidFill>
                <a:latin typeface="Arial" charset="0"/>
                <a:cs typeface="Arial" charset="0"/>
              </a:rPr>
              <a:t>"yet I will rejoice in the L</a:t>
            </a:r>
            <a:r>
              <a:rPr lang="en-US" sz="3600" b="1">
                <a:solidFill>
                  <a:srgbClr val="FFFFFF"/>
                </a:solidFill>
                <a:latin typeface="Arial" charset="0"/>
                <a:cs typeface="Arial" charset="0"/>
              </a:rPr>
              <a:t>ORD</a:t>
            </a:r>
            <a:r>
              <a:rPr lang="en-US" sz="4000" b="1">
                <a:solidFill>
                  <a:srgbClr val="FFFFFF"/>
                </a:solidFill>
                <a:latin typeface="Arial" charset="0"/>
                <a:cs typeface="Arial" charset="0"/>
              </a:rPr>
              <a:t>, </a:t>
            </a:r>
          </a:p>
          <a:p>
            <a:r>
              <a:rPr lang="en-US" sz="4000" b="1">
                <a:solidFill>
                  <a:srgbClr val="FFFFFF"/>
                </a:solidFill>
                <a:latin typeface="Arial" charset="0"/>
                <a:cs typeface="Arial" charset="0"/>
              </a:rPr>
              <a:t>I will be joyful in God my Savior."</a:t>
            </a:r>
          </a:p>
        </p:txBody>
      </p:sp>
    </p:spTree>
    <p:extLst>
      <p:ext uri="{BB962C8B-B14F-4D97-AF65-F5344CB8AC3E}">
        <p14:creationId xmlns:p14="http://schemas.microsoft.com/office/powerpoint/2010/main" val="21305918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00000"/>
            </a:gs>
            <a:gs pos="100000">
              <a:schemeClr val="tx1"/>
            </a:gs>
          </a:gsLst>
          <a:path path="rect">
            <a:fillToRect l="50000" t="50000" r="50000" b="50000"/>
          </a:path>
          <a:tileRect/>
        </a:gradFill>
        <a:effectLst/>
      </p:bgPr>
    </p:bg>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26988"/>
            <a:ext cx="9323388"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sz="2400">
              <a:solidFill>
                <a:srgbClr val="000000"/>
              </a:solidFill>
              <a:latin typeface="Times New Roman" charset="0"/>
            </a:endParaRPr>
          </a:p>
        </p:txBody>
      </p:sp>
      <p:sp>
        <p:nvSpPr>
          <p:cNvPr id="900098" name="Rectangle 2"/>
          <p:cNvSpPr>
            <a:spLocks noGrp="1" noChangeArrowheads="1"/>
          </p:cNvSpPr>
          <p:nvPr>
            <p:ph type="ctrTitle"/>
          </p:nvPr>
        </p:nvSpPr>
        <p:spPr>
          <a:xfrm>
            <a:off x="0" y="21563"/>
            <a:ext cx="9144000" cy="909772"/>
          </a:xfrm>
          <a:effectLst>
            <a:outerShdw blurRad="63500" dist="35921" dir="2700000" algn="ctr" rotWithShape="0">
              <a:schemeClr val="tx2">
                <a:alpha val="74998"/>
              </a:schemeClr>
            </a:outerShdw>
          </a:effectLst>
          <a:extLst/>
        </p:spPr>
        <p:txBody>
          <a:bodyPr anchor="ctr"/>
          <a:lstStyle/>
          <a:p>
            <a:pPr>
              <a:defRPr/>
            </a:pPr>
            <a:r>
              <a:rPr lang="en-US" sz="4800" b="1" dirty="0" err="1">
                <a:effectLst>
                  <a:glow rad="127000">
                    <a:schemeClr val="tx1"/>
                  </a:glow>
                </a:effectLst>
                <a:latin typeface="Arial" charset="0"/>
                <a:ea typeface="ＭＳ Ｐゴシック" charset="0"/>
                <a:cs typeface="ＭＳ Ｐゴシック" charset="0"/>
              </a:rPr>
              <a:t>Từ</a:t>
            </a:r>
            <a:r>
              <a:rPr lang="en-US" sz="4800" b="1" dirty="0">
                <a:effectLst>
                  <a:glow rad="127000">
                    <a:schemeClr val="tx1"/>
                  </a:glow>
                </a:effectLst>
                <a:latin typeface="Arial" charset="0"/>
                <a:ea typeface="ＭＳ Ｐゴシック" charset="0"/>
                <a:cs typeface="ＭＳ Ｐゴシック" charset="0"/>
              </a:rPr>
              <a:t> </a:t>
            </a:r>
            <a:r>
              <a:rPr lang="en-US" sz="4800" b="1" dirty="0" err="1">
                <a:effectLst>
                  <a:glow rad="127000">
                    <a:schemeClr val="tx1"/>
                  </a:glow>
                </a:effectLst>
                <a:latin typeface="Arial" charset="0"/>
                <a:ea typeface="ＭＳ Ｐゴシック" charset="0"/>
                <a:cs typeface="ＭＳ Ｐゴシック" charset="0"/>
              </a:rPr>
              <a:t>Khóa</a:t>
            </a:r>
            <a:endParaRPr lang="en-US" sz="4800" b="1" dirty="0">
              <a:effectLst>
                <a:glow rad="127000">
                  <a:schemeClr val="tx1"/>
                </a:glow>
              </a:effectLst>
              <a:latin typeface="Arial" charset="0"/>
              <a:ea typeface="ＭＳ Ｐゴシック" charset="0"/>
              <a:cs typeface="ＭＳ Ｐゴシック" charset="0"/>
            </a:endParaRPr>
          </a:p>
        </p:txBody>
      </p:sp>
      <p:sp>
        <p:nvSpPr>
          <p:cNvPr id="5" name="Rectangle 2"/>
          <p:cNvSpPr txBox="1">
            <a:spLocks noChangeArrowheads="1"/>
          </p:cNvSpPr>
          <p:nvPr/>
        </p:nvSpPr>
        <p:spPr bwMode="auto">
          <a:xfrm>
            <a:off x="0" y="2134544"/>
            <a:ext cx="9144000" cy="198914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457200">
              <a:defRPr/>
            </a:pPr>
            <a:r>
              <a:rPr lang="en-US" sz="7200" b="1" dirty="0" err="1" smtClean="0">
                <a:solidFill>
                  <a:srgbClr val="FFFFFF"/>
                </a:solidFill>
                <a:effectLst>
                  <a:glow rad="127000">
                    <a:srgbClr val="000000"/>
                  </a:glow>
                </a:effectLst>
                <a:latin typeface="Arial" charset="0"/>
                <a:ea typeface="ＭＳ Ｐゴシック" charset="0"/>
                <a:cs typeface="ＭＳ Ｐゴシック" charset="0"/>
              </a:rPr>
              <a:t>Đức</a:t>
            </a:r>
            <a:r>
              <a:rPr lang="en-US" sz="7200" b="1" dirty="0" smtClean="0">
                <a:solidFill>
                  <a:srgbClr val="FFFFFF"/>
                </a:solidFill>
                <a:effectLst>
                  <a:glow rad="127000">
                    <a:srgbClr val="000000"/>
                  </a:glow>
                </a:effectLst>
                <a:latin typeface="Arial" charset="0"/>
                <a:ea typeface="ＭＳ Ｐゴシック" charset="0"/>
                <a:cs typeface="ＭＳ Ｐゴシック" charset="0"/>
              </a:rPr>
              <a:t> tin</a:t>
            </a:r>
            <a:endParaRPr lang="en-US" sz="7200" b="1" dirty="0">
              <a:solidFill>
                <a:srgbClr val="FFFFFF"/>
              </a:solidFill>
              <a:effectLst>
                <a:glow rad="127000">
                  <a:srgbClr val="000000"/>
                </a:glow>
              </a:effectLst>
              <a:latin typeface="Arial" charset="0"/>
              <a:ea typeface="ＭＳ Ｐゴシック" charset="0"/>
              <a:cs typeface="ＭＳ Ｐゴシック" charset="0"/>
            </a:endParaRPr>
          </a:p>
        </p:txBody>
      </p:sp>
      <p:sp>
        <p:nvSpPr>
          <p:cNvPr id="6" name="Rectangle 2"/>
          <p:cNvSpPr txBox="1">
            <a:spLocks noChangeArrowheads="1"/>
          </p:cNvSpPr>
          <p:nvPr/>
        </p:nvSpPr>
        <p:spPr bwMode="auto">
          <a:xfrm>
            <a:off x="0" y="5920006"/>
            <a:ext cx="8791222"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defTabSz="457200">
              <a:defRPr/>
            </a:pPr>
            <a:r>
              <a:rPr lang="en-US" sz="4800" b="1" dirty="0">
                <a:solidFill>
                  <a:srgbClr val="FFFFFF"/>
                </a:solidFill>
                <a:effectLst>
                  <a:glow rad="127000">
                    <a:srgbClr val="000000"/>
                  </a:glow>
                </a:effectLst>
                <a:latin typeface="Arial" charset="0"/>
                <a:ea typeface="ＭＳ Ｐゴシック" charset="0"/>
                <a:cs typeface="ＭＳ Ｐゴシック" charset="0"/>
              </a:rPr>
              <a:t>Ha-</a:t>
            </a:r>
            <a:r>
              <a:rPr lang="en-US" sz="4800" b="1" dirty="0" err="1">
                <a:solidFill>
                  <a:srgbClr val="FFFFFF"/>
                </a:solidFill>
                <a:effectLst>
                  <a:glow rad="127000">
                    <a:srgbClr val="000000"/>
                  </a:glow>
                </a:effectLst>
                <a:latin typeface="Arial" charset="0"/>
                <a:ea typeface="ＭＳ Ｐゴシック" charset="0"/>
                <a:cs typeface="ＭＳ Ｐゴシック" charset="0"/>
              </a:rPr>
              <a:t>ba</a:t>
            </a:r>
            <a:r>
              <a:rPr lang="en-US" sz="4800" b="1" dirty="0">
                <a:solidFill>
                  <a:srgbClr val="FFFFFF"/>
                </a:solidFill>
                <a:effectLst>
                  <a:glow rad="127000">
                    <a:srgbClr val="000000"/>
                  </a:glow>
                </a:effectLst>
                <a:latin typeface="Arial" charset="0"/>
                <a:ea typeface="ＭＳ Ｐゴシック" charset="0"/>
                <a:cs typeface="ＭＳ Ｐゴシック" charset="0"/>
              </a:rPr>
              <a:t>-</a:t>
            </a:r>
            <a:r>
              <a:rPr lang="en-US" sz="4800" b="1" dirty="0" err="1">
                <a:solidFill>
                  <a:srgbClr val="FFFFFF"/>
                </a:solidFill>
                <a:effectLst>
                  <a:glow rad="127000">
                    <a:srgbClr val="000000"/>
                  </a:glow>
                </a:effectLst>
                <a:latin typeface="Arial" charset="0"/>
                <a:ea typeface="ＭＳ Ｐゴシック" charset="0"/>
                <a:cs typeface="ＭＳ Ｐゴシック" charset="0"/>
              </a:rPr>
              <a:t>cúc</a:t>
            </a:r>
            <a:endParaRPr lang="en-US" sz="4800" b="1" dirty="0">
              <a:solidFill>
                <a:srgbClr val="FFFFFF"/>
              </a:solidFill>
              <a:effectLst>
                <a:glow rad="127000">
                  <a:srgbClr val="000000"/>
                </a:glow>
              </a:effectLst>
              <a:latin typeface="Arial" charset="0"/>
              <a:ea typeface="ＭＳ Ｐゴシック" charset="0"/>
              <a:cs typeface="ＭＳ Ｐゴシック" charset="0"/>
            </a:endParaRPr>
          </a:p>
        </p:txBody>
      </p:sp>
      <p:sp>
        <p:nvSpPr>
          <p:cNvPr id="7" name="Text Box 24"/>
          <p:cNvSpPr txBox="1">
            <a:spLocks noChangeArrowheads="1"/>
          </p:cNvSpPr>
          <p:nvPr/>
        </p:nvSpPr>
        <p:spPr bwMode="auto">
          <a:xfrm>
            <a:off x="8363170" y="65344"/>
            <a:ext cx="6981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fontAlgn="auto" hangingPunct="1">
              <a:spcBef>
                <a:spcPts val="0"/>
              </a:spcBef>
              <a:spcAft>
                <a:spcPts val="0"/>
              </a:spcAft>
            </a:pPr>
            <a:r>
              <a:rPr lang="en-US" altLang="zh-CN" b="1" dirty="0" smtClean="0">
                <a:solidFill>
                  <a:prstClr val="white"/>
                </a:solidFill>
                <a:effectLst>
                  <a:outerShdw blurRad="50800" dist="38100" dir="2700000" algn="tl" rotWithShape="0">
                    <a:srgbClr val="000000">
                      <a:alpha val="96000"/>
                    </a:srgbClr>
                  </a:outerShdw>
                </a:effectLst>
                <a:latin typeface="Arial"/>
                <a:cs typeface="Arial"/>
              </a:rPr>
              <a:t>627</a:t>
            </a:r>
          </a:p>
          <a:p>
            <a:pPr algn="ctr" defTabSz="457200" eaLnBrk="1" fontAlgn="auto" hangingPunct="1">
              <a:spcBef>
                <a:spcPts val="0"/>
              </a:spcBef>
              <a:spcAft>
                <a:spcPts val="0"/>
              </a:spcAft>
            </a:pPr>
            <a:r>
              <a:rPr lang="en-US" altLang="zh-CN" b="1" dirty="0">
                <a:solidFill>
                  <a:prstClr val="white"/>
                </a:solidFill>
                <a:effectLst>
                  <a:outerShdw blurRad="50800" dist="38100" dir="2700000" algn="tl" rotWithShape="0">
                    <a:srgbClr val="000000">
                      <a:alpha val="96000"/>
                    </a:srgbClr>
                  </a:outerShdw>
                </a:effectLst>
                <a:latin typeface="Arial"/>
                <a:cs typeface="Arial"/>
              </a:rPr>
              <a:t>343</a:t>
            </a:r>
          </a:p>
        </p:txBody>
      </p:sp>
    </p:spTree>
    <p:extLst>
      <p:ext uri="{BB962C8B-B14F-4D97-AF65-F5344CB8AC3E}">
        <p14:creationId xmlns:p14="http://schemas.microsoft.com/office/powerpoint/2010/main" val="10103836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3" name="Rectangle 3"/>
          <p:cNvSpPr>
            <a:spLocks noChangeArrowheads="1"/>
          </p:cNvSpPr>
          <p:nvPr/>
        </p:nvSpPr>
        <p:spPr bwMode="auto">
          <a:xfrm>
            <a:off x="-76200" y="-152400"/>
            <a:ext cx="9372600" cy="7086600"/>
          </a:xfrm>
          <a:prstGeom prst="rect">
            <a:avLst/>
          </a:prstGeom>
          <a:solidFill>
            <a:srgbClr val="000000"/>
          </a:solidFill>
          <a:ln w="9525">
            <a:solidFill>
              <a:schemeClr val="tx1"/>
            </a:solidFill>
            <a:round/>
            <a:headEnd/>
            <a:tailEnd/>
          </a:ln>
        </p:spPr>
        <p:txBody>
          <a:bodyPr>
            <a:spAutoFit/>
          </a:bodyPr>
          <a:lstStyle/>
          <a:p>
            <a:endParaRPr lang="en-US">
              <a:solidFill>
                <a:srgbClr val="FFFFFF"/>
              </a:solidFill>
            </a:endParaRPr>
          </a:p>
        </p:txBody>
      </p:sp>
      <p:sp>
        <p:nvSpPr>
          <p:cNvPr id="2" name="Title 1"/>
          <p:cNvSpPr>
            <a:spLocks noGrp="1"/>
          </p:cNvSpPr>
          <p:nvPr>
            <p:ph type="title" idx="4294967295"/>
          </p:nvPr>
        </p:nvSpPr>
        <p:spPr/>
        <p:txBody>
          <a:bodyPr/>
          <a:lstStyle/>
          <a:p>
            <a:pPr>
              <a:defRPr/>
            </a:pPr>
            <a:r>
              <a:rPr lang="en-US">
                <a:latin typeface="Arial" charset="0"/>
                <a:ea typeface="ＭＳ Ｐゴシック" charset="0"/>
              </a:rPr>
              <a:t>Habakkuk 3:19</a:t>
            </a:r>
          </a:p>
        </p:txBody>
      </p:sp>
      <p:pic>
        <p:nvPicPr>
          <p:cNvPr id="115715" name="Picture 4" descr="habakkuk3_1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
            <a:ext cx="86106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6" name="Text Box 4"/>
          <p:cNvSpPr txBox="1">
            <a:spLocks noChangeArrowheads="1"/>
          </p:cNvSpPr>
          <p:nvPr/>
        </p:nvSpPr>
        <p:spPr bwMode="auto">
          <a:xfrm>
            <a:off x="0" y="4724400"/>
            <a:ext cx="9144000" cy="20018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kumimoji="1" lang="en-US" altLang="ja-JP" sz="3200" b="1">
                <a:solidFill>
                  <a:srgbClr val="FFFFFF"/>
                </a:solidFill>
                <a:latin typeface="Arial" charset="0"/>
                <a:cs typeface="Arial" charset="0"/>
              </a:rPr>
              <a:t>“The Sovereign L</a:t>
            </a:r>
            <a:r>
              <a:rPr kumimoji="1" lang="en-US" altLang="ja-JP" sz="2800" b="1">
                <a:solidFill>
                  <a:srgbClr val="FFFFFF"/>
                </a:solidFill>
                <a:latin typeface="Arial" charset="0"/>
                <a:cs typeface="Arial" charset="0"/>
              </a:rPr>
              <a:t>ORD</a:t>
            </a:r>
            <a:r>
              <a:rPr kumimoji="1" lang="en-US" altLang="ja-JP" sz="3200" b="1">
                <a:solidFill>
                  <a:srgbClr val="FFFFFF"/>
                </a:solidFill>
                <a:latin typeface="Arial" charset="0"/>
                <a:cs typeface="Arial" charset="0"/>
              </a:rPr>
              <a:t> is my strength;</a:t>
            </a:r>
          </a:p>
          <a:p>
            <a:pPr algn="ctr" eaLnBrk="1" hangingPunct="1"/>
            <a:r>
              <a:rPr kumimoji="1" lang="en-US" altLang="ja-JP" sz="3200" b="1">
                <a:solidFill>
                  <a:srgbClr val="FFFFFF"/>
                </a:solidFill>
                <a:latin typeface="Arial" charset="0"/>
                <a:cs typeface="Arial" charset="0"/>
              </a:rPr>
              <a:t>He makes my feet like the feet of a deer,</a:t>
            </a:r>
          </a:p>
          <a:p>
            <a:pPr algn="ctr" eaLnBrk="1" hangingPunct="1"/>
            <a:r>
              <a:rPr kumimoji="1" lang="en-US" altLang="ja-JP" sz="3200" b="1">
                <a:solidFill>
                  <a:srgbClr val="FFFFFF"/>
                </a:solidFill>
                <a:latin typeface="Arial" charset="0"/>
                <a:cs typeface="Arial" charset="0"/>
              </a:rPr>
              <a:t>He enables me to go on the heights.”</a:t>
            </a:r>
          </a:p>
          <a:p>
            <a:pPr algn="ctr" eaLnBrk="1" hangingPunct="1"/>
            <a:r>
              <a:rPr kumimoji="1" lang="en-US" altLang="ja-JP" sz="2800" b="1">
                <a:solidFill>
                  <a:srgbClr val="FFFFFF"/>
                </a:solidFill>
                <a:latin typeface="Arial" charset="0"/>
                <a:cs typeface="Arial" charset="0"/>
              </a:rPr>
              <a:t>– Habakkuk 3:19</a:t>
            </a:r>
          </a:p>
        </p:txBody>
      </p:sp>
    </p:spTree>
    <p:extLst>
      <p:ext uri="{BB962C8B-B14F-4D97-AF65-F5344CB8AC3E}">
        <p14:creationId xmlns:p14="http://schemas.microsoft.com/office/powerpoint/2010/main" val="23637759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228600" y="838200"/>
            <a:ext cx="8686800" cy="2289175"/>
          </a:xfrm>
          <a:prstGeom prst="rect">
            <a:avLst/>
          </a:prstGeom>
          <a:noFill/>
          <a:ln w="9525">
            <a:noFill/>
            <a:miter lim="800000"/>
            <a:headEnd/>
            <a:tailEnd/>
          </a:ln>
          <a:effectLst/>
        </p:spPr>
        <p:txBody>
          <a:bodyPr>
            <a:spAutoFit/>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just" eaLnBrk="1" hangingPunct="1"/>
            <a:r>
              <a:rPr kumimoji="1" lang="en-US" altLang="ja-JP" b="1">
                <a:effectLst>
                  <a:outerShdw blurRad="38100" dist="38100" dir="2700000" algn="tl">
                    <a:srgbClr val="000000"/>
                  </a:outerShdw>
                </a:effectLst>
                <a:cs typeface="Times New Roman" charset="0"/>
              </a:rPr>
              <a:t>Sự tể trị của Đức Chúa Trời</a:t>
            </a:r>
            <a:endParaRPr kumimoji="1" lang="en-US" altLang="ja-JP" b="1" i="1">
              <a:effectLst>
                <a:outerShdw blurRad="38100" dist="38100" dir="2700000" algn="tl">
                  <a:srgbClr val="000000"/>
                </a:outerShdw>
              </a:effectLst>
              <a:cs typeface="Times New Roman" charset="0"/>
            </a:endParaRPr>
          </a:p>
          <a:p>
            <a:pPr algn="just" eaLnBrk="1" hangingPunct="1"/>
            <a:r>
              <a:rPr kumimoji="1" lang="en-US" altLang="ja-JP">
                <a:ea typeface="ＭＳ 明朝" charset="0"/>
                <a:cs typeface="ＭＳ 明朝" charset="0"/>
              </a:rPr>
              <a:t>Ha-ba-cúc mô tả Chúa tể trị trên thiên nhiên và các dân tộc. Khi Chúa xuất hiện trong sự hiển lộ vinh quang, tất cả thiên nhiên, kể cả các núi (3:6, 10), nước (3:10), mặt trời và mặt trăng (3:11), đều kinh sợ. Chúa điều khiển số phận của các quốc gia, Kể cả Ba-by-lôn hùng mạnh, nước mà Ngài dấy lên (1:6) và rồi đoán phạt (2:4-20; 3:3-15). Các nước (2:13) kể cả các thần không có sự sống (2:18-20) không thể kháng cự thẩm quyền và ý muốn của Ngài. Chúa là “Đấng thánh” (1:12), Đấng ngự trên trái đất (2:20), là điều mà mọi người rồi sẽ nhận thức  được (2:14).</a:t>
            </a:r>
          </a:p>
        </p:txBody>
      </p:sp>
      <p:sp>
        <p:nvSpPr>
          <p:cNvPr id="20485" name="Text Box 5"/>
          <p:cNvSpPr txBox="1">
            <a:spLocks noChangeArrowheads="1"/>
          </p:cNvSpPr>
          <p:nvPr/>
        </p:nvSpPr>
        <p:spPr bwMode="auto">
          <a:xfrm>
            <a:off x="228600" y="3962400"/>
            <a:ext cx="8686800" cy="2530475"/>
          </a:xfrm>
          <a:prstGeom prst="rect">
            <a:avLst/>
          </a:prstGeom>
          <a:noFill/>
          <a:ln w="9525">
            <a:noFill/>
            <a:miter lim="800000"/>
            <a:headEnd/>
            <a:tailEnd/>
          </a:ln>
          <a:effectLst/>
        </p:spPr>
        <p:txBody>
          <a:bodyPr>
            <a:spAutoFit/>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just" eaLnBrk="1" hangingPunct="1"/>
            <a:r>
              <a:rPr kumimoji="1" lang="en-US" altLang="ja-JP" sz="2000" b="1">
                <a:effectLst>
                  <a:outerShdw blurRad="38100" dist="38100" dir="2700000" algn="tl">
                    <a:srgbClr val="000000"/>
                  </a:outerShdw>
                </a:effectLst>
                <a:cs typeface="Times New Roman" charset="0"/>
              </a:rPr>
              <a:t>Đức Chúa Trời là chiến sĩ</a:t>
            </a:r>
          </a:p>
          <a:p>
            <a:pPr algn="just" eaLnBrk="1" hangingPunct="1"/>
            <a:r>
              <a:rPr kumimoji="1" lang="en-US" altLang="ja-JP" sz="2000">
                <a:ea typeface="ＭＳ 明朝" charset="0"/>
                <a:cs typeface="ＭＳ 明朝" charset="0"/>
              </a:rPr>
              <a:t>Khải tượng của Ha-ba-cúc về Chúa Toàn năng, Chúa của các đạo binh (2:13), là một lời mô tả chi tiết và sống động về Đức Chúa Trời là chiến sĩ. Trang bị những khí giới của bão tố và kèm theo bệnh dịch (3:4-5), Chúa xuất hiện trong cơn giận và khiến toàn thế giới rúng động sợ hãi (3:6-7, 10-11). Như một vị vua chiến trận Cận Đông thời cổ, Chúa cỡi trên chiến xa (3:8, 15), dùng cung tên và giáo (3:9, 11, 14), đâm vào đầu kẻ thù (3:13-14).</a:t>
            </a:r>
          </a:p>
        </p:txBody>
      </p:sp>
      <p:sp>
        <p:nvSpPr>
          <p:cNvPr id="20486" name="Rectangle 6"/>
          <p:cNvSpPr>
            <a:spLocks noGrp="1" noChangeArrowheads="1"/>
          </p:cNvSpPr>
          <p:nvPr>
            <p:ph type="title" idx="4294967295"/>
          </p:nvPr>
        </p:nvSpPr>
        <p:spPr>
          <a:xfrm>
            <a:off x="457200" y="76200"/>
            <a:ext cx="8229600" cy="762000"/>
          </a:xfrm>
          <a:solidFill>
            <a:srgbClr val="000000"/>
          </a:solidFill>
          <a:ln>
            <a:solidFill>
              <a:schemeClr val="tx1"/>
            </a:solidFill>
          </a:ln>
        </p:spPr>
        <p:txBody>
          <a:bodyPr/>
          <a:lstStyle/>
          <a:p>
            <a:pPr eaLnBrk="1" hangingPunct="1"/>
            <a:r>
              <a:rPr kumimoji="1" lang="en-US" altLang="ja-JP" sz="3200" b="1">
                <a:solidFill>
                  <a:schemeClr val="tx1"/>
                </a:solidFill>
                <a:effectLst>
                  <a:outerShdw blurRad="38100" dist="38100" dir="2700000" algn="tl">
                    <a:srgbClr val="8C0000"/>
                  </a:outerShdw>
                </a:effectLst>
                <a:latin typeface="Copperplate Gothic Light" charset="0"/>
                <a:ea typeface="ＭＳ Ｐゴシック" charset="0"/>
              </a:rPr>
              <a:t>Thần học của Ha-ba-cúc</a:t>
            </a:r>
            <a:endParaRPr kumimoji="1" lang="en-US" sz="3200">
              <a:solidFill>
                <a:schemeClr val="tx1"/>
              </a:solidFill>
              <a:effectLst/>
              <a:latin typeface="Times New Roman" charset="0"/>
              <a:ea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500" fill="hold"/>
                                        <p:tgtEl>
                                          <p:spTgt spid="20484"/>
                                        </p:tgtEl>
                                        <p:attrNameLst>
                                          <p:attrName>ppt_w</p:attrName>
                                        </p:attrNameLst>
                                      </p:cBhvr>
                                      <p:tavLst>
                                        <p:tav tm="0">
                                          <p:val>
                                            <p:fltVal val="0"/>
                                          </p:val>
                                        </p:tav>
                                        <p:tav tm="100000">
                                          <p:val>
                                            <p:strVal val="#ppt_w"/>
                                          </p:val>
                                        </p:tav>
                                      </p:tavLst>
                                    </p:anim>
                                    <p:anim calcmode="lin" valueType="num">
                                      <p:cBhvr>
                                        <p:cTn id="8" dur="500" fill="hold"/>
                                        <p:tgtEl>
                                          <p:spTgt spid="2048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0485"/>
                                        </p:tgtEl>
                                        <p:attrNameLst>
                                          <p:attrName>style.visibility</p:attrName>
                                        </p:attrNameLst>
                                      </p:cBhvr>
                                      <p:to>
                                        <p:strVal val="visible"/>
                                      </p:to>
                                    </p:set>
                                    <p:anim calcmode="lin" valueType="num">
                                      <p:cBhvr>
                                        <p:cTn id="13" dur="500" fill="hold"/>
                                        <p:tgtEl>
                                          <p:spTgt spid="20485"/>
                                        </p:tgtEl>
                                        <p:attrNameLst>
                                          <p:attrName>ppt_w</p:attrName>
                                        </p:attrNameLst>
                                      </p:cBhvr>
                                      <p:tavLst>
                                        <p:tav tm="0">
                                          <p:val>
                                            <p:fltVal val="0"/>
                                          </p:val>
                                        </p:tav>
                                        <p:tav tm="100000">
                                          <p:val>
                                            <p:strVal val="#ppt_w"/>
                                          </p:val>
                                        </p:tav>
                                      </p:tavLst>
                                    </p:anim>
                                    <p:anim calcmode="lin" valueType="num">
                                      <p:cBhvr>
                                        <p:cTn id="14" dur="500" fill="hold"/>
                                        <p:tgtEl>
                                          <p:spTgt spid="2048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utoUpdateAnimBg="0"/>
      <p:bldP spid="20485"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304800" y="912813"/>
            <a:ext cx="8610600" cy="2868612"/>
          </a:xfrm>
          <a:prstGeom prst="rect">
            <a:avLst/>
          </a:prstGeom>
          <a:noFill/>
          <a:ln w="9525">
            <a:noFill/>
            <a:miter lim="800000"/>
            <a:headEnd/>
            <a:tailEnd/>
          </a:ln>
          <a:effectLst/>
        </p:spPr>
        <p:txBody>
          <a:bodyPr>
            <a:spAutoFit/>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just" eaLnBrk="1" hangingPunct="1"/>
            <a:r>
              <a:rPr kumimoji="1" lang="en-US" altLang="ja-JP" b="1">
                <a:effectLst>
                  <a:outerShdw blurRad="38100" dist="38100" dir="2700000" algn="tl">
                    <a:srgbClr val="000000"/>
                  </a:outerShdw>
                </a:effectLst>
                <a:cs typeface="Times New Roman" charset="0"/>
              </a:rPr>
              <a:t>Đức Chúa Trời là quan án</a:t>
            </a:r>
          </a:p>
          <a:p>
            <a:pPr algn="just" eaLnBrk="1" hangingPunct="1"/>
            <a:r>
              <a:rPr kumimoji="1" lang="en-US" altLang="ja-JP">
                <a:ea typeface="ＭＳ 明朝" charset="0"/>
                <a:cs typeface="ＭＳ 明朝" charset="0"/>
              </a:rPr>
              <a:t>Ha-ba-cúc khẳng định rằng “</a:t>
            </a:r>
            <a:r>
              <a:rPr kumimoji="1" lang="en-US" altLang="ja-JP"/>
              <a:t>Mắt Chúa thánh sạch chẳng nhìn sự dữ </a:t>
            </a:r>
            <a:r>
              <a:rPr kumimoji="1" lang="en-US" altLang="ja-JP">
                <a:ea typeface="ＭＳ 明朝" charset="0"/>
                <a:cs typeface="ＭＳ 明朝" charset="0"/>
              </a:rPr>
              <a:t>” (1:13). Vì thế Ngài sẽ đoán phạt cả Giu-đa và Ba-by-lôn vì tội bất công của họ với người khác. Vì xã hội Giu-đa bị tai họa bởi bạo lực và không lưu tâm đến tiêu chuẩn của Đức Chúa Trời, giao ước rủa sả hẳn sẽ được thi hành trên dân tộc này (cf. 1:5-11). Tương tự, Ba-by-lôn, một quốc gia bạo lực chỉ theo tiêu chuẩn của mình, sẽ xâm chiếm xứ như một phương tiện đoán phạt của Đức Chúa Trời. Tuy nhiên, Ba-by-lôn là một quốc gia kiêu ngạo và bất công, tham lam xây dựng đế quốc của mình bằng cách bóc lột và cướp phá các nước khác. Một khi Ngài đã dùng Ba-by-lôn cho mục đích của Ngài, Chúa cũng sẽ đoán phạt họ.</a:t>
            </a:r>
            <a:r>
              <a:rPr kumimoji="1" lang="en-US" altLang="ja-JP" sz="2000">
                <a:latin typeface="Times New Roman" charset="0"/>
                <a:ea typeface="ＭＳ 明朝" charset="0"/>
                <a:cs typeface="ＭＳ 明朝" charset="0"/>
              </a:rPr>
              <a:t> </a:t>
            </a:r>
          </a:p>
        </p:txBody>
      </p:sp>
      <p:sp>
        <p:nvSpPr>
          <p:cNvPr id="9221" name="Text Box 5"/>
          <p:cNvSpPr txBox="1">
            <a:spLocks noChangeArrowheads="1"/>
          </p:cNvSpPr>
          <p:nvPr/>
        </p:nvSpPr>
        <p:spPr bwMode="auto">
          <a:xfrm>
            <a:off x="304800" y="4403725"/>
            <a:ext cx="8534400" cy="1920875"/>
          </a:xfrm>
          <a:prstGeom prst="rect">
            <a:avLst/>
          </a:prstGeom>
          <a:noFill/>
          <a:ln w="9525">
            <a:noFill/>
            <a:miter lim="800000"/>
            <a:headEnd/>
            <a:tailEnd/>
          </a:ln>
          <a:effectLst/>
        </p:spPr>
        <p:txBody>
          <a:bodyPr>
            <a:spAutoFit/>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just" eaLnBrk="1" hangingPunct="1"/>
            <a:r>
              <a:rPr kumimoji="1" lang="en-US" altLang="ja-JP" sz="2000" b="1">
                <a:effectLst>
                  <a:outerShdw blurRad="38100" dist="38100" dir="2700000" algn="tl">
                    <a:srgbClr val="000000"/>
                  </a:outerShdw>
                </a:effectLst>
                <a:latin typeface="Times New Roman" charset="0"/>
                <a:cs typeface="Times New Roman" charset="0"/>
              </a:rPr>
              <a:t>Đức Chúa Trời là Đấng bảo vệ dân sự Ngài</a:t>
            </a:r>
            <a:endParaRPr kumimoji="1" lang="en-US" altLang="ja-JP" sz="2000">
              <a:effectLst>
                <a:outerShdw blurRad="38100" dist="38100" dir="2700000" algn="tl">
                  <a:srgbClr val="000000"/>
                </a:outerShdw>
              </a:effectLst>
              <a:latin typeface="Times New Roman" charset="0"/>
              <a:cs typeface="Times New Roman" charset="0"/>
            </a:endParaRPr>
          </a:p>
          <a:p>
            <a:pPr algn="just" eaLnBrk="1" hangingPunct="1"/>
            <a:r>
              <a:rPr kumimoji="1" lang="en-US" altLang="ja-JP" sz="2000">
                <a:latin typeface="Times New Roman" charset="0"/>
                <a:ea typeface="ＭＳ 明朝" charset="0"/>
                <a:cs typeface="ＭＳ 明朝" charset="0"/>
              </a:rPr>
              <a:t>Mặc dù sự xâm chiếm của Ba-by-lôn sẽ phá hoang xứ Giu-đa (3:17), người công bình, chịu hoạn nạn dưới sự áp bức của kẻ bất công (1:4), sẽ được bảo tồn vì lòng trung thành của họ với Đức Chúa Trời (2:4; 3:18-19). Qua người công bình Chúa sẽ bảo tồn dân giao ước của Ngài (1:12), những người Ngài giải thoát khỏi sự tàn bạo và hung ác của kẻ áp bức nước ngoài (3:13-14). </a:t>
            </a:r>
          </a:p>
        </p:txBody>
      </p:sp>
      <p:sp>
        <p:nvSpPr>
          <p:cNvPr id="20486" name="Rectangle 6"/>
          <p:cNvSpPr>
            <a:spLocks noGrp="1" noChangeArrowheads="1"/>
          </p:cNvSpPr>
          <p:nvPr>
            <p:ph type="title" idx="4294967295"/>
          </p:nvPr>
        </p:nvSpPr>
        <p:spPr>
          <a:xfrm>
            <a:off x="457200" y="76200"/>
            <a:ext cx="8229600" cy="762000"/>
          </a:xfrm>
          <a:solidFill>
            <a:srgbClr val="000000"/>
          </a:solidFill>
          <a:ln>
            <a:solidFill>
              <a:schemeClr val="tx1"/>
            </a:solidFill>
          </a:ln>
        </p:spPr>
        <p:txBody>
          <a:bodyPr/>
          <a:lstStyle/>
          <a:p>
            <a:pPr eaLnBrk="1" hangingPunct="1"/>
            <a:r>
              <a:rPr kumimoji="1" lang="en-US" altLang="ja-JP" sz="3200" b="1">
                <a:solidFill>
                  <a:schemeClr val="tx1"/>
                </a:solidFill>
                <a:effectLst>
                  <a:outerShdw blurRad="38100" dist="38100" dir="2700000" algn="tl">
                    <a:srgbClr val="8C0000"/>
                  </a:outerShdw>
                </a:effectLst>
                <a:latin typeface="Copperplate Gothic Light" charset="0"/>
                <a:ea typeface="ＭＳ Ｐゴシック" charset="0"/>
              </a:rPr>
              <a:t>Thần học của Ha-ba-cúc</a:t>
            </a:r>
            <a:endParaRPr kumimoji="1" lang="en-US" sz="3200">
              <a:solidFill>
                <a:schemeClr val="tx1"/>
              </a:solidFill>
              <a:effectLst/>
              <a:latin typeface="Times New Roman" charset="0"/>
              <a:ea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p:cTn id="7" dur="500" fill="hold"/>
                                        <p:tgtEl>
                                          <p:spTgt spid="9221"/>
                                        </p:tgtEl>
                                        <p:attrNameLst>
                                          <p:attrName>ppt_w</p:attrName>
                                        </p:attrNameLst>
                                      </p:cBhvr>
                                      <p:tavLst>
                                        <p:tav tm="0">
                                          <p:val>
                                            <p:fltVal val="0"/>
                                          </p:val>
                                        </p:tav>
                                        <p:tav tm="100000">
                                          <p:val>
                                            <p:strVal val="#ppt_w"/>
                                          </p:val>
                                        </p:tav>
                                      </p:tavLst>
                                    </p:anim>
                                    <p:anim calcmode="lin" valueType="num">
                                      <p:cBhvr>
                                        <p:cTn id="8" dur="500" fill="hold"/>
                                        <p:tgtEl>
                                          <p:spTgt spid="92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228600" y="1905000"/>
            <a:ext cx="86868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just" eaLnBrk="1" hangingPunct="1"/>
            <a:r>
              <a:rPr kumimoji="1" lang="en-US" altLang="ja-JP" sz="2400">
                <a:latin typeface="Times New Roman" charset="0"/>
                <a:ea typeface="ＭＳ 明朝" charset="0"/>
                <a:cs typeface="ＭＳ 明朝" charset="0"/>
              </a:rPr>
              <a:t>Kẻ ác bị kết tội, và người công bình sẽ sống vì dựa trên lời hứa của Đức Chúa Trời. Có hai cách để sống: cách sống gian ác, dẫn đến sự chết, và cách sống công chính, dẫn đến sự sống. </a:t>
            </a:r>
          </a:p>
          <a:p>
            <a:pPr algn="just" eaLnBrk="1" hangingPunct="1"/>
            <a:endParaRPr kumimoji="1" lang="en-US" altLang="ja-JP" sz="2400">
              <a:latin typeface="Times New Roman" charset="0"/>
              <a:ea typeface="ＭＳ 明朝" charset="0"/>
              <a:cs typeface="ＭＳ 明朝" charset="0"/>
            </a:endParaRPr>
          </a:p>
          <a:p>
            <a:pPr algn="just" eaLnBrk="1" hangingPunct="1"/>
            <a:r>
              <a:rPr kumimoji="1" lang="en-US" altLang="ja-JP" sz="2400">
                <a:latin typeface="Times New Roman" charset="0"/>
                <a:ea typeface="ＭＳ 明朝" charset="0"/>
                <a:cs typeface="ＭＳ 明朝" charset="0"/>
              </a:rPr>
              <a:t>Con đường sự sống và chiến thắng là bởi đức tin và thuận phục Đức Chúa Trời. Bạn muốn chọn con đường nào cho đời sống mình? Bạn có tiếp tục làm điều đúng, bất chấp chuyện già xảy ra không? Bạn có tin cậy Đức Chúa Trời bất chấp những bối rối trong đời sống bạn không? Phước hạnh vật chất có thể đến hoặc không đến với người công bình, nhưng sự vui mừng và an nghỉ thật sẽ đến với người chờ đợi Chúa trong đức tin. Đức tin là chiến thắng!</a:t>
            </a:r>
          </a:p>
        </p:txBody>
      </p:sp>
      <p:sp>
        <p:nvSpPr>
          <p:cNvPr id="24582" name="Text Box 6"/>
          <p:cNvSpPr txBox="1">
            <a:spLocks noChangeArrowheads="1"/>
          </p:cNvSpPr>
          <p:nvPr/>
        </p:nvSpPr>
        <p:spPr bwMode="auto">
          <a:xfrm>
            <a:off x="152400" y="6232525"/>
            <a:ext cx="876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eaLnBrk="1" hangingPunct="1">
              <a:spcBef>
                <a:spcPct val="50000"/>
              </a:spcBef>
            </a:pPr>
            <a:r>
              <a:rPr kumimoji="1" lang="en-US" altLang="ja-JP" sz="2000" i="1">
                <a:latin typeface="Times New Roman" charset="0"/>
              </a:rPr>
              <a:t>“… but the righteous will live by his faith –” (Habakkuk 2:4 Key Verse)</a:t>
            </a:r>
          </a:p>
        </p:txBody>
      </p:sp>
      <p:sp>
        <p:nvSpPr>
          <p:cNvPr id="24583" name="Rectangle 7"/>
          <p:cNvSpPr>
            <a:spLocks noGrp="1" noChangeArrowheads="1"/>
          </p:cNvSpPr>
          <p:nvPr>
            <p:ph type="title" idx="4294967295"/>
          </p:nvPr>
        </p:nvSpPr>
        <p:spPr>
          <a:xfrm>
            <a:off x="457200" y="274638"/>
            <a:ext cx="8229600" cy="868362"/>
          </a:xfrm>
          <a:solidFill>
            <a:srgbClr val="000000"/>
          </a:solidFill>
          <a:ln>
            <a:solidFill>
              <a:schemeClr val="tx1"/>
            </a:solidFill>
          </a:ln>
        </p:spPr>
        <p:txBody>
          <a:bodyPr/>
          <a:lstStyle/>
          <a:p>
            <a:pPr eaLnBrk="1" hangingPunct="1"/>
            <a:r>
              <a:rPr kumimoji="1" lang="en-US" altLang="ja-JP" sz="3200" b="1">
                <a:solidFill>
                  <a:schemeClr val="tx1"/>
                </a:solidFill>
                <a:effectLst>
                  <a:outerShdw blurRad="38100" dist="38100" dir="2700000" algn="tl">
                    <a:srgbClr val="8C0000"/>
                  </a:outerShdw>
                </a:effectLst>
                <a:latin typeface="Copperplate Gothic Light" charset="0"/>
                <a:ea typeface="ＭＳ Ｐゴシック" charset="0"/>
              </a:rPr>
              <a:t>Áp dụng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p:cTn id="7" dur="500" fill="hold"/>
                                        <p:tgtEl>
                                          <p:spTgt spid="24580"/>
                                        </p:tgtEl>
                                        <p:attrNameLst>
                                          <p:attrName>ppt_w</p:attrName>
                                        </p:attrNameLst>
                                      </p:cBhvr>
                                      <p:tavLst>
                                        <p:tav tm="0">
                                          <p:val>
                                            <p:fltVal val="0"/>
                                          </p:val>
                                        </p:tav>
                                        <p:tav tm="100000">
                                          <p:val>
                                            <p:strVal val="#ppt_w"/>
                                          </p:val>
                                        </p:tav>
                                      </p:tavLst>
                                    </p:anim>
                                    <p:anim calcmode="lin" valueType="num">
                                      <p:cBhvr>
                                        <p:cTn id="8" dur="500" fill="hold"/>
                                        <p:tgtEl>
                                          <p:spTgt spid="2458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4582"/>
                                        </p:tgtEl>
                                        <p:attrNameLst>
                                          <p:attrName>style.visibility</p:attrName>
                                        </p:attrNameLst>
                                      </p:cBhvr>
                                      <p:to>
                                        <p:strVal val="visible"/>
                                      </p:to>
                                    </p:set>
                                    <p:anim calcmode="lin" valueType="num">
                                      <p:cBhvr>
                                        <p:cTn id="13" dur="500" fill="hold"/>
                                        <p:tgtEl>
                                          <p:spTgt spid="24582"/>
                                        </p:tgtEl>
                                        <p:attrNameLst>
                                          <p:attrName>ppt_w</p:attrName>
                                        </p:attrNameLst>
                                      </p:cBhvr>
                                      <p:tavLst>
                                        <p:tav tm="0">
                                          <p:val>
                                            <p:fltVal val="0"/>
                                          </p:val>
                                        </p:tav>
                                        <p:tav tm="100000">
                                          <p:val>
                                            <p:strVal val="#ppt_w"/>
                                          </p:val>
                                        </p:tav>
                                      </p:tavLst>
                                    </p:anim>
                                    <p:anim calcmode="lin" valueType="num">
                                      <p:cBhvr>
                                        <p:cTn id="14" dur="500" fill="hold"/>
                                        <p:tgtEl>
                                          <p:spTgt spid="245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utoUpdateAnimBg="0"/>
      <p:bldP spid="24582"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descr="Green marble"/>
          <p:cNvSpPr>
            <a:spLocks noChangeArrowheads="1"/>
          </p:cNvSpPr>
          <p:nvPr/>
        </p:nvSpPr>
        <p:spPr bwMode="auto">
          <a:xfrm>
            <a:off x="0" y="0"/>
            <a:ext cx="9144000" cy="6858000"/>
          </a:xfrm>
          <a:prstGeom prst="rect">
            <a:avLst/>
          </a:prstGeom>
          <a:blipFill dpi="0" rotWithShape="0">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spcBef>
                <a:spcPct val="20000"/>
              </a:spcBef>
              <a:buFontTx/>
              <a:buChar char="•"/>
              <a:defRPr/>
            </a:pPr>
            <a:endParaRPr lang="en-US" sz="2000">
              <a:solidFill>
                <a:srgbClr val="000000"/>
              </a:solidFill>
              <a:latin typeface="Arial"/>
              <a:cs typeface="Arial"/>
            </a:endParaRPr>
          </a:p>
        </p:txBody>
      </p:sp>
      <p:sp>
        <p:nvSpPr>
          <p:cNvPr id="620547" name="Text Box 3"/>
          <p:cNvSpPr txBox="1">
            <a:spLocks noChangeArrowheads="1"/>
          </p:cNvSpPr>
          <p:nvPr/>
        </p:nvSpPr>
        <p:spPr bwMode="auto">
          <a:xfrm>
            <a:off x="304800" y="306388"/>
            <a:ext cx="8686800" cy="5627687"/>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spcBef>
                <a:spcPct val="0"/>
              </a:spcBef>
              <a:defRPr sz="2400">
                <a:solidFill>
                  <a:schemeClr val="tx1"/>
                </a:solidFill>
                <a:latin typeface="Times New Roman" charset="0"/>
                <a:ea typeface="ＭＳ Ｐゴシック" charset="0"/>
              </a:defRPr>
            </a:lvl1pPr>
            <a:lvl2pPr marL="914400" indent="-457200">
              <a:spcBef>
                <a:spcPct val="0"/>
              </a:spcBef>
              <a:defRPr sz="2400">
                <a:solidFill>
                  <a:schemeClr val="tx1"/>
                </a:solidFill>
                <a:latin typeface="Times New Roman" charset="0"/>
                <a:ea typeface="ＭＳ Ｐゴシック" charset="0"/>
              </a:defRPr>
            </a:lvl2pPr>
            <a:lvl3pPr marL="1371600" indent="-457200">
              <a:spcBef>
                <a:spcPct val="0"/>
              </a:spcBef>
              <a:defRPr sz="2400">
                <a:solidFill>
                  <a:schemeClr val="tx1"/>
                </a:solidFill>
                <a:latin typeface="Times New Roman" charset="0"/>
                <a:ea typeface="ＭＳ Ｐゴシック" charset="0"/>
              </a:defRPr>
            </a:lvl3pPr>
            <a:lvl4pPr marL="1828800" indent="-457200">
              <a:spcBef>
                <a:spcPct val="0"/>
              </a:spcBef>
              <a:defRPr sz="2400">
                <a:solidFill>
                  <a:schemeClr val="tx1"/>
                </a:solidFill>
                <a:latin typeface="Times New Roman" charset="0"/>
                <a:ea typeface="ＭＳ Ｐゴシック" charset="0"/>
              </a:defRPr>
            </a:lvl4pPr>
            <a:lvl5pPr marL="2286000" indent="-457200">
              <a:spcBef>
                <a:spcPct val="0"/>
              </a:spcBef>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3600" b="1" dirty="0" smtClean="0">
                <a:solidFill>
                  <a:srgbClr val="FFFFFF"/>
                </a:solidFill>
                <a:latin typeface="Arial"/>
                <a:cs typeface="Arial"/>
              </a:rPr>
              <a:t>REVIEW QUIZ on Habakkuk</a:t>
            </a:r>
          </a:p>
          <a:p>
            <a:pPr eaLnBrk="1" hangingPunct="1">
              <a:lnSpc>
                <a:spcPct val="90000"/>
              </a:lnSpc>
              <a:spcBef>
                <a:spcPct val="50000"/>
              </a:spcBef>
              <a:buFontTx/>
              <a:buAutoNum type="arabicPeriod"/>
              <a:defRPr/>
            </a:pPr>
            <a:r>
              <a:rPr lang="en-US" sz="3200" b="1" dirty="0" smtClean="0">
                <a:solidFill>
                  <a:srgbClr val="FFFFFF"/>
                </a:solidFill>
                <a:latin typeface="Arial"/>
                <a:cs typeface="Arial"/>
              </a:rPr>
              <a:t>Habakkuk complained to God about the injustice and sin of _____.</a:t>
            </a:r>
          </a:p>
          <a:p>
            <a:pPr eaLnBrk="1" hangingPunct="1">
              <a:lnSpc>
                <a:spcPct val="90000"/>
              </a:lnSpc>
              <a:spcBef>
                <a:spcPct val="50000"/>
              </a:spcBef>
              <a:buFontTx/>
              <a:buAutoNum type="arabicPeriod"/>
              <a:defRPr/>
            </a:pPr>
            <a:r>
              <a:rPr lang="en-US" sz="3200" b="1" dirty="0" smtClean="0">
                <a:solidFill>
                  <a:srgbClr val="FFFFFF"/>
                </a:solidFill>
                <a:latin typeface="Arial"/>
                <a:cs typeface="Arial"/>
              </a:rPr>
              <a:t>Habakkuk reacts to the news that God will use _______ to correct his people.</a:t>
            </a:r>
          </a:p>
          <a:p>
            <a:pPr eaLnBrk="1" hangingPunct="1">
              <a:lnSpc>
                <a:spcPct val="90000"/>
              </a:lnSpc>
              <a:spcBef>
                <a:spcPct val="50000"/>
              </a:spcBef>
              <a:buFontTx/>
              <a:buAutoNum type="arabicPeriod"/>
              <a:defRPr/>
            </a:pPr>
            <a:r>
              <a:rPr lang="en-US" sz="3200" b="1" dirty="0" smtClean="0">
                <a:solidFill>
                  <a:srgbClr val="FFFFFF"/>
                </a:solidFill>
                <a:latin typeface="Arial"/>
                <a:cs typeface="Arial"/>
              </a:rPr>
              <a:t>What key phrase is quoted in the New Testament three times? </a:t>
            </a:r>
            <a:r>
              <a:rPr lang="en-US" altLang="ja-JP" sz="3200" b="1" dirty="0" smtClean="0">
                <a:solidFill>
                  <a:srgbClr val="FFFFFF"/>
                </a:solidFill>
                <a:latin typeface="Arial"/>
                <a:cs typeface="Arial"/>
              </a:rPr>
              <a:t>"</a:t>
            </a:r>
            <a:r>
              <a:rPr lang="en-US" sz="3200" b="1" dirty="0" smtClean="0">
                <a:solidFill>
                  <a:srgbClr val="FFFFFF"/>
                </a:solidFill>
                <a:latin typeface="Arial"/>
                <a:cs typeface="Arial"/>
              </a:rPr>
              <a:t>The _______ will ___ by ____.</a:t>
            </a:r>
            <a:r>
              <a:rPr lang="en-US" altLang="ja-JP" sz="3200" b="1" dirty="0" smtClean="0">
                <a:solidFill>
                  <a:srgbClr val="FFFFFF"/>
                </a:solidFill>
                <a:latin typeface="Arial"/>
                <a:cs typeface="Arial"/>
              </a:rPr>
              <a:t>"</a:t>
            </a:r>
            <a:endParaRPr lang="en-US" sz="3200" b="1" dirty="0" smtClean="0">
              <a:solidFill>
                <a:srgbClr val="FFFFFF"/>
              </a:solidFill>
              <a:latin typeface="Arial"/>
              <a:cs typeface="Arial"/>
            </a:endParaRPr>
          </a:p>
          <a:p>
            <a:pPr eaLnBrk="1" hangingPunct="1">
              <a:lnSpc>
                <a:spcPct val="90000"/>
              </a:lnSpc>
              <a:spcBef>
                <a:spcPct val="50000"/>
              </a:spcBef>
              <a:buFontTx/>
              <a:buAutoNum type="arabicPeriod"/>
              <a:defRPr/>
            </a:pPr>
            <a:r>
              <a:rPr lang="en-US" sz="3200" b="1" dirty="0" smtClean="0">
                <a:solidFill>
                  <a:srgbClr val="FFFFFF"/>
                </a:solidFill>
                <a:latin typeface="Arial"/>
                <a:cs typeface="Arial"/>
              </a:rPr>
              <a:t>This book teaches that the answer to </a:t>
            </a:r>
            <a:r>
              <a:rPr lang="en-US" altLang="ja-JP" sz="3200" b="1" dirty="0" smtClean="0">
                <a:solidFill>
                  <a:srgbClr val="FFFFFF"/>
                </a:solidFill>
                <a:latin typeface="Arial"/>
                <a:cs typeface="Arial"/>
              </a:rPr>
              <a:t>"</a:t>
            </a:r>
            <a:r>
              <a:rPr lang="en-US" sz="3200" b="1" dirty="0" smtClean="0">
                <a:solidFill>
                  <a:srgbClr val="FFFFFF"/>
                </a:solidFill>
                <a:latin typeface="Arial"/>
                <a:cs typeface="Arial"/>
              </a:rPr>
              <a:t>Why?</a:t>
            </a:r>
            <a:r>
              <a:rPr lang="en-US" altLang="ja-JP" sz="3200" b="1" dirty="0" smtClean="0">
                <a:solidFill>
                  <a:srgbClr val="FFFFFF"/>
                </a:solidFill>
                <a:latin typeface="Arial"/>
                <a:cs typeface="Arial"/>
              </a:rPr>
              <a:t>"</a:t>
            </a:r>
            <a:r>
              <a:rPr lang="en-US" sz="3200" b="1" dirty="0" smtClean="0">
                <a:solidFill>
                  <a:srgbClr val="FFFFFF"/>
                </a:solidFill>
                <a:latin typeface="Arial"/>
                <a:cs typeface="Arial"/>
              </a:rPr>
              <a:t> is </a:t>
            </a:r>
            <a:r>
              <a:rPr lang="en-US" altLang="ja-JP" sz="3200" b="1" dirty="0" smtClean="0">
                <a:solidFill>
                  <a:srgbClr val="FFFFFF"/>
                </a:solidFill>
                <a:latin typeface="Arial"/>
                <a:cs typeface="Arial"/>
              </a:rPr>
              <a:t>"</a:t>
            </a:r>
            <a:r>
              <a:rPr lang="en-US" sz="3200" b="1" dirty="0" smtClean="0">
                <a:solidFill>
                  <a:srgbClr val="FFFFFF"/>
                </a:solidFill>
                <a:latin typeface="Arial"/>
                <a:cs typeface="Arial"/>
              </a:rPr>
              <a:t>____.</a:t>
            </a:r>
            <a:r>
              <a:rPr lang="en-US" altLang="ja-JP" sz="3200" b="1" dirty="0" smtClean="0">
                <a:solidFill>
                  <a:srgbClr val="FFFFFF"/>
                </a:solidFill>
                <a:latin typeface="Arial"/>
                <a:cs typeface="Arial"/>
              </a:rPr>
              <a:t>"</a:t>
            </a:r>
            <a:r>
              <a:rPr lang="en-US" sz="3200" b="1" dirty="0" smtClean="0">
                <a:solidFill>
                  <a:srgbClr val="FFFFFF"/>
                </a:solidFill>
                <a:latin typeface="Arial"/>
                <a:cs typeface="Arial"/>
              </a:rPr>
              <a:t> </a:t>
            </a:r>
          </a:p>
        </p:txBody>
      </p:sp>
    </p:spTree>
    <p:extLst>
      <p:ext uri="{BB962C8B-B14F-4D97-AF65-F5344CB8AC3E}">
        <p14:creationId xmlns:p14="http://schemas.microsoft.com/office/powerpoint/2010/main" val="1518642613"/>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descr="Green marble"/>
          <p:cNvSpPr>
            <a:spLocks noChangeArrowheads="1"/>
          </p:cNvSpPr>
          <p:nvPr/>
        </p:nvSpPr>
        <p:spPr bwMode="auto">
          <a:xfrm>
            <a:off x="0" y="0"/>
            <a:ext cx="9144000" cy="6858000"/>
          </a:xfrm>
          <a:prstGeom prst="rect">
            <a:avLst/>
          </a:prstGeom>
          <a:blipFill dpi="0" rotWithShape="0">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spcBef>
                <a:spcPct val="20000"/>
              </a:spcBef>
              <a:buFontTx/>
              <a:buChar char="•"/>
              <a:defRPr/>
            </a:pPr>
            <a:endParaRPr lang="en-US" sz="2000">
              <a:solidFill>
                <a:srgbClr val="000000"/>
              </a:solidFill>
              <a:latin typeface="Arial"/>
              <a:cs typeface="Arial"/>
            </a:endParaRPr>
          </a:p>
        </p:txBody>
      </p:sp>
      <p:sp>
        <p:nvSpPr>
          <p:cNvPr id="629763" name="Text Box 3"/>
          <p:cNvSpPr txBox="1">
            <a:spLocks noChangeArrowheads="1"/>
          </p:cNvSpPr>
          <p:nvPr/>
        </p:nvSpPr>
        <p:spPr bwMode="auto">
          <a:xfrm>
            <a:off x="304800" y="306388"/>
            <a:ext cx="8686800" cy="5627687"/>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spcBef>
                <a:spcPct val="0"/>
              </a:spcBef>
              <a:defRPr sz="2400">
                <a:solidFill>
                  <a:schemeClr val="tx1"/>
                </a:solidFill>
                <a:latin typeface="Times New Roman" charset="0"/>
                <a:ea typeface="ＭＳ Ｐゴシック" charset="0"/>
              </a:defRPr>
            </a:lvl1pPr>
            <a:lvl2pPr marL="914400" indent="-457200">
              <a:spcBef>
                <a:spcPct val="0"/>
              </a:spcBef>
              <a:defRPr sz="2400">
                <a:solidFill>
                  <a:schemeClr val="tx1"/>
                </a:solidFill>
                <a:latin typeface="Times New Roman" charset="0"/>
                <a:ea typeface="ＭＳ Ｐゴシック" charset="0"/>
              </a:defRPr>
            </a:lvl2pPr>
            <a:lvl3pPr marL="1371600" indent="-457200">
              <a:spcBef>
                <a:spcPct val="0"/>
              </a:spcBef>
              <a:defRPr sz="2400">
                <a:solidFill>
                  <a:schemeClr val="tx1"/>
                </a:solidFill>
                <a:latin typeface="Times New Roman" charset="0"/>
                <a:ea typeface="ＭＳ Ｐゴシック" charset="0"/>
              </a:defRPr>
            </a:lvl3pPr>
            <a:lvl4pPr marL="1828800" indent="-457200">
              <a:spcBef>
                <a:spcPct val="0"/>
              </a:spcBef>
              <a:defRPr sz="2400">
                <a:solidFill>
                  <a:schemeClr val="tx1"/>
                </a:solidFill>
                <a:latin typeface="Times New Roman" charset="0"/>
                <a:ea typeface="ＭＳ Ｐゴシック" charset="0"/>
              </a:defRPr>
            </a:lvl4pPr>
            <a:lvl5pPr marL="2286000" indent="-457200">
              <a:spcBef>
                <a:spcPct val="0"/>
              </a:spcBef>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3600" b="1" dirty="0" smtClean="0">
                <a:solidFill>
                  <a:srgbClr val="FFFFFF"/>
                </a:solidFill>
                <a:latin typeface="Arial"/>
                <a:cs typeface="Arial"/>
              </a:rPr>
              <a:t>REVIEW QUIZ on Habakkuk</a:t>
            </a:r>
          </a:p>
          <a:p>
            <a:pPr eaLnBrk="1" hangingPunct="1">
              <a:lnSpc>
                <a:spcPct val="90000"/>
              </a:lnSpc>
              <a:spcBef>
                <a:spcPct val="50000"/>
              </a:spcBef>
              <a:buFontTx/>
              <a:buAutoNum type="arabicPeriod"/>
              <a:defRPr/>
            </a:pPr>
            <a:r>
              <a:rPr lang="en-US" sz="3200" b="1" dirty="0" smtClean="0">
                <a:solidFill>
                  <a:srgbClr val="FFFFFF"/>
                </a:solidFill>
                <a:latin typeface="Arial"/>
                <a:cs typeface="Arial"/>
              </a:rPr>
              <a:t>Habakkuk complained to God about the injustice and sin of </a:t>
            </a:r>
            <a:r>
              <a:rPr lang="en-US" sz="3200" b="1" u="sng" dirty="0" smtClean="0">
                <a:solidFill>
                  <a:srgbClr val="FFFFFF"/>
                </a:solidFill>
                <a:latin typeface="Arial"/>
                <a:cs typeface="Arial"/>
              </a:rPr>
              <a:t>Judah</a:t>
            </a:r>
            <a:r>
              <a:rPr lang="en-US" sz="3200" b="1" dirty="0" smtClean="0">
                <a:solidFill>
                  <a:srgbClr val="FFFFFF"/>
                </a:solidFill>
                <a:latin typeface="Arial"/>
                <a:cs typeface="Arial"/>
              </a:rPr>
              <a:t>.</a:t>
            </a:r>
          </a:p>
          <a:p>
            <a:pPr eaLnBrk="1" hangingPunct="1">
              <a:lnSpc>
                <a:spcPct val="90000"/>
              </a:lnSpc>
              <a:spcBef>
                <a:spcPct val="50000"/>
              </a:spcBef>
              <a:buFontTx/>
              <a:buAutoNum type="arabicPeriod"/>
              <a:defRPr/>
            </a:pPr>
            <a:r>
              <a:rPr lang="en-US" sz="3200" b="1" dirty="0" smtClean="0">
                <a:solidFill>
                  <a:srgbClr val="FFFFFF"/>
                </a:solidFill>
                <a:latin typeface="Arial"/>
                <a:cs typeface="Arial"/>
              </a:rPr>
              <a:t>Habakkuk reacts to the news that God will use _______ to correct his people.</a:t>
            </a:r>
          </a:p>
          <a:p>
            <a:pPr eaLnBrk="1" hangingPunct="1">
              <a:lnSpc>
                <a:spcPct val="90000"/>
              </a:lnSpc>
              <a:spcBef>
                <a:spcPct val="50000"/>
              </a:spcBef>
              <a:buFontTx/>
              <a:buAutoNum type="arabicPeriod"/>
              <a:defRPr/>
            </a:pPr>
            <a:r>
              <a:rPr lang="en-US" sz="3200" b="1" dirty="0" smtClean="0">
                <a:solidFill>
                  <a:srgbClr val="FFFFFF"/>
                </a:solidFill>
                <a:latin typeface="Arial"/>
                <a:cs typeface="Arial"/>
              </a:rPr>
              <a:t>What key phrase is quoted in the New Testament three times? </a:t>
            </a:r>
            <a:r>
              <a:rPr lang="en-US" altLang="ja-JP" sz="3200" b="1" dirty="0" smtClean="0">
                <a:solidFill>
                  <a:srgbClr val="FFFFFF"/>
                </a:solidFill>
                <a:latin typeface="Arial"/>
                <a:cs typeface="Arial"/>
              </a:rPr>
              <a:t>"</a:t>
            </a:r>
            <a:r>
              <a:rPr lang="en-US" sz="3200" b="1" dirty="0" smtClean="0">
                <a:solidFill>
                  <a:srgbClr val="FFFFFF"/>
                </a:solidFill>
                <a:latin typeface="Arial"/>
                <a:cs typeface="Arial"/>
              </a:rPr>
              <a:t>The _______ will ___ by ____.</a:t>
            </a:r>
            <a:r>
              <a:rPr lang="en-US" altLang="ja-JP" sz="3200" b="1" dirty="0" smtClean="0">
                <a:solidFill>
                  <a:srgbClr val="FFFFFF"/>
                </a:solidFill>
                <a:latin typeface="Arial"/>
                <a:cs typeface="Arial"/>
              </a:rPr>
              <a:t>"</a:t>
            </a:r>
            <a:endParaRPr lang="en-US" sz="3200" b="1" dirty="0" smtClean="0">
              <a:solidFill>
                <a:srgbClr val="FFFFFF"/>
              </a:solidFill>
              <a:latin typeface="Arial"/>
              <a:cs typeface="Arial"/>
            </a:endParaRPr>
          </a:p>
          <a:p>
            <a:pPr eaLnBrk="1" hangingPunct="1">
              <a:lnSpc>
                <a:spcPct val="90000"/>
              </a:lnSpc>
              <a:spcBef>
                <a:spcPct val="50000"/>
              </a:spcBef>
              <a:buFontTx/>
              <a:buAutoNum type="arabicPeriod"/>
              <a:defRPr/>
            </a:pPr>
            <a:r>
              <a:rPr lang="en-US" sz="3200" b="1" dirty="0" smtClean="0">
                <a:solidFill>
                  <a:srgbClr val="FFFFFF"/>
                </a:solidFill>
                <a:latin typeface="Arial"/>
                <a:cs typeface="Arial"/>
              </a:rPr>
              <a:t>This book teaches that the answer to </a:t>
            </a:r>
            <a:r>
              <a:rPr lang="en-US" altLang="ja-JP" sz="3200" b="1" dirty="0" smtClean="0">
                <a:solidFill>
                  <a:srgbClr val="FFFFFF"/>
                </a:solidFill>
                <a:latin typeface="Arial"/>
                <a:cs typeface="Arial"/>
              </a:rPr>
              <a:t>"</a:t>
            </a:r>
            <a:r>
              <a:rPr lang="en-US" sz="3200" b="1" dirty="0" smtClean="0">
                <a:solidFill>
                  <a:srgbClr val="FFFFFF"/>
                </a:solidFill>
                <a:latin typeface="Arial"/>
                <a:cs typeface="Arial"/>
              </a:rPr>
              <a:t>Why?</a:t>
            </a:r>
            <a:r>
              <a:rPr lang="en-US" altLang="ja-JP" sz="3200" b="1" dirty="0" smtClean="0">
                <a:solidFill>
                  <a:srgbClr val="FFFFFF"/>
                </a:solidFill>
                <a:latin typeface="Arial"/>
                <a:cs typeface="Arial"/>
              </a:rPr>
              <a:t>"</a:t>
            </a:r>
            <a:r>
              <a:rPr lang="en-US" sz="3200" b="1" dirty="0" smtClean="0">
                <a:solidFill>
                  <a:srgbClr val="FFFFFF"/>
                </a:solidFill>
                <a:latin typeface="Arial"/>
                <a:cs typeface="Arial"/>
              </a:rPr>
              <a:t> is </a:t>
            </a:r>
            <a:r>
              <a:rPr lang="en-US" altLang="ja-JP" sz="3200" b="1" dirty="0" smtClean="0">
                <a:solidFill>
                  <a:srgbClr val="FFFFFF"/>
                </a:solidFill>
                <a:latin typeface="Arial"/>
                <a:cs typeface="Arial"/>
              </a:rPr>
              <a:t>"</a:t>
            </a:r>
            <a:r>
              <a:rPr lang="en-US" sz="3200" b="1" dirty="0" smtClean="0">
                <a:solidFill>
                  <a:srgbClr val="FFFFFF"/>
                </a:solidFill>
                <a:latin typeface="Arial"/>
                <a:cs typeface="Arial"/>
              </a:rPr>
              <a:t>____.</a:t>
            </a:r>
            <a:r>
              <a:rPr lang="en-US" altLang="ja-JP" sz="3200" b="1" dirty="0" smtClean="0">
                <a:solidFill>
                  <a:srgbClr val="FFFFFF"/>
                </a:solidFill>
                <a:latin typeface="Arial"/>
                <a:cs typeface="Arial"/>
              </a:rPr>
              <a:t>"</a:t>
            </a:r>
            <a:endParaRPr lang="en-US" sz="3200" b="1" dirty="0" smtClean="0">
              <a:solidFill>
                <a:srgbClr val="FFFFFF"/>
              </a:solidFill>
              <a:latin typeface="Arial"/>
              <a:cs typeface="Arial"/>
            </a:endParaRPr>
          </a:p>
        </p:txBody>
      </p:sp>
    </p:spTree>
    <p:extLst>
      <p:ext uri="{BB962C8B-B14F-4D97-AF65-F5344CB8AC3E}">
        <p14:creationId xmlns:p14="http://schemas.microsoft.com/office/powerpoint/2010/main" val="3680872503"/>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descr="Green marble"/>
          <p:cNvSpPr>
            <a:spLocks noChangeArrowheads="1"/>
          </p:cNvSpPr>
          <p:nvPr/>
        </p:nvSpPr>
        <p:spPr bwMode="auto">
          <a:xfrm>
            <a:off x="0" y="0"/>
            <a:ext cx="9144000" cy="6858000"/>
          </a:xfrm>
          <a:prstGeom prst="rect">
            <a:avLst/>
          </a:prstGeom>
          <a:blipFill dpi="0" rotWithShape="0">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spcBef>
                <a:spcPct val="20000"/>
              </a:spcBef>
              <a:buFontTx/>
              <a:buChar char="•"/>
              <a:defRPr/>
            </a:pPr>
            <a:endParaRPr lang="en-US" sz="2000">
              <a:solidFill>
                <a:srgbClr val="000000"/>
              </a:solidFill>
              <a:latin typeface="Arial"/>
              <a:cs typeface="Arial"/>
            </a:endParaRPr>
          </a:p>
        </p:txBody>
      </p:sp>
      <p:sp>
        <p:nvSpPr>
          <p:cNvPr id="630787" name="Text Box 3"/>
          <p:cNvSpPr txBox="1">
            <a:spLocks noChangeArrowheads="1"/>
          </p:cNvSpPr>
          <p:nvPr/>
        </p:nvSpPr>
        <p:spPr bwMode="auto">
          <a:xfrm>
            <a:off x="304800" y="306388"/>
            <a:ext cx="8686800" cy="5627687"/>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spcBef>
                <a:spcPct val="0"/>
              </a:spcBef>
              <a:defRPr sz="2400">
                <a:solidFill>
                  <a:schemeClr val="tx1"/>
                </a:solidFill>
                <a:latin typeface="Times New Roman" charset="0"/>
                <a:ea typeface="ＭＳ Ｐゴシック" charset="0"/>
              </a:defRPr>
            </a:lvl1pPr>
            <a:lvl2pPr marL="914400" indent="-457200">
              <a:spcBef>
                <a:spcPct val="0"/>
              </a:spcBef>
              <a:defRPr sz="2400">
                <a:solidFill>
                  <a:schemeClr val="tx1"/>
                </a:solidFill>
                <a:latin typeface="Times New Roman" charset="0"/>
                <a:ea typeface="ＭＳ Ｐゴシック" charset="0"/>
              </a:defRPr>
            </a:lvl2pPr>
            <a:lvl3pPr marL="1371600" indent="-457200">
              <a:spcBef>
                <a:spcPct val="0"/>
              </a:spcBef>
              <a:defRPr sz="2400">
                <a:solidFill>
                  <a:schemeClr val="tx1"/>
                </a:solidFill>
                <a:latin typeface="Times New Roman" charset="0"/>
                <a:ea typeface="ＭＳ Ｐゴシック" charset="0"/>
              </a:defRPr>
            </a:lvl3pPr>
            <a:lvl4pPr marL="1828800" indent="-457200">
              <a:spcBef>
                <a:spcPct val="0"/>
              </a:spcBef>
              <a:defRPr sz="2400">
                <a:solidFill>
                  <a:schemeClr val="tx1"/>
                </a:solidFill>
                <a:latin typeface="Times New Roman" charset="0"/>
                <a:ea typeface="ＭＳ Ｐゴシック" charset="0"/>
              </a:defRPr>
            </a:lvl4pPr>
            <a:lvl5pPr marL="2286000" indent="-457200">
              <a:spcBef>
                <a:spcPct val="0"/>
              </a:spcBef>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3600" b="1" dirty="0" smtClean="0">
                <a:solidFill>
                  <a:srgbClr val="FFFFFF"/>
                </a:solidFill>
                <a:latin typeface="Arial"/>
                <a:cs typeface="Arial"/>
              </a:rPr>
              <a:t>REVIEW QUIZ on Habakkuk</a:t>
            </a:r>
          </a:p>
          <a:p>
            <a:pPr eaLnBrk="1" hangingPunct="1">
              <a:lnSpc>
                <a:spcPct val="90000"/>
              </a:lnSpc>
              <a:spcBef>
                <a:spcPct val="50000"/>
              </a:spcBef>
              <a:buFontTx/>
              <a:buAutoNum type="arabicPeriod"/>
              <a:defRPr/>
            </a:pPr>
            <a:r>
              <a:rPr lang="en-US" sz="3200" b="1" dirty="0" smtClean="0">
                <a:solidFill>
                  <a:srgbClr val="FFFFFF"/>
                </a:solidFill>
                <a:latin typeface="Arial"/>
                <a:cs typeface="Arial"/>
              </a:rPr>
              <a:t>Habakkuk complained to God about the injustice and sin of </a:t>
            </a:r>
            <a:r>
              <a:rPr lang="en-US" sz="3200" b="1" u="sng" dirty="0" smtClean="0">
                <a:solidFill>
                  <a:srgbClr val="FFFFFF"/>
                </a:solidFill>
                <a:latin typeface="Arial"/>
                <a:cs typeface="Arial"/>
              </a:rPr>
              <a:t>Judah</a:t>
            </a:r>
            <a:r>
              <a:rPr lang="en-US" sz="3200" b="1" dirty="0" smtClean="0">
                <a:solidFill>
                  <a:srgbClr val="FFFFFF"/>
                </a:solidFill>
                <a:latin typeface="Arial"/>
                <a:cs typeface="Arial"/>
              </a:rPr>
              <a:t>.</a:t>
            </a:r>
          </a:p>
          <a:p>
            <a:pPr eaLnBrk="1" hangingPunct="1">
              <a:lnSpc>
                <a:spcPct val="90000"/>
              </a:lnSpc>
              <a:spcBef>
                <a:spcPct val="50000"/>
              </a:spcBef>
              <a:buFontTx/>
              <a:buAutoNum type="arabicPeriod"/>
              <a:defRPr/>
            </a:pPr>
            <a:r>
              <a:rPr lang="en-US" sz="3200" b="1" dirty="0" smtClean="0">
                <a:solidFill>
                  <a:srgbClr val="FFFFFF"/>
                </a:solidFill>
                <a:latin typeface="Arial"/>
                <a:cs typeface="Arial"/>
              </a:rPr>
              <a:t>Habakkuk reacts to the news that God will use </a:t>
            </a:r>
            <a:r>
              <a:rPr lang="en-US" sz="3200" b="1" u="sng" dirty="0" smtClean="0">
                <a:solidFill>
                  <a:srgbClr val="FFFFFF"/>
                </a:solidFill>
                <a:latin typeface="Arial"/>
                <a:cs typeface="Arial"/>
              </a:rPr>
              <a:t>Babylon</a:t>
            </a:r>
            <a:r>
              <a:rPr lang="en-US" sz="3200" b="1" dirty="0" smtClean="0">
                <a:solidFill>
                  <a:srgbClr val="FFFFFF"/>
                </a:solidFill>
                <a:latin typeface="Arial"/>
                <a:cs typeface="Arial"/>
              </a:rPr>
              <a:t> to correct his people.</a:t>
            </a:r>
          </a:p>
          <a:p>
            <a:pPr eaLnBrk="1" hangingPunct="1">
              <a:lnSpc>
                <a:spcPct val="90000"/>
              </a:lnSpc>
              <a:spcBef>
                <a:spcPct val="50000"/>
              </a:spcBef>
              <a:buFontTx/>
              <a:buAutoNum type="arabicPeriod"/>
              <a:defRPr/>
            </a:pPr>
            <a:r>
              <a:rPr lang="en-US" sz="3200" b="1" dirty="0" smtClean="0">
                <a:solidFill>
                  <a:srgbClr val="FFFFFF"/>
                </a:solidFill>
                <a:latin typeface="Arial"/>
                <a:cs typeface="Arial"/>
              </a:rPr>
              <a:t>What key phrase is quoted in the New Testament three times? </a:t>
            </a:r>
            <a:r>
              <a:rPr lang="en-US" altLang="ja-JP" sz="3200" b="1" dirty="0" smtClean="0">
                <a:solidFill>
                  <a:srgbClr val="FFFFFF"/>
                </a:solidFill>
                <a:latin typeface="Arial"/>
                <a:cs typeface="Arial"/>
              </a:rPr>
              <a:t>"</a:t>
            </a:r>
            <a:r>
              <a:rPr lang="en-US" sz="3200" b="1" dirty="0" smtClean="0">
                <a:solidFill>
                  <a:srgbClr val="FFFFFF"/>
                </a:solidFill>
                <a:latin typeface="Arial"/>
                <a:cs typeface="Arial"/>
              </a:rPr>
              <a:t>The _______ will ___ by ____.</a:t>
            </a:r>
            <a:r>
              <a:rPr lang="en-US" altLang="ja-JP" sz="3200" b="1" dirty="0" smtClean="0">
                <a:solidFill>
                  <a:srgbClr val="FFFFFF"/>
                </a:solidFill>
                <a:latin typeface="Arial"/>
                <a:cs typeface="Arial"/>
              </a:rPr>
              <a:t>"</a:t>
            </a:r>
            <a:endParaRPr lang="en-US" sz="3200" b="1" dirty="0" smtClean="0">
              <a:solidFill>
                <a:srgbClr val="FFFFFF"/>
              </a:solidFill>
              <a:latin typeface="Arial"/>
              <a:cs typeface="Arial"/>
            </a:endParaRPr>
          </a:p>
          <a:p>
            <a:pPr eaLnBrk="1" hangingPunct="1">
              <a:lnSpc>
                <a:spcPct val="90000"/>
              </a:lnSpc>
              <a:spcBef>
                <a:spcPct val="50000"/>
              </a:spcBef>
              <a:buFontTx/>
              <a:buAutoNum type="arabicPeriod"/>
              <a:defRPr/>
            </a:pPr>
            <a:r>
              <a:rPr lang="en-US" sz="3200" b="1" dirty="0" smtClean="0">
                <a:solidFill>
                  <a:srgbClr val="FFFFFF"/>
                </a:solidFill>
                <a:latin typeface="Arial"/>
                <a:cs typeface="Arial"/>
              </a:rPr>
              <a:t>This book teaches that the answer to </a:t>
            </a:r>
            <a:r>
              <a:rPr lang="en-US" altLang="ja-JP" sz="3200" b="1" dirty="0" smtClean="0">
                <a:solidFill>
                  <a:srgbClr val="FFFFFF"/>
                </a:solidFill>
                <a:latin typeface="Arial"/>
                <a:cs typeface="Arial"/>
              </a:rPr>
              <a:t>"</a:t>
            </a:r>
            <a:r>
              <a:rPr lang="en-US" sz="3200" b="1" dirty="0" smtClean="0">
                <a:solidFill>
                  <a:srgbClr val="FFFFFF"/>
                </a:solidFill>
                <a:latin typeface="Arial"/>
                <a:cs typeface="Arial"/>
              </a:rPr>
              <a:t>Why?</a:t>
            </a:r>
            <a:r>
              <a:rPr lang="en-US" altLang="ja-JP" sz="3200" b="1" dirty="0" smtClean="0">
                <a:solidFill>
                  <a:srgbClr val="FFFFFF"/>
                </a:solidFill>
                <a:latin typeface="Arial"/>
                <a:cs typeface="Arial"/>
              </a:rPr>
              <a:t>"</a:t>
            </a:r>
            <a:r>
              <a:rPr lang="en-US" sz="3200" b="1" dirty="0" smtClean="0">
                <a:solidFill>
                  <a:srgbClr val="FFFFFF"/>
                </a:solidFill>
                <a:latin typeface="Arial"/>
                <a:cs typeface="Arial"/>
              </a:rPr>
              <a:t> is </a:t>
            </a:r>
            <a:r>
              <a:rPr lang="en-US" altLang="ja-JP" sz="3200" b="1" dirty="0" smtClean="0">
                <a:solidFill>
                  <a:srgbClr val="FFFFFF"/>
                </a:solidFill>
                <a:latin typeface="Arial"/>
                <a:cs typeface="Arial"/>
              </a:rPr>
              <a:t>"</a:t>
            </a:r>
            <a:r>
              <a:rPr lang="en-US" sz="3200" b="1" dirty="0" smtClean="0">
                <a:solidFill>
                  <a:srgbClr val="FFFFFF"/>
                </a:solidFill>
                <a:latin typeface="Arial"/>
                <a:cs typeface="Arial"/>
              </a:rPr>
              <a:t>____.</a:t>
            </a:r>
            <a:r>
              <a:rPr lang="en-US" altLang="ja-JP" sz="3200" b="1" dirty="0" smtClean="0">
                <a:solidFill>
                  <a:srgbClr val="FFFFFF"/>
                </a:solidFill>
                <a:latin typeface="Arial"/>
                <a:cs typeface="Arial"/>
              </a:rPr>
              <a:t>"</a:t>
            </a:r>
            <a:endParaRPr lang="en-US" sz="3200" b="1" dirty="0" smtClean="0">
              <a:solidFill>
                <a:srgbClr val="FFFFFF"/>
              </a:solidFill>
              <a:latin typeface="Arial"/>
              <a:cs typeface="Arial"/>
            </a:endParaRPr>
          </a:p>
        </p:txBody>
      </p:sp>
    </p:spTree>
    <p:extLst>
      <p:ext uri="{BB962C8B-B14F-4D97-AF65-F5344CB8AC3E}">
        <p14:creationId xmlns:p14="http://schemas.microsoft.com/office/powerpoint/2010/main" val="725774972"/>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descr="Green marble"/>
          <p:cNvSpPr>
            <a:spLocks noChangeArrowheads="1"/>
          </p:cNvSpPr>
          <p:nvPr/>
        </p:nvSpPr>
        <p:spPr bwMode="auto">
          <a:xfrm>
            <a:off x="0" y="0"/>
            <a:ext cx="9144000" cy="6858000"/>
          </a:xfrm>
          <a:prstGeom prst="rect">
            <a:avLst/>
          </a:prstGeom>
          <a:blipFill dpi="0" rotWithShape="0">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spcBef>
                <a:spcPct val="20000"/>
              </a:spcBef>
              <a:buFontTx/>
              <a:buChar char="•"/>
              <a:defRPr/>
            </a:pPr>
            <a:endParaRPr lang="en-US" sz="2000">
              <a:solidFill>
                <a:srgbClr val="000000"/>
              </a:solidFill>
              <a:latin typeface="Arial"/>
              <a:cs typeface="Arial"/>
            </a:endParaRPr>
          </a:p>
        </p:txBody>
      </p:sp>
      <p:sp>
        <p:nvSpPr>
          <p:cNvPr id="631811" name="Text Box 3"/>
          <p:cNvSpPr txBox="1">
            <a:spLocks noChangeArrowheads="1"/>
          </p:cNvSpPr>
          <p:nvPr/>
        </p:nvSpPr>
        <p:spPr bwMode="auto">
          <a:xfrm>
            <a:off x="304800" y="306388"/>
            <a:ext cx="8686800" cy="5627687"/>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spcBef>
                <a:spcPct val="0"/>
              </a:spcBef>
              <a:defRPr sz="2400">
                <a:solidFill>
                  <a:schemeClr val="tx1"/>
                </a:solidFill>
                <a:latin typeface="Times New Roman" charset="0"/>
                <a:ea typeface="ＭＳ Ｐゴシック" charset="0"/>
              </a:defRPr>
            </a:lvl1pPr>
            <a:lvl2pPr marL="914400" indent="-457200">
              <a:spcBef>
                <a:spcPct val="0"/>
              </a:spcBef>
              <a:defRPr sz="2400">
                <a:solidFill>
                  <a:schemeClr val="tx1"/>
                </a:solidFill>
                <a:latin typeface="Times New Roman" charset="0"/>
                <a:ea typeface="ＭＳ Ｐゴシック" charset="0"/>
              </a:defRPr>
            </a:lvl2pPr>
            <a:lvl3pPr marL="1371600" indent="-457200">
              <a:spcBef>
                <a:spcPct val="0"/>
              </a:spcBef>
              <a:defRPr sz="2400">
                <a:solidFill>
                  <a:schemeClr val="tx1"/>
                </a:solidFill>
                <a:latin typeface="Times New Roman" charset="0"/>
                <a:ea typeface="ＭＳ Ｐゴシック" charset="0"/>
              </a:defRPr>
            </a:lvl3pPr>
            <a:lvl4pPr marL="1828800" indent="-457200">
              <a:spcBef>
                <a:spcPct val="0"/>
              </a:spcBef>
              <a:defRPr sz="2400">
                <a:solidFill>
                  <a:schemeClr val="tx1"/>
                </a:solidFill>
                <a:latin typeface="Times New Roman" charset="0"/>
                <a:ea typeface="ＭＳ Ｐゴシック" charset="0"/>
              </a:defRPr>
            </a:lvl4pPr>
            <a:lvl5pPr marL="2286000" indent="-457200">
              <a:spcBef>
                <a:spcPct val="0"/>
              </a:spcBef>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3600" b="1" dirty="0" smtClean="0">
                <a:solidFill>
                  <a:srgbClr val="FFFFFF"/>
                </a:solidFill>
                <a:latin typeface="Arial"/>
                <a:cs typeface="Arial"/>
              </a:rPr>
              <a:t>REVIEW QUIZ on Habakkuk</a:t>
            </a:r>
          </a:p>
          <a:p>
            <a:pPr eaLnBrk="1" hangingPunct="1">
              <a:lnSpc>
                <a:spcPct val="90000"/>
              </a:lnSpc>
              <a:spcBef>
                <a:spcPct val="50000"/>
              </a:spcBef>
              <a:buFontTx/>
              <a:buAutoNum type="arabicPeriod"/>
              <a:defRPr/>
            </a:pPr>
            <a:r>
              <a:rPr lang="en-US" sz="3200" b="1" dirty="0" smtClean="0">
                <a:solidFill>
                  <a:srgbClr val="FFFFFF"/>
                </a:solidFill>
                <a:latin typeface="Arial"/>
                <a:cs typeface="Arial"/>
              </a:rPr>
              <a:t>Habakkuk complained to God about the injustice and sin of </a:t>
            </a:r>
            <a:r>
              <a:rPr lang="en-US" sz="3200" b="1" u="sng" dirty="0" smtClean="0">
                <a:solidFill>
                  <a:srgbClr val="FFFFFF"/>
                </a:solidFill>
                <a:latin typeface="Arial"/>
                <a:cs typeface="Arial"/>
              </a:rPr>
              <a:t>Judah</a:t>
            </a:r>
            <a:r>
              <a:rPr lang="en-US" sz="3200" b="1" dirty="0" smtClean="0">
                <a:solidFill>
                  <a:srgbClr val="FFFFFF"/>
                </a:solidFill>
                <a:latin typeface="Arial"/>
                <a:cs typeface="Arial"/>
              </a:rPr>
              <a:t>.</a:t>
            </a:r>
          </a:p>
          <a:p>
            <a:pPr eaLnBrk="1" hangingPunct="1">
              <a:lnSpc>
                <a:spcPct val="90000"/>
              </a:lnSpc>
              <a:spcBef>
                <a:spcPct val="50000"/>
              </a:spcBef>
              <a:buFontTx/>
              <a:buAutoNum type="arabicPeriod"/>
              <a:defRPr/>
            </a:pPr>
            <a:r>
              <a:rPr lang="en-US" sz="3200" b="1" dirty="0" smtClean="0">
                <a:solidFill>
                  <a:srgbClr val="FFFFFF"/>
                </a:solidFill>
                <a:latin typeface="Arial"/>
                <a:cs typeface="Arial"/>
              </a:rPr>
              <a:t>Habakkuk reacts to the news that God will use </a:t>
            </a:r>
            <a:r>
              <a:rPr lang="en-US" sz="3200" b="1" u="sng" dirty="0" smtClean="0">
                <a:solidFill>
                  <a:srgbClr val="FFFFFF"/>
                </a:solidFill>
                <a:latin typeface="Arial"/>
                <a:cs typeface="Arial"/>
              </a:rPr>
              <a:t>Babylon</a:t>
            </a:r>
            <a:r>
              <a:rPr lang="en-US" sz="3200" b="1" dirty="0" smtClean="0">
                <a:solidFill>
                  <a:srgbClr val="FFFFFF"/>
                </a:solidFill>
                <a:latin typeface="Arial"/>
                <a:cs typeface="Arial"/>
              </a:rPr>
              <a:t> to correct his people.</a:t>
            </a:r>
          </a:p>
          <a:p>
            <a:pPr eaLnBrk="1" hangingPunct="1">
              <a:lnSpc>
                <a:spcPct val="90000"/>
              </a:lnSpc>
              <a:spcBef>
                <a:spcPct val="50000"/>
              </a:spcBef>
              <a:buFontTx/>
              <a:buAutoNum type="arabicPeriod"/>
              <a:defRPr/>
            </a:pPr>
            <a:r>
              <a:rPr lang="en-US" sz="3200" b="1" dirty="0" smtClean="0">
                <a:solidFill>
                  <a:srgbClr val="FFFFFF"/>
                </a:solidFill>
                <a:latin typeface="Arial"/>
                <a:cs typeface="Arial"/>
              </a:rPr>
              <a:t>What key phrase is quoted in the New Testament three times? </a:t>
            </a:r>
            <a:r>
              <a:rPr lang="en-US" altLang="ja-JP" sz="3200" b="1" dirty="0" smtClean="0">
                <a:solidFill>
                  <a:srgbClr val="FFFFFF"/>
                </a:solidFill>
                <a:latin typeface="Arial"/>
                <a:cs typeface="Arial"/>
              </a:rPr>
              <a:t>"</a:t>
            </a:r>
            <a:r>
              <a:rPr lang="en-US" sz="3200" b="1" dirty="0" smtClean="0">
                <a:solidFill>
                  <a:srgbClr val="FFFFFF"/>
                </a:solidFill>
                <a:latin typeface="Arial"/>
                <a:cs typeface="Arial"/>
              </a:rPr>
              <a:t>The </a:t>
            </a:r>
            <a:r>
              <a:rPr lang="en-US" sz="3200" b="1" u="sng" dirty="0" smtClean="0">
                <a:solidFill>
                  <a:srgbClr val="FFFFFF"/>
                </a:solidFill>
                <a:latin typeface="Arial"/>
                <a:cs typeface="Arial"/>
              </a:rPr>
              <a:t>righteous</a:t>
            </a:r>
            <a:r>
              <a:rPr lang="en-US" sz="3200" b="1" dirty="0" smtClean="0">
                <a:solidFill>
                  <a:srgbClr val="FFFFFF"/>
                </a:solidFill>
                <a:latin typeface="Arial"/>
                <a:cs typeface="Arial"/>
              </a:rPr>
              <a:t> will </a:t>
            </a:r>
            <a:r>
              <a:rPr lang="en-US" sz="3200" b="1" u="sng" dirty="0" smtClean="0">
                <a:solidFill>
                  <a:srgbClr val="FFFFFF"/>
                </a:solidFill>
                <a:latin typeface="Arial"/>
                <a:cs typeface="Arial"/>
              </a:rPr>
              <a:t>live</a:t>
            </a:r>
            <a:r>
              <a:rPr lang="en-US" sz="3200" b="1" dirty="0" smtClean="0">
                <a:solidFill>
                  <a:srgbClr val="FFFFFF"/>
                </a:solidFill>
                <a:latin typeface="Arial"/>
                <a:cs typeface="Arial"/>
              </a:rPr>
              <a:t> by </a:t>
            </a:r>
            <a:r>
              <a:rPr lang="en-US" sz="3200" b="1" u="sng" dirty="0" smtClean="0">
                <a:solidFill>
                  <a:srgbClr val="FFFFFF"/>
                </a:solidFill>
                <a:latin typeface="Arial"/>
                <a:cs typeface="Arial"/>
              </a:rPr>
              <a:t>faith</a:t>
            </a:r>
            <a:r>
              <a:rPr lang="en-US" sz="3200" b="1" dirty="0" smtClean="0">
                <a:solidFill>
                  <a:srgbClr val="FFFFFF"/>
                </a:solidFill>
                <a:latin typeface="Arial"/>
                <a:cs typeface="Arial"/>
              </a:rPr>
              <a:t>.</a:t>
            </a:r>
            <a:r>
              <a:rPr lang="en-US" altLang="ja-JP" sz="3200" b="1" dirty="0" smtClean="0">
                <a:solidFill>
                  <a:srgbClr val="FFFFFF"/>
                </a:solidFill>
                <a:latin typeface="Arial"/>
                <a:cs typeface="Arial"/>
              </a:rPr>
              <a:t>"</a:t>
            </a:r>
            <a:endParaRPr lang="en-US" sz="3200" b="1" dirty="0" smtClean="0">
              <a:solidFill>
                <a:srgbClr val="FFFFFF"/>
              </a:solidFill>
              <a:latin typeface="Arial"/>
              <a:cs typeface="Arial"/>
            </a:endParaRPr>
          </a:p>
          <a:p>
            <a:pPr eaLnBrk="1" hangingPunct="1">
              <a:lnSpc>
                <a:spcPct val="90000"/>
              </a:lnSpc>
              <a:spcBef>
                <a:spcPct val="50000"/>
              </a:spcBef>
              <a:buFontTx/>
              <a:buAutoNum type="arabicPeriod"/>
              <a:defRPr/>
            </a:pPr>
            <a:r>
              <a:rPr lang="en-US" sz="3200" b="1" dirty="0" smtClean="0">
                <a:solidFill>
                  <a:srgbClr val="FFFFFF"/>
                </a:solidFill>
                <a:latin typeface="Arial"/>
                <a:cs typeface="Arial"/>
              </a:rPr>
              <a:t>This book teaches that the answer to </a:t>
            </a:r>
            <a:r>
              <a:rPr lang="en-US" altLang="ja-JP" sz="3200" b="1" dirty="0" smtClean="0">
                <a:solidFill>
                  <a:srgbClr val="FFFFFF"/>
                </a:solidFill>
                <a:latin typeface="Arial"/>
                <a:cs typeface="Arial"/>
              </a:rPr>
              <a:t>"</a:t>
            </a:r>
            <a:r>
              <a:rPr lang="en-US" sz="3200" b="1" dirty="0" smtClean="0">
                <a:solidFill>
                  <a:srgbClr val="FFFFFF"/>
                </a:solidFill>
                <a:latin typeface="Arial"/>
                <a:cs typeface="Arial"/>
              </a:rPr>
              <a:t>Why?</a:t>
            </a:r>
            <a:r>
              <a:rPr lang="en-US" altLang="ja-JP" sz="3200" b="1" dirty="0" smtClean="0">
                <a:solidFill>
                  <a:srgbClr val="FFFFFF"/>
                </a:solidFill>
                <a:latin typeface="Arial"/>
                <a:cs typeface="Arial"/>
              </a:rPr>
              <a:t>"</a:t>
            </a:r>
            <a:r>
              <a:rPr lang="en-US" sz="3200" b="1" dirty="0" smtClean="0">
                <a:solidFill>
                  <a:srgbClr val="FFFFFF"/>
                </a:solidFill>
                <a:latin typeface="Arial"/>
                <a:cs typeface="Arial"/>
              </a:rPr>
              <a:t> is </a:t>
            </a:r>
            <a:r>
              <a:rPr lang="en-US" altLang="ja-JP" sz="3200" b="1" dirty="0" smtClean="0">
                <a:solidFill>
                  <a:srgbClr val="FFFFFF"/>
                </a:solidFill>
                <a:latin typeface="Arial"/>
                <a:cs typeface="Arial"/>
              </a:rPr>
              <a:t>"</a:t>
            </a:r>
            <a:r>
              <a:rPr lang="en-US" sz="3200" b="1" dirty="0" smtClean="0">
                <a:solidFill>
                  <a:srgbClr val="FFFFFF"/>
                </a:solidFill>
                <a:latin typeface="Arial"/>
                <a:cs typeface="Arial"/>
              </a:rPr>
              <a:t>____.</a:t>
            </a:r>
            <a:r>
              <a:rPr lang="en-US" altLang="ja-JP" sz="3200" b="1" dirty="0" smtClean="0">
                <a:solidFill>
                  <a:srgbClr val="FFFFFF"/>
                </a:solidFill>
                <a:latin typeface="Arial"/>
                <a:cs typeface="Arial"/>
              </a:rPr>
              <a:t>"</a:t>
            </a:r>
            <a:endParaRPr lang="en-US" sz="3200" b="1" dirty="0" smtClean="0">
              <a:solidFill>
                <a:srgbClr val="FFFFFF"/>
              </a:solidFill>
              <a:latin typeface="Arial"/>
              <a:cs typeface="Arial"/>
            </a:endParaRPr>
          </a:p>
        </p:txBody>
      </p:sp>
    </p:spTree>
    <p:extLst>
      <p:ext uri="{BB962C8B-B14F-4D97-AF65-F5344CB8AC3E}">
        <p14:creationId xmlns:p14="http://schemas.microsoft.com/office/powerpoint/2010/main" val="1464249612"/>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descr="Green marble"/>
          <p:cNvSpPr>
            <a:spLocks noChangeArrowheads="1"/>
          </p:cNvSpPr>
          <p:nvPr/>
        </p:nvSpPr>
        <p:spPr bwMode="auto">
          <a:xfrm>
            <a:off x="0" y="0"/>
            <a:ext cx="9144000" cy="6858000"/>
          </a:xfrm>
          <a:prstGeom prst="rect">
            <a:avLst/>
          </a:prstGeom>
          <a:blipFill dpi="0" rotWithShape="0">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spcBef>
                <a:spcPct val="20000"/>
              </a:spcBef>
              <a:buFontTx/>
              <a:buChar char="•"/>
              <a:defRPr/>
            </a:pPr>
            <a:endParaRPr lang="en-US" sz="2000">
              <a:solidFill>
                <a:srgbClr val="000000"/>
              </a:solidFill>
              <a:latin typeface="Arial"/>
              <a:cs typeface="Arial"/>
            </a:endParaRPr>
          </a:p>
        </p:txBody>
      </p:sp>
      <p:sp>
        <p:nvSpPr>
          <p:cNvPr id="632835" name="Text Box 3"/>
          <p:cNvSpPr txBox="1">
            <a:spLocks noChangeArrowheads="1"/>
          </p:cNvSpPr>
          <p:nvPr/>
        </p:nvSpPr>
        <p:spPr bwMode="auto">
          <a:xfrm>
            <a:off x="304800" y="306388"/>
            <a:ext cx="8686800" cy="5627687"/>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spcBef>
                <a:spcPct val="0"/>
              </a:spcBef>
              <a:defRPr sz="2400">
                <a:solidFill>
                  <a:schemeClr val="tx1"/>
                </a:solidFill>
                <a:latin typeface="Times New Roman" charset="0"/>
                <a:ea typeface="ＭＳ Ｐゴシック" charset="0"/>
              </a:defRPr>
            </a:lvl1pPr>
            <a:lvl2pPr marL="914400" indent="-457200">
              <a:spcBef>
                <a:spcPct val="0"/>
              </a:spcBef>
              <a:defRPr sz="2400">
                <a:solidFill>
                  <a:schemeClr val="tx1"/>
                </a:solidFill>
                <a:latin typeface="Times New Roman" charset="0"/>
                <a:ea typeface="ＭＳ Ｐゴシック" charset="0"/>
              </a:defRPr>
            </a:lvl2pPr>
            <a:lvl3pPr marL="1371600" indent="-457200">
              <a:spcBef>
                <a:spcPct val="0"/>
              </a:spcBef>
              <a:defRPr sz="2400">
                <a:solidFill>
                  <a:schemeClr val="tx1"/>
                </a:solidFill>
                <a:latin typeface="Times New Roman" charset="0"/>
                <a:ea typeface="ＭＳ Ｐゴシック" charset="0"/>
              </a:defRPr>
            </a:lvl3pPr>
            <a:lvl4pPr marL="1828800" indent="-457200">
              <a:spcBef>
                <a:spcPct val="0"/>
              </a:spcBef>
              <a:defRPr sz="2400">
                <a:solidFill>
                  <a:schemeClr val="tx1"/>
                </a:solidFill>
                <a:latin typeface="Times New Roman" charset="0"/>
                <a:ea typeface="ＭＳ Ｐゴシック" charset="0"/>
              </a:defRPr>
            </a:lvl4pPr>
            <a:lvl5pPr marL="2286000" indent="-457200">
              <a:spcBef>
                <a:spcPct val="0"/>
              </a:spcBef>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3600" b="1" dirty="0" smtClean="0">
                <a:solidFill>
                  <a:srgbClr val="FFFFFF"/>
                </a:solidFill>
                <a:latin typeface="Arial"/>
                <a:cs typeface="Arial"/>
              </a:rPr>
              <a:t>REVIEW QUIZ on Habakkuk</a:t>
            </a:r>
          </a:p>
          <a:p>
            <a:pPr eaLnBrk="1" hangingPunct="1">
              <a:lnSpc>
                <a:spcPct val="90000"/>
              </a:lnSpc>
              <a:spcBef>
                <a:spcPct val="50000"/>
              </a:spcBef>
              <a:buFontTx/>
              <a:buAutoNum type="arabicPeriod"/>
              <a:defRPr/>
            </a:pPr>
            <a:r>
              <a:rPr lang="en-US" sz="3200" b="1" dirty="0" smtClean="0">
                <a:solidFill>
                  <a:srgbClr val="FFFFFF"/>
                </a:solidFill>
                <a:latin typeface="Arial"/>
                <a:cs typeface="Arial"/>
              </a:rPr>
              <a:t>Habakkuk complained to God about the injustice and sin of </a:t>
            </a:r>
            <a:r>
              <a:rPr lang="en-US" sz="3200" b="1" u="sng" dirty="0" smtClean="0">
                <a:solidFill>
                  <a:srgbClr val="FFFFFF"/>
                </a:solidFill>
                <a:latin typeface="Arial"/>
                <a:cs typeface="Arial"/>
              </a:rPr>
              <a:t>Judah</a:t>
            </a:r>
            <a:r>
              <a:rPr lang="en-US" sz="3200" b="1" dirty="0" smtClean="0">
                <a:solidFill>
                  <a:srgbClr val="FFFFFF"/>
                </a:solidFill>
                <a:latin typeface="Arial"/>
                <a:cs typeface="Arial"/>
              </a:rPr>
              <a:t>.</a:t>
            </a:r>
          </a:p>
          <a:p>
            <a:pPr eaLnBrk="1" hangingPunct="1">
              <a:lnSpc>
                <a:spcPct val="90000"/>
              </a:lnSpc>
              <a:spcBef>
                <a:spcPct val="50000"/>
              </a:spcBef>
              <a:buFontTx/>
              <a:buAutoNum type="arabicPeriod"/>
              <a:defRPr/>
            </a:pPr>
            <a:r>
              <a:rPr lang="en-US" sz="3200" b="1" dirty="0" smtClean="0">
                <a:solidFill>
                  <a:srgbClr val="FFFFFF"/>
                </a:solidFill>
                <a:latin typeface="Arial"/>
                <a:cs typeface="Arial"/>
              </a:rPr>
              <a:t>Habakkuk reacts to the news that God will use </a:t>
            </a:r>
            <a:r>
              <a:rPr lang="en-US" sz="3200" b="1" u="sng" dirty="0" smtClean="0">
                <a:solidFill>
                  <a:srgbClr val="FFFFFF"/>
                </a:solidFill>
                <a:latin typeface="Arial"/>
                <a:cs typeface="Arial"/>
              </a:rPr>
              <a:t>Babylon</a:t>
            </a:r>
            <a:r>
              <a:rPr lang="en-US" sz="3200" b="1" dirty="0" smtClean="0">
                <a:solidFill>
                  <a:srgbClr val="FFFFFF"/>
                </a:solidFill>
                <a:latin typeface="Arial"/>
                <a:cs typeface="Arial"/>
              </a:rPr>
              <a:t> to correct his people.</a:t>
            </a:r>
          </a:p>
          <a:p>
            <a:pPr eaLnBrk="1" hangingPunct="1">
              <a:lnSpc>
                <a:spcPct val="90000"/>
              </a:lnSpc>
              <a:spcBef>
                <a:spcPct val="50000"/>
              </a:spcBef>
              <a:buFontTx/>
              <a:buAutoNum type="arabicPeriod"/>
              <a:defRPr/>
            </a:pPr>
            <a:r>
              <a:rPr lang="en-US" sz="3200" b="1" dirty="0" smtClean="0">
                <a:solidFill>
                  <a:srgbClr val="FFFFFF"/>
                </a:solidFill>
                <a:latin typeface="Arial"/>
                <a:cs typeface="Arial"/>
              </a:rPr>
              <a:t>What key phrase is quoted in the New Testament three times? </a:t>
            </a:r>
            <a:r>
              <a:rPr lang="en-US" altLang="ja-JP" sz="3200" b="1" dirty="0" smtClean="0">
                <a:solidFill>
                  <a:srgbClr val="FFFFFF"/>
                </a:solidFill>
                <a:latin typeface="Arial"/>
                <a:cs typeface="Arial"/>
              </a:rPr>
              <a:t>"</a:t>
            </a:r>
            <a:r>
              <a:rPr lang="en-US" sz="3200" b="1" dirty="0" smtClean="0">
                <a:solidFill>
                  <a:srgbClr val="FFFFFF"/>
                </a:solidFill>
                <a:latin typeface="Arial"/>
                <a:cs typeface="Arial"/>
              </a:rPr>
              <a:t>The </a:t>
            </a:r>
            <a:r>
              <a:rPr lang="en-US" sz="3200" b="1" u="sng" dirty="0" smtClean="0">
                <a:solidFill>
                  <a:srgbClr val="FFFFFF"/>
                </a:solidFill>
                <a:latin typeface="Arial"/>
                <a:cs typeface="Arial"/>
              </a:rPr>
              <a:t>righteous</a:t>
            </a:r>
            <a:r>
              <a:rPr lang="en-US" sz="3200" b="1" dirty="0" smtClean="0">
                <a:solidFill>
                  <a:srgbClr val="FFFFFF"/>
                </a:solidFill>
                <a:latin typeface="Arial"/>
                <a:cs typeface="Arial"/>
              </a:rPr>
              <a:t> will </a:t>
            </a:r>
            <a:r>
              <a:rPr lang="en-US" sz="3200" b="1" u="sng" dirty="0" smtClean="0">
                <a:solidFill>
                  <a:srgbClr val="FFFFFF"/>
                </a:solidFill>
                <a:latin typeface="Arial"/>
                <a:cs typeface="Arial"/>
              </a:rPr>
              <a:t>live</a:t>
            </a:r>
            <a:r>
              <a:rPr lang="en-US" sz="3200" b="1" dirty="0" smtClean="0">
                <a:solidFill>
                  <a:srgbClr val="FFFFFF"/>
                </a:solidFill>
                <a:latin typeface="Arial"/>
                <a:cs typeface="Arial"/>
              </a:rPr>
              <a:t> by </a:t>
            </a:r>
            <a:r>
              <a:rPr lang="en-US" sz="3200" b="1" u="sng" dirty="0" smtClean="0">
                <a:solidFill>
                  <a:srgbClr val="FFFFFF"/>
                </a:solidFill>
                <a:latin typeface="Arial"/>
                <a:cs typeface="Arial"/>
              </a:rPr>
              <a:t>faith</a:t>
            </a:r>
            <a:r>
              <a:rPr lang="en-US" sz="3200" b="1" dirty="0" smtClean="0">
                <a:solidFill>
                  <a:srgbClr val="FFFFFF"/>
                </a:solidFill>
                <a:latin typeface="Arial"/>
                <a:cs typeface="Arial"/>
              </a:rPr>
              <a:t>.</a:t>
            </a:r>
            <a:r>
              <a:rPr lang="en-US" altLang="ja-JP" sz="3200" b="1" dirty="0" smtClean="0">
                <a:solidFill>
                  <a:srgbClr val="FFFFFF"/>
                </a:solidFill>
                <a:latin typeface="Arial"/>
                <a:cs typeface="Arial"/>
              </a:rPr>
              <a:t>"</a:t>
            </a:r>
            <a:endParaRPr lang="en-US" sz="3200" b="1" dirty="0" smtClean="0">
              <a:solidFill>
                <a:srgbClr val="FFFFFF"/>
              </a:solidFill>
              <a:latin typeface="Arial"/>
              <a:cs typeface="Arial"/>
            </a:endParaRPr>
          </a:p>
          <a:p>
            <a:pPr eaLnBrk="1" hangingPunct="1">
              <a:lnSpc>
                <a:spcPct val="90000"/>
              </a:lnSpc>
              <a:spcBef>
                <a:spcPct val="50000"/>
              </a:spcBef>
              <a:buFontTx/>
              <a:buAutoNum type="arabicPeriod"/>
              <a:defRPr/>
            </a:pPr>
            <a:r>
              <a:rPr lang="en-US" sz="3200" b="1" dirty="0" smtClean="0">
                <a:solidFill>
                  <a:srgbClr val="FFFFFF"/>
                </a:solidFill>
                <a:latin typeface="Arial"/>
                <a:cs typeface="Arial"/>
              </a:rPr>
              <a:t>This book teaches that the answer to </a:t>
            </a:r>
            <a:r>
              <a:rPr lang="en-US" altLang="ja-JP" sz="3200" b="1" dirty="0" smtClean="0">
                <a:solidFill>
                  <a:srgbClr val="FFFFFF"/>
                </a:solidFill>
                <a:latin typeface="Arial"/>
                <a:cs typeface="Arial"/>
              </a:rPr>
              <a:t>"</a:t>
            </a:r>
            <a:r>
              <a:rPr lang="en-US" sz="3200" b="1" dirty="0" smtClean="0">
                <a:solidFill>
                  <a:srgbClr val="FFFFFF"/>
                </a:solidFill>
                <a:latin typeface="Arial"/>
                <a:cs typeface="Arial"/>
              </a:rPr>
              <a:t>Why?</a:t>
            </a:r>
            <a:r>
              <a:rPr lang="en-US" altLang="ja-JP" sz="3200" b="1" dirty="0" smtClean="0">
                <a:solidFill>
                  <a:srgbClr val="FFFFFF"/>
                </a:solidFill>
                <a:latin typeface="Arial"/>
                <a:cs typeface="Arial"/>
              </a:rPr>
              <a:t>"</a:t>
            </a:r>
            <a:r>
              <a:rPr lang="en-US" sz="3200" b="1" dirty="0" smtClean="0">
                <a:solidFill>
                  <a:srgbClr val="FFFFFF"/>
                </a:solidFill>
                <a:latin typeface="Arial"/>
                <a:cs typeface="Arial"/>
              </a:rPr>
              <a:t> is </a:t>
            </a:r>
            <a:r>
              <a:rPr lang="en-US" altLang="ja-JP" sz="3200" b="1" dirty="0" smtClean="0">
                <a:solidFill>
                  <a:srgbClr val="FFFFFF"/>
                </a:solidFill>
                <a:latin typeface="Arial"/>
                <a:cs typeface="Arial"/>
              </a:rPr>
              <a:t>"</a:t>
            </a:r>
            <a:r>
              <a:rPr lang="en-US" sz="3200" b="1" u="sng" dirty="0" smtClean="0">
                <a:solidFill>
                  <a:srgbClr val="FFFFFF"/>
                </a:solidFill>
                <a:latin typeface="Arial"/>
                <a:cs typeface="Arial"/>
              </a:rPr>
              <a:t>Who</a:t>
            </a:r>
            <a:r>
              <a:rPr lang="en-US" sz="3200" b="1" dirty="0" smtClean="0">
                <a:solidFill>
                  <a:srgbClr val="FFFFFF"/>
                </a:solidFill>
                <a:latin typeface="Arial"/>
                <a:cs typeface="Arial"/>
              </a:rPr>
              <a:t>.</a:t>
            </a:r>
            <a:r>
              <a:rPr lang="en-US" altLang="ja-JP" sz="3200" b="1" dirty="0" smtClean="0">
                <a:solidFill>
                  <a:srgbClr val="FFFFFF"/>
                </a:solidFill>
                <a:latin typeface="Arial"/>
                <a:cs typeface="Arial"/>
              </a:rPr>
              <a:t>"</a:t>
            </a:r>
            <a:r>
              <a:rPr lang="en-US" sz="3200" b="1" dirty="0" smtClean="0">
                <a:solidFill>
                  <a:srgbClr val="FFFFFF"/>
                </a:solidFill>
                <a:latin typeface="Arial"/>
                <a:cs typeface="Arial"/>
              </a:rPr>
              <a:t> </a:t>
            </a:r>
          </a:p>
        </p:txBody>
      </p:sp>
    </p:spTree>
    <p:extLst>
      <p:ext uri="{BB962C8B-B14F-4D97-AF65-F5344CB8AC3E}">
        <p14:creationId xmlns:p14="http://schemas.microsoft.com/office/powerpoint/2010/main" val="1834723350"/>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7" name="Picture 4" descr="hab vision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098" name="Text Box 4"/>
          <p:cNvSpPr txBox="1">
            <a:spLocks noChangeArrowheads="1"/>
          </p:cNvSpPr>
          <p:nvPr/>
        </p:nvSpPr>
        <p:spPr bwMode="auto">
          <a:xfrm>
            <a:off x="533400" y="2582863"/>
            <a:ext cx="4191000" cy="353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endParaRPr kumimoji="1" lang="en-US" altLang="ja-JP" sz="2800" dirty="0">
              <a:solidFill>
                <a:srgbClr val="000000"/>
              </a:solidFill>
              <a:latin typeface="Arial" charset="0"/>
              <a:cs typeface="Arial" charset="0"/>
            </a:endParaRPr>
          </a:p>
          <a:p>
            <a:pPr eaLnBrk="1" hangingPunct="1">
              <a:buFontTx/>
              <a:buAutoNum type="arabicParenR"/>
            </a:pPr>
            <a:r>
              <a:rPr kumimoji="1" lang="en-US" altLang="ja-JP" sz="2800" dirty="0" err="1" smtClean="0">
                <a:solidFill>
                  <a:srgbClr val="000000"/>
                </a:solidFill>
                <a:latin typeface="Arial" charset="0"/>
                <a:cs typeface="Arial" charset="0"/>
              </a:rPr>
              <a:t>Để</a:t>
            </a:r>
            <a:r>
              <a:rPr kumimoji="1" lang="en-US" altLang="ja-JP" sz="2800" dirty="0" smtClean="0">
                <a:solidFill>
                  <a:srgbClr val="000000"/>
                </a:solidFill>
                <a:latin typeface="Arial" charset="0"/>
                <a:cs typeface="Arial" charset="0"/>
              </a:rPr>
              <a:t> </a:t>
            </a:r>
            <a:r>
              <a:rPr kumimoji="1" lang="en-US" altLang="ja-JP" sz="2800" dirty="0" err="1" smtClean="0">
                <a:solidFill>
                  <a:srgbClr val="000000"/>
                </a:solidFill>
                <a:latin typeface="Arial" charset="0"/>
                <a:cs typeface="Arial" charset="0"/>
              </a:rPr>
              <a:t>nguyên</a:t>
            </a:r>
            <a:r>
              <a:rPr kumimoji="1" lang="en-US" altLang="ja-JP" sz="2800" dirty="0" smtClean="0">
                <a:solidFill>
                  <a:srgbClr val="000000"/>
                </a:solidFill>
                <a:latin typeface="Arial" charset="0"/>
                <a:cs typeface="Arial" charset="0"/>
              </a:rPr>
              <a:t> </a:t>
            </a:r>
            <a:r>
              <a:rPr kumimoji="1" lang="en-US" altLang="ja-JP" sz="2800" dirty="0" err="1" smtClean="0">
                <a:solidFill>
                  <a:srgbClr val="000000"/>
                </a:solidFill>
                <a:latin typeface="Arial" charset="0"/>
                <a:cs typeface="Arial" charset="0"/>
              </a:rPr>
              <a:t>các</a:t>
            </a:r>
            <a:r>
              <a:rPr kumimoji="1" lang="en-US" altLang="ja-JP" sz="2800" dirty="0" smtClean="0">
                <a:solidFill>
                  <a:srgbClr val="000000"/>
                </a:solidFill>
                <a:latin typeface="Arial" charset="0"/>
                <a:cs typeface="Arial" charset="0"/>
              </a:rPr>
              <a:t> </a:t>
            </a:r>
            <a:r>
              <a:rPr kumimoji="1" lang="en-US" altLang="ja-JP" sz="2800" dirty="0" err="1" smtClean="0">
                <a:solidFill>
                  <a:srgbClr val="000000"/>
                </a:solidFill>
                <a:latin typeface="Arial" charset="0"/>
                <a:cs typeface="Arial" charset="0"/>
              </a:rPr>
              <a:t>phân</a:t>
            </a:r>
            <a:r>
              <a:rPr kumimoji="1" lang="en-US" altLang="ja-JP" sz="2800" dirty="0" smtClean="0">
                <a:solidFill>
                  <a:srgbClr val="000000"/>
                </a:solidFill>
                <a:latin typeface="Arial" charset="0"/>
                <a:cs typeface="Arial" charset="0"/>
              </a:rPr>
              <a:t> </a:t>
            </a:r>
            <a:r>
              <a:rPr kumimoji="1" lang="en-US" altLang="ja-JP" sz="2800" dirty="0" err="1" smtClean="0">
                <a:solidFill>
                  <a:srgbClr val="000000"/>
                </a:solidFill>
                <a:latin typeface="Arial" charset="0"/>
                <a:cs typeface="Arial" charset="0"/>
              </a:rPr>
              <a:t>đoạn</a:t>
            </a:r>
            <a:r>
              <a:rPr kumimoji="1" lang="en-US" altLang="ja-JP" sz="2800" dirty="0" smtClean="0">
                <a:solidFill>
                  <a:srgbClr val="000000"/>
                </a:solidFill>
                <a:latin typeface="Arial" charset="0"/>
                <a:cs typeface="Arial" charset="0"/>
              </a:rPr>
              <a:t>.</a:t>
            </a:r>
          </a:p>
          <a:p>
            <a:pPr eaLnBrk="1" hangingPunct="1">
              <a:buFontTx/>
              <a:buAutoNum type="arabicParenR"/>
            </a:pPr>
            <a:r>
              <a:rPr kumimoji="1" lang="en-US" altLang="ja-JP" sz="2800" dirty="0" err="1" smtClean="0">
                <a:solidFill>
                  <a:srgbClr val="000000"/>
                </a:solidFill>
                <a:latin typeface="Arial" charset="0"/>
                <a:cs typeface="Arial" charset="0"/>
              </a:rPr>
              <a:t>Bỏ</a:t>
            </a:r>
            <a:r>
              <a:rPr kumimoji="1" lang="en-US" altLang="ja-JP" sz="2800" dirty="0" smtClean="0">
                <a:solidFill>
                  <a:srgbClr val="000000"/>
                </a:solidFill>
                <a:latin typeface="Arial" charset="0"/>
                <a:cs typeface="Arial" charset="0"/>
              </a:rPr>
              <a:t> qua1:5-11 </a:t>
            </a:r>
            <a:r>
              <a:rPr kumimoji="1" lang="en-US" altLang="ja-JP" sz="2800" dirty="0" err="1" smtClean="0">
                <a:solidFill>
                  <a:srgbClr val="000000"/>
                </a:solidFill>
                <a:latin typeface="Arial" charset="0"/>
                <a:cs typeface="Arial" charset="0"/>
              </a:rPr>
              <a:t>hoặc</a:t>
            </a:r>
            <a:r>
              <a:rPr kumimoji="1" lang="en-US" altLang="ja-JP" sz="2800" dirty="0" smtClean="0">
                <a:solidFill>
                  <a:srgbClr val="000000"/>
                </a:solidFill>
                <a:latin typeface="Arial" charset="0"/>
                <a:cs typeface="Arial" charset="0"/>
              </a:rPr>
              <a:t> đặt1:5-11 trước1:2, </a:t>
            </a:r>
            <a:r>
              <a:rPr kumimoji="1" lang="en-US" altLang="ja-JP" sz="2800" dirty="0" err="1" smtClean="0">
                <a:solidFill>
                  <a:srgbClr val="000000"/>
                </a:solidFill>
                <a:latin typeface="Arial" charset="0"/>
                <a:cs typeface="Arial" charset="0"/>
              </a:rPr>
              <a:t>như</a:t>
            </a:r>
            <a:r>
              <a:rPr kumimoji="1" lang="en-US" altLang="ja-JP" sz="2800" dirty="0" smtClean="0">
                <a:solidFill>
                  <a:srgbClr val="000000"/>
                </a:solidFill>
                <a:latin typeface="Arial" charset="0"/>
                <a:cs typeface="Arial" charset="0"/>
              </a:rPr>
              <a:t> </a:t>
            </a:r>
            <a:r>
              <a:rPr kumimoji="1" lang="en-US" altLang="ja-JP" sz="2800" dirty="0" err="1" smtClean="0">
                <a:solidFill>
                  <a:srgbClr val="000000"/>
                </a:solidFill>
                <a:latin typeface="Arial" charset="0"/>
                <a:cs typeface="Arial" charset="0"/>
              </a:rPr>
              <a:t>là</a:t>
            </a:r>
            <a:r>
              <a:rPr kumimoji="1" lang="en-US" altLang="ja-JP" sz="2800" dirty="0" smtClean="0">
                <a:solidFill>
                  <a:srgbClr val="000000"/>
                </a:solidFill>
                <a:latin typeface="Arial" charset="0"/>
                <a:cs typeface="Arial" charset="0"/>
              </a:rPr>
              <a:t> </a:t>
            </a:r>
            <a:r>
              <a:rPr kumimoji="1" lang="en-US" altLang="ja-JP" sz="2800" dirty="0" err="1" smtClean="0">
                <a:solidFill>
                  <a:srgbClr val="000000"/>
                </a:solidFill>
                <a:latin typeface="Arial" charset="0"/>
                <a:cs typeface="Arial" charset="0"/>
              </a:rPr>
              <a:t>những</a:t>
            </a:r>
            <a:r>
              <a:rPr kumimoji="1" lang="en-US" altLang="ja-JP" sz="2800" dirty="0" smtClean="0">
                <a:solidFill>
                  <a:srgbClr val="000000"/>
                </a:solidFill>
                <a:latin typeface="Arial" charset="0"/>
                <a:cs typeface="Arial" charset="0"/>
              </a:rPr>
              <a:t> </a:t>
            </a:r>
            <a:r>
              <a:rPr kumimoji="1" lang="en-US" altLang="ja-JP" sz="2800" dirty="0" err="1" smtClean="0">
                <a:solidFill>
                  <a:srgbClr val="000000"/>
                </a:solidFill>
                <a:latin typeface="Arial" charset="0"/>
                <a:cs typeface="Arial" charset="0"/>
              </a:rPr>
              <a:t>câu</a:t>
            </a:r>
            <a:r>
              <a:rPr kumimoji="1" lang="en-US" altLang="ja-JP" sz="2800" dirty="0" smtClean="0">
                <a:solidFill>
                  <a:srgbClr val="000000"/>
                </a:solidFill>
                <a:latin typeface="Arial" charset="0"/>
                <a:cs typeface="Arial" charset="0"/>
              </a:rPr>
              <a:t> </a:t>
            </a:r>
            <a:r>
              <a:rPr kumimoji="1" lang="en-US" altLang="ja-JP" sz="2800" dirty="0" err="1" smtClean="0">
                <a:solidFill>
                  <a:srgbClr val="000000"/>
                </a:solidFill>
                <a:latin typeface="Arial" charset="0"/>
                <a:cs typeface="Arial" charset="0"/>
              </a:rPr>
              <a:t>mở</a:t>
            </a:r>
            <a:r>
              <a:rPr kumimoji="1" lang="en-US" altLang="ja-JP" sz="2800" dirty="0" smtClean="0">
                <a:solidFill>
                  <a:srgbClr val="000000"/>
                </a:solidFill>
                <a:latin typeface="Arial" charset="0"/>
                <a:cs typeface="Arial" charset="0"/>
              </a:rPr>
              <a:t> </a:t>
            </a:r>
            <a:r>
              <a:rPr kumimoji="1" lang="en-US" altLang="ja-JP" sz="2800" dirty="0" err="1" smtClean="0">
                <a:solidFill>
                  <a:srgbClr val="000000"/>
                </a:solidFill>
                <a:latin typeface="Arial" charset="0"/>
                <a:cs typeface="Arial" charset="0"/>
              </a:rPr>
              <a:t>đầu</a:t>
            </a:r>
            <a:r>
              <a:rPr kumimoji="1" lang="en-US" altLang="ja-JP" sz="2800" dirty="0" smtClean="0">
                <a:solidFill>
                  <a:srgbClr val="000000"/>
                </a:solidFill>
                <a:latin typeface="Arial" charset="0"/>
                <a:cs typeface="Arial" charset="0"/>
              </a:rPr>
              <a:t> </a:t>
            </a:r>
            <a:r>
              <a:rPr kumimoji="1" lang="en-US" altLang="ja-JP" sz="2800" dirty="0" err="1" smtClean="0">
                <a:solidFill>
                  <a:srgbClr val="000000"/>
                </a:solidFill>
                <a:latin typeface="Arial" charset="0"/>
                <a:cs typeface="Arial" charset="0"/>
              </a:rPr>
              <a:t>của</a:t>
            </a:r>
            <a:r>
              <a:rPr kumimoji="1" lang="en-US" altLang="ja-JP" sz="2800" dirty="0" smtClean="0">
                <a:solidFill>
                  <a:srgbClr val="000000"/>
                </a:solidFill>
                <a:latin typeface="Arial" charset="0"/>
                <a:cs typeface="Arial" charset="0"/>
              </a:rPr>
              <a:t> </a:t>
            </a:r>
            <a:r>
              <a:rPr kumimoji="1" lang="en-US" altLang="ja-JP" sz="2800" dirty="0" err="1" smtClean="0">
                <a:solidFill>
                  <a:srgbClr val="000000"/>
                </a:solidFill>
                <a:latin typeface="Arial" charset="0"/>
                <a:cs typeface="Arial" charset="0"/>
              </a:rPr>
              <a:t>lời</a:t>
            </a:r>
            <a:r>
              <a:rPr kumimoji="1" lang="en-US" altLang="ja-JP" sz="2800" dirty="0" smtClean="0">
                <a:solidFill>
                  <a:srgbClr val="000000"/>
                </a:solidFill>
                <a:latin typeface="Arial" charset="0"/>
                <a:cs typeface="Arial" charset="0"/>
              </a:rPr>
              <a:t> </a:t>
            </a:r>
            <a:r>
              <a:rPr kumimoji="1" lang="en-US" altLang="ja-JP" sz="2800" dirty="0" err="1" smtClean="0">
                <a:solidFill>
                  <a:srgbClr val="000000"/>
                </a:solidFill>
                <a:latin typeface="Arial" charset="0"/>
                <a:cs typeface="Arial" charset="0"/>
              </a:rPr>
              <a:t>tiên</a:t>
            </a:r>
            <a:r>
              <a:rPr kumimoji="1" lang="en-US" altLang="ja-JP" sz="2800" dirty="0" smtClean="0">
                <a:solidFill>
                  <a:srgbClr val="000000"/>
                </a:solidFill>
                <a:latin typeface="Arial" charset="0"/>
                <a:cs typeface="Arial" charset="0"/>
              </a:rPr>
              <a:t> tri.</a:t>
            </a:r>
          </a:p>
          <a:p>
            <a:pPr eaLnBrk="1" hangingPunct="1">
              <a:buFontTx/>
              <a:buAutoNum type="arabicParenR"/>
            </a:pPr>
            <a:r>
              <a:rPr kumimoji="1" lang="en-US" altLang="ja-JP" sz="2800" dirty="0" smtClean="0">
                <a:solidFill>
                  <a:srgbClr val="000000"/>
                </a:solidFill>
                <a:latin typeface="Arial" charset="0"/>
                <a:cs typeface="Arial" charset="0"/>
              </a:rPr>
              <a:t>Đặt1:5-11 </a:t>
            </a:r>
            <a:r>
              <a:rPr kumimoji="1" lang="en-US" altLang="ja-JP" sz="2800" dirty="0" err="1" smtClean="0">
                <a:solidFill>
                  <a:srgbClr val="000000"/>
                </a:solidFill>
                <a:latin typeface="Arial" charset="0"/>
                <a:cs typeface="Arial" charset="0"/>
              </a:rPr>
              <a:t>sau</a:t>
            </a:r>
            <a:r>
              <a:rPr kumimoji="1" lang="en-US" altLang="ja-JP" sz="2800" dirty="0" smtClean="0">
                <a:solidFill>
                  <a:srgbClr val="000000"/>
                </a:solidFill>
                <a:latin typeface="Arial" charset="0"/>
                <a:cs typeface="Arial" charset="0"/>
              </a:rPr>
              <a:t> 2:4.</a:t>
            </a:r>
          </a:p>
        </p:txBody>
      </p:sp>
      <p:sp>
        <p:nvSpPr>
          <p:cNvPr id="132099" name="Text Box 5"/>
          <p:cNvSpPr txBox="1">
            <a:spLocks noChangeArrowheads="1"/>
          </p:cNvSpPr>
          <p:nvPr/>
        </p:nvSpPr>
        <p:spPr bwMode="auto">
          <a:xfrm>
            <a:off x="8378825" y="19050"/>
            <a:ext cx="688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b="1">
                <a:solidFill>
                  <a:srgbClr val="000000"/>
                </a:solidFill>
              </a:rPr>
              <a:t>628</a:t>
            </a:r>
          </a:p>
        </p:txBody>
      </p:sp>
      <p:sp>
        <p:nvSpPr>
          <p:cNvPr id="50182" name="Rectangle 6"/>
          <p:cNvSpPr>
            <a:spLocks noGrp="1" noChangeArrowheads="1"/>
          </p:cNvSpPr>
          <p:nvPr>
            <p:ph type="title" idx="4294967295"/>
          </p:nvPr>
        </p:nvSpPr>
        <p:spPr>
          <a:xfrm>
            <a:off x="457200" y="260350"/>
            <a:ext cx="7696200" cy="944563"/>
          </a:xfrm>
          <a:solidFill>
            <a:srgbClr val="000000"/>
          </a:solidFill>
          <a:ln>
            <a:solidFill>
              <a:schemeClr val="tx1"/>
            </a:solidFill>
          </a:ln>
        </p:spPr>
        <p:txBody>
          <a:bodyPr/>
          <a:lstStyle/>
          <a:p>
            <a:pPr eaLnBrk="1" hangingPunct="1">
              <a:defRPr/>
            </a:pPr>
            <a:r>
              <a:rPr kumimoji="1" lang="en-US" altLang="ja-JP" sz="3200" dirty="0" err="1">
                <a:effectLst>
                  <a:outerShdw blurRad="38100" dist="38100" dir="2700000" algn="tl">
                    <a:srgbClr val="8C0000"/>
                  </a:outerShdw>
                </a:effectLst>
                <a:latin typeface="Copperplate Gothic Light" charset="0"/>
                <a:ea typeface="ＭＳ Ｐゴシック" charset="0"/>
              </a:rPr>
              <a:t>Những</a:t>
            </a:r>
            <a:r>
              <a:rPr kumimoji="1" lang="en-US" altLang="ja-JP" sz="3200" dirty="0">
                <a:effectLst>
                  <a:outerShdw blurRad="38100" dist="38100" dir="2700000" algn="tl">
                    <a:srgbClr val="8C0000"/>
                  </a:outerShdw>
                </a:effectLst>
                <a:latin typeface="Copperplate Gothic Light" charset="0"/>
                <a:ea typeface="ＭＳ Ｐゴシック" charset="0"/>
              </a:rPr>
              <a:t> </a:t>
            </a:r>
            <a:r>
              <a:rPr kumimoji="1" lang="en-US" altLang="ja-JP" sz="3200" dirty="0" err="1">
                <a:effectLst>
                  <a:outerShdw blurRad="38100" dist="38100" dir="2700000" algn="tl">
                    <a:srgbClr val="8C0000"/>
                  </a:outerShdw>
                </a:effectLst>
                <a:latin typeface="Copperplate Gothic Light" charset="0"/>
                <a:ea typeface="ＭＳ Ｐゴシック" charset="0"/>
              </a:rPr>
              <a:t>vấn</a:t>
            </a:r>
            <a:r>
              <a:rPr kumimoji="1" lang="en-US" altLang="ja-JP" sz="3200" dirty="0">
                <a:effectLst>
                  <a:outerShdw blurRad="38100" dist="38100" dir="2700000" algn="tl">
                    <a:srgbClr val="8C0000"/>
                  </a:outerShdw>
                </a:effectLst>
                <a:latin typeface="Copperplate Gothic Light" charset="0"/>
                <a:ea typeface="ＭＳ Ｐゴシック" charset="0"/>
              </a:rPr>
              <a:t> </a:t>
            </a:r>
            <a:r>
              <a:rPr kumimoji="1" lang="en-US" altLang="ja-JP" sz="3200" dirty="0" err="1">
                <a:effectLst>
                  <a:outerShdw blurRad="38100" dist="38100" dir="2700000" algn="tl">
                    <a:srgbClr val="8C0000"/>
                  </a:outerShdw>
                </a:effectLst>
                <a:latin typeface="Copperplate Gothic Light" charset="0"/>
                <a:ea typeface="ＭＳ Ｐゴシック" charset="0"/>
              </a:rPr>
              <a:t>đề</a:t>
            </a:r>
            <a:endParaRPr kumimoji="1" lang="en-US" altLang="ja-JP" sz="3200" dirty="0">
              <a:effectLst>
                <a:outerShdw blurRad="38100" dist="38100" dir="2700000" algn="tl">
                  <a:srgbClr val="8C0000"/>
                </a:outerShdw>
              </a:effectLst>
              <a:latin typeface="Copperplate Gothic Light" charset="0"/>
              <a:ea typeface="ＭＳ Ｐゴシック" charset="0"/>
              <a:cs typeface="ＭＳ Ｐゴシック" charset="0"/>
            </a:endParaRPr>
          </a:p>
        </p:txBody>
      </p:sp>
      <p:sp>
        <p:nvSpPr>
          <p:cNvPr id="132101" name="TextBox 5"/>
          <p:cNvSpPr txBox="1">
            <a:spLocks noChangeArrowheads="1"/>
          </p:cNvSpPr>
          <p:nvPr/>
        </p:nvSpPr>
        <p:spPr bwMode="auto">
          <a:xfrm>
            <a:off x="457200" y="1347788"/>
            <a:ext cx="353873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altLang="ja-JP" sz="3200" u="sng" dirty="0" err="1" smtClean="0">
                <a:solidFill>
                  <a:srgbClr val="000000"/>
                </a:solidFill>
              </a:rPr>
              <a:t>Giải</a:t>
            </a:r>
            <a:r>
              <a:rPr lang="en-US" altLang="ja-JP" sz="3200" u="sng" dirty="0" smtClean="0">
                <a:solidFill>
                  <a:srgbClr val="000000"/>
                </a:solidFill>
              </a:rPr>
              <a:t> </a:t>
            </a:r>
            <a:r>
              <a:rPr lang="en-US" altLang="ja-JP" sz="3200" u="sng" dirty="0" err="1" smtClean="0">
                <a:solidFill>
                  <a:srgbClr val="000000"/>
                </a:solidFill>
              </a:rPr>
              <a:t>nghĩa</a:t>
            </a:r>
            <a:r>
              <a:rPr lang="en-US" altLang="ja-JP" sz="3200" u="sng" dirty="0" smtClean="0">
                <a:solidFill>
                  <a:srgbClr val="000000"/>
                </a:solidFill>
              </a:rPr>
              <a:t> </a:t>
            </a:r>
            <a:r>
              <a:rPr lang="en-US" altLang="ja-JP" sz="3200" u="sng" dirty="0" err="1" smtClean="0">
                <a:solidFill>
                  <a:srgbClr val="000000"/>
                </a:solidFill>
              </a:rPr>
              <a:t>của</a:t>
            </a:r>
            <a:r>
              <a:rPr lang="en-US" altLang="ja-JP" sz="3200" u="sng" dirty="0" smtClean="0">
                <a:solidFill>
                  <a:srgbClr val="000000"/>
                </a:solidFill>
              </a:rPr>
              <a:t> </a:t>
            </a:r>
            <a:r>
              <a:rPr lang="en-US" altLang="ja-JP" sz="3200" u="sng" dirty="0" err="1" smtClean="0">
                <a:solidFill>
                  <a:srgbClr val="000000"/>
                </a:solidFill>
              </a:rPr>
              <a:t>chương</a:t>
            </a:r>
            <a:r>
              <a:rPr lang="en-US" altLang="ja-JP" sz="3200" u="sng" dirty="0" smtClean="0">
                <a:solidFill>
                  <a:srgbClr val="000000"/>
                </a:solidFill>
              </a:rPr>
              <a:t> 1 &amp; 2 (3 </a:t>
            </a:r>
            <a:r>
              <a:rPr lang="en-US" altLang="ja-JP" sz="3200" u="sng" dirty="0" err="1" smtClean="0">
                <a:solidFill>
                  <a:srgbClr val="000000"/>
                </a:solidFill>
              </a:rPr>
              <a:t>quan</a:t>
            </a:r>
            <a:r>
              <a:rPr lang="en-US" altLang="ja-JP" sz="3200" u="sng" dirty="0" smtClean="0">
                <a:solidFill>
                  <a:srgbClr val="000000"/>
                </a:solidFill>
              </a:rPr>
              <a:t> </a:t>
            </a:r>
            <a:r>
              <a:rPr lang="en-US" altLang="ja-JP" sz="3200" u="sng" dirty="0" err="1" smtClean="0">
                <a:solidFill>
                  <a:srgbClr val="000000"/>
                </a:solidFill>
              </a:rPr>
              <a:t>điểm</a:t>
            </a:r>
            <a:r>
              <a:rPr lang="en-US" altLang="ja-JP" sz="3200" u="sng" dirty="0" smtClean="0">
                <a:solidFill>
                  <a:srgbClr val="000000"/>
                </a:solidFill>
              </a:rPr>
              <a:t>):</a:t>
            </a:r>
            <a:endParaRPr lang="en-US" sz="1800" dirty="0">
              <a:solidFill>
                <a:srgbClr val="000000"/>
              </a:solidFill>
            </a:endParaRPr>
          </a:p>
        </p:txBody>
      </p:sp>
    </p:spTree>
    <p:extLst>
      <p:ext uri="{BB962C8B-B14F-4D97-AF65-F5344CB8AC3E}">
        <p14:creationId xmlns:p14="http://schemas.microsoft.com/office/powerpoint/2010/main" val="63308765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0009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sz="2400">
              <a:solidFill>
                <a:srgbClr val="000000"/>
              </a:solidFill>
              <a:latin typeface="Times New Roman" charset="0"/>
            </a:endParaRPr>
          </a:p>
        </p:txBody>
      </p:sp>
      <p:sp>
        <p:nvSpPr>
          <p:cNvPr id="900098" name="Rectangle 2"/>
          <p:cNvSpPr>
            <a:spLocks noGrp="1" noChangeArrowheads="1"/>
          </p:cNvSpPr>
          <p:nvPr>
            <p:ph type="ctrTitle"/>
          </p:nvPr>
        </p:nvSpPr>
        <p:spPr>
          <a:xfrm>
            <a:off x="0" y="21563"/>
            <a:ext cx="9144000" cy="909772"/>
          </a:xfrm>
          <a:effectLst>
            <a:outerShdw blurRad="63500" dist="35921" dir="2700000" algn="ctr" rotWithShape="0">
              <a:schemeClr val="tx2">
                <a:alpha val="74998"/>
              </a:schemeClr>
            </a:outerShdw>
          </a:effectLst>
          <a:extLst/>
        </p:spPr>
        <p:txBody>
          <a:bodyPr anchor="ctr"/>
          <a:lstStyle/>
          <a:p>
            <a:pPr>
              <a:defRPr/>
            </a:pPr>
            <a:r>
              <a:rPr lang="en-US" sz="4800" b="1" dirty="0" err="1">
                <a:effectLst>
                  <a:glow rad="127000">
                    <a:schemeClr val="tx1"/>
                  </a:glow>
                </a:effectLst>
                <a:latin typeface="Arial" charset="0"/>
                <a:ea typeface="ＭＳ Ｐゴシック" charset="0"/>
                <a:cs typeface="ＭＳ Ｐゴシック" charset="0"/>
              </a:rPr>
              <a:t>Câu</a:t>
            </a:r>
            <a:r>
              <a:rPr lang="en-US" sz="4800" b="1" dirty="0">
                <a:effectLst>
                  <a:glow rad="127000">
                    <a:schemeClr val="tx1"/>
                  </a:glow>
                </a:effectLst>
                <a:latin typeface="Arial" charset="0"/>
                <a:ea typeface="ＭＳ Ｐゴシック" charset="0"/>
                <a:cs typeface="ＭＳ Ｐゴシック" charset="0"/>
              </a:rPr>
              <a:t> </a:t>
            </a:r>
            <a:r>
              <a:rPr lang="en-US" sz="4800" b="1" dirty="0" err="1">
                <a:effectLst>
                  <a:glow rad="127000">
                    <a:schemeClr val="tx1"/>
                  </a:glow>
                </a:effectLst>
                <a:latin typeface="Arial" charset="0"/>
                <a:ea typeface="ＭＳ Ｐゴシック" charset="0"/>
                <a:cs typeface="ＭＳ Ｐゴシック" charset="0"/>
              </a:rPr>
              <a:t>Chìa</a:t>
            </a:r>
            <a:r>
              <a:rPr lang="en-US" sz="4800" b="1" dirty="0">
                <a:effectLst>
                  <a:glow rad="127000">
                    <a:schemeClr val="tx1"/>
                  </a:glow>
                </a:effectLst>
                <a:latin typeface="Arial" charset="0"/>
                <a:ea typeface="ＭＳ Ｐゴシック" charset="0"/>
                <a:cs typeface="ＭＳ Ｐゴシック" charset="0"/>
              </a:rPr>
              <a:t> </a:t>
            </a:r>
            <a:r>
              <a:rPr lang="en-US" sz="4800" b="1" dirty="0" err="1">
                <a:effectLst>
                  <a:glow rad="127000">
                    <a:schemeClr val="tx1"/>
                  </a:glow>
                </a:effectLst>
                <a:latin typeface="Arial" charset="0"/>
                <a:ea typeface="ＭＳ Ｐゴシック" charset="0"/>
                <a:cs typeface="ＭＳ Ｐゴシック" charset="0"/>
              </a:rPr>
              <a:t>Khoá</a:t>
            </a:r>
            <a:endParaRPr lang="en-US" sz="4800" b="1" dirty="0">
              <a:effectLst>
                <a:glow rad="127000">
                  <a:schemeClr val="tx1"/>
                </a:glow>
              </a:effectLst>
              <a:latin typeface="Arial" charset="0"/>
              <a:ea typeface="ＭＳ Ｐゴシック" charset="0"/>
              <a:cs typeface="ＭＳ Ｐゴシック" charset="0"/>
            </a:endParaRPr>
          </a:p>
        </p:txBody>
      </p:sp>
      <p:sp>
        <p:nvSpPr>
          <p:cNvPr id="5" name="Rectangle 2"/>
          <p:cNvSpPr txBox="1">
            <a:spLocks noChangeArrowheads="1"/>
          </p:cNvSpPr>
          <p:nvPr/>
        </p:nvSpPr>
        <p:spPr bwMode="auto">
          <a:xfrm>
            <a:off x="0" y="1602007"/>
            <a:ext cx="9144000" cy="3134345"/>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457200">
              <a:defRPr/>
            </a:pPr>
            <a:r>
              <a:rPr lang="en-US" sz="4000" b="1" dirty="0">
                <a:solidFill>
                  <a:srgbClr val="FFFFFF"/>
                </a:solidFill>
                <a:effectLst>
                  <a:glow rad="127000">
                    <a:srgbClr val="000000"/>
                  </a:glow>
                </a:effectLst>
                <a:latin typeface="Arial" charset="0"/>
                <a:ea typeface="ＭＳ Ｐゴシック" charset="0"/>
                <a:cs typeface="ＭＳ Ｐゴシック" charset="0"/>
              </a:rPr>
              <a:t>(God regarding Babylon) “See, he is puffed up; his desires are not right–but the righteous will live by his faith” (Habakkuk 2:4)</a:t>
            </a:r>
            <a:r>
              <a:rPr lang="en-US" sz="4000" b="1" dirty="0" smtClean="0">
                <a:solidFill>
                  <a:srgbClr val="FFFFFF"/>
                </a:solidFill>
                <a:effectLst>
                  <a:glow rad="127000">
                    <a:srgbClr val="000000"/>
                  </a:glow>
                </a:effectLst>
                <a:latin typeface="Arial" charset="0"/>
                <a:ea typeface="ＭＳ Ｐゴシック" charset="0"/>
                <a:cs typeface="ＭＳ Ｐゴシック" charset="0"/>
              </a:rPr>
              <a:t>.</a:t>
            </a:r>
            <a:endParaRPr lang="en-US" sz="4800" b="1" dirty="0">
              <a:solidFill>
                <a:srgbClr val="FFFFFF"/>
              </a:solidFill>
              <a:effectLst>
                <a:glow rad="127000">
                  <a:srgbClr val="000000"/>
                </a:glow>
              </a:effectLst>
              <a:latin typeface="Arial" charset="0"/>
              <a:ea typeface="ＭＳ Ｐゴシック" charset="0"/>
              <a:cs typeface="ＭＳ Ｐゴシック" charset="0"/>
            </a:endParaRPr>
          </a:p>
        </p:txBody>
      </p:sp>
      <p:sp>
        <p:nvSpPr>
          <p:cNvPr id="6" name="Rectangle 2"/>
          <p:cNvSpPr txBox="1">
            <a:spLocks noChangeArrowheads="1"/>
          </p:cNvSpPr>
          <p:nvPr/>
        </p:nvSpPr>
        <p:spPr bwMode="auto">
          <a:xfrm>
            <a:off x="0" y="5920006"/>
            <a:ext cx="8791222"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defTabSz="457200">
              <a:defRPr/>
            </a:pPr>
            <a:r>
              <a:rPr lang="en-US" sz="4800" b="1" dirty="0">
                <a:solidFill>
                  <a:srgbClr val="FFFFFF"/>
                </a:solidFill>
                <a:effectLst>
                  <a:glow rad="127000">
                    <a:srgbClr val="000000"/>
                  </a:glow>
                </a:effectLst>
                <a:latin typeface="Arial" charset="0"/>
                <a:ea typeface="ＭＳ Ｐゴシック" charset="0"/>
                <a:cs typeface="ＭＳ Ｐゴシック" charset="0"/>
              </a:rPr>
              <a:t>Ha-</a:t>
            </a:r>
            <a:r>
              <a:rPr lang="en-US" sz="4800" b="1" dirty="0" err="1">
                <a:solidFill>
                  <a:srgbClr val="FFFFFF"/>
                </a:solidFill>
                <a:effectLst>
                  <a:glow rad="127000">
                    <a:srgbClr val="000000"/>
                  </a:glow>
                </a:effectLst>
                <a:latin typeface="Arial" charset="0"/>
                <a:ea typeface="ＭＳ Ｐゴシック" charset="0"/>
                <a:cs typeface="ＭＳ Ｐゴシック" charset="0"/>
              </a:rPr>
              <a:t>ba</a:t>
            </a:r>
            <a:r>
              <a:rPr lang="en-US" sz="4800" b="1" dirty="0">
                <a:solidFill>
                  <a:srgbClr val="FFFFFF"/>
                </a:solidFill>
                <a:effectLst>
                  <a:glow rad="127000">
                    <a:srgbClr val="000000"/>
                  </a:glow>
                </a:effectLst>
                <a:latin typeface="Arial" charset="0"/>
                <a:ea typeface="ＭＳ Ｐゴシック" charset="0"/>
                <a:cs typeface="ＭＳ Ｐゴシック" charset="0"/>
              </a:rPr>
              <a:t>-</a:t>
            </a:r>
            <a:r>
              <a:rPr lang="en-US" sz="4800" b="1" dirty="0" err="1" smtClean="0">
                <a:solidFill>
                  <a:srgbClr val="FFFFFF"/>
                </a:solidFill>
                <a:effectLst>
                  <a:glow rad="127000">
                    <a:srgbClr val="000000"/>
                  </a:glow>
                </a:effectLst>
                <a:latin typeface="Arial" charset="0"/>
                <a:ea typeface="ＭＳ Ｐゴシック" charset="0"/>
                <a:cs typeface="ＭＳ Ｐゴシック" charset="0"/>
              </a:rPr>
              <a:t>cúc</a:t>
            </a:r>
            <a:endParaRPr lang="en-US" sz="4800" b="1" dirty="0">
              <a:solidFill>
                <a:srgbClr val="FFFFFF"/>
              </a:solidFill>
              <a:effectLst>
                <a:glow rad="127000">
                  <a:srgbClr val="000000"/>
                </a:glow>
              </a:effectLst>
              <a:latin typeface="Arial" charset="0"/>
              <a:ea typeface="ＭＳ Ｐゴシック" charset="0"/>
              <a:cs typeface="ＭＳ Ｐゴシック" charset="0"/>
            </a:endParaRPr>
          </a:p>
        </p:txBody>
      </p:sp>
      <p:sp>
        <p:nvSpPr>
          <p:cNvPr id="8" name="Text Box 24"/>
          <p:cNvSpPr txBox="1">
            <a:spLocks noChangeArrowheads="1"/>
          </p:cNvSpPr>
          <p:nvPr/>
        </p:nvSpPr>
        <p:spPr bwMode="auto">
          <a:xfrm>
            <a:off x="8334902" y="65344"/>
            <a:ext cx="6981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457200" eaLnBrk="1" fontAlgn="auto" hangingPunct="1">
              <a:spcBef>
                <a:spcPts val="0"/>
              </a:spcBef>
              <a:spcAft>
                <a:spcPts val="0"/>
              </a:spcAft>
            </a:pPr>
            <a:r>
              <a:rPr lang="en-US" altLang="zh-CN" b="1" dirty="0" smtClean="0">
                <a:solidFill>
                  <a:prstClr val="white"/>
                </a:solidFill>
                <a:effectLst>
                  <a:outerShdw blurRad="50800" dist="38100" dir="2700000" algn="tl" rotWithShape="0">
                    <a:srgbClr val="000000">
                      <a:alpha val="96000"/>
                    </a:srgbClr>
                  </a:outerShdw>
                </a:effectLst>
                <a:latin typeface="Arial"/>
                <a:cs typeface="Arial"/>
              </a:rPr>
              <a:t>627</a:t>
            </a:r>
          </a:p>
        </p:txBody>
      </p:sp>
    </p:spTree>
    <p:extLst>
      <p:ext uri="{BB962C8B-B14F-4D97-AF65-F5344CB8AC3E}">
        <p14:creationId xmlns:p14="http://schemas.microsoft.com/office/powerpoint/2010/main" val="7726109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228600" y="1049338"/>
            <a:ext cx="8686800" cy="2246312"/>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eaLnBrk="1" hangingPunct="1"/>
            <a:r>
              <a:rPr kumimoji="1" lang="en-US" altLang="ja-JP" sz="2800">
                <a:latin typeface="Times New Roman" charset="0"/>
                <a:ea typeface="ＭＳ 明朝" charset="0"/>
                <a:cs typeface="ＭＳ 明朝" charset="0"/>
              </a:rPr>
              <a:t>Hơn phân nửa sách bị cho rằng không phải là của tiên tri Ha-ba-cúc. Nếu sách được giải nghĩa đúng (xem ở trên), thì không tìm thấy lý do đúng đắn nào để khước từ 1:5-11. Ha-ba-cúc 2:9-10 bị cho là không phải của Ha-ba-cúc dựa trên hai lý do:</a:t>
            </a:r>
          </a:p>
        </p:txBody>
      </p:sp>
      <p:sp>
        <p:nvSpPr>
          <p:cNvPr id="14342" name="Text Box 6"/>
          <p:cNvSpPr txBox="1">
            <a:spLocks noChangeArrowheads="1"/>
          </p:cNvSpPr>
          <p:nvPr/>
        </p:nvSpPr>
        <p:spPr bwMode="auto">
          <a:xfrm>
            <a:off x="228600" y="3319463"/>
            <a:ext cx="8763000" cy="3108325"/>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eaLnBrk="1" hangingPunct="1"/>
            <a:r>
              <a:rPr kumimoji="1" lang="en-US" altLang="ja-JP" sz="2800">
                <a:latin typeface="Times New Roman" charset="0"/>
                <a:ea typeface="ＭＳ 明朝" charset="0"/>
                <a:cs typeface="ＭＳ 明朝" charset="0"/>
              </a:rPr>
              <a:t>1.</a:t>
            </a:r>
            <a:r>
              <a:rPr kumimoji="1" lang="en-US" altLang="ja-JP" sz="2800">
                <a:latin typeface="Times New Roman" charset="0"/>
                <a:cs typeface="Times New Roman" charset="0"/>
              </a:rPr>
              <a:t>  </a:t>
            </a:r>
            <a:r>
              <a:rPr kumimoji="1" lang="en-US" altLang="ja-JP" sz="2800">
                <a:latin typeface="Times New Roman" charset="0"/>
                <a:ea typeface="ＭＳ 明朝" charset="0"/>
                <a:cs typeface="ＭＳ 明朝" charset="0"/>
              </a:rPr>
              <a:t>Từ “khốn thay" được cho là không thích hợp, nếu như được cho là nói về vua Canh-đê. </a:t>
            </a:r>
          </a:p>
          <a:p>
            <a:pPr eaLnBrk="1" hangingPunct="1"/>
            <a:r>
              <a:rPr kumimoji="1" lang="en-US" altLang="ja-JP" sz="2800">
                <a:latin typeface="Times New Roman" charset="0"/>
                <a:cs typeface="Times New Roman" charset="0"/>
              </a:rPr>
              <a:t>2.  </a:t>
            </a:r>
            <a:r>
              <a:rPr kumimoji="1" lang="en-US" altLang="ja-JP" sz="2800">
                <a:latin typeface="Times New Roman" charset="0"/>
                <a:ea typeface="ＭＳ 明朝" charset="0"/>
                <a:cs typeface="ＭＳ 明朝" charset="0"/>
              </a:rPr>
              <a:t>Một số phần, đặc biệt là các câu 12-14, “phần lớn gồm những câu trích dẫn và hồi tưởng của những phân đoạn khác, gồm những sách muộn hơn" (so sánh câu 12 với Mi 3:10; câu 13 với Giê 51:58; câu 14 với Ês 11:9; câu 16b với Giê 25:15-16; câu 18-20 với Ês 44:9 ff; 46:6-7; 10:1-16). </a:t>
            </a:r>
            <a:endParaRPr kumimoji="1" lang="en-US" altLang="ja-JP" sz="2800">
              <a:latin typeface="Copperplate Gothic Light" charset="0"/>
            </a:endParaRPr>
          </a:p>
        </p:txBody>
      </p:sp>
      <p:sp>
        <p:nvSpPr>
          <p:cNvPr id="14343" name="Text Box 7"/>
          <p:cNvSpPr txBox="1">
            <a:spLocks noChangeArrowheads="1"/>
          </p:cNvSpPr>
          <p:nvPr/>
        </p:nvSpPr>
        <p:spPr bwMode="auto">
          <a:xfrm>
            <a:off x="8378825" y="19050"/>
            <a:ext cx="766763" cy="460375"/>
          </a:xfrm>
          <a:prstGeom prst="rect">
            <a:avLst/>
          </a:prstGeom>
          <a:noFill/>
          <a:ln w="9525">
            <a:noFill/>
            <a:miter lim="800000"/>
            <a:headEnd/>
            <a:tailEnd/>
          </a:ln>
          <a:effectLst>
            <a:outerShdw dist="35921" dir="2700000" algn="ctr" rotWithShape="0">
              <a:srgbClr val="808080">
                <a:alpha val="74997"/>
              </a:srgbClr>
            </a:outerShdw>
          </a:effectLst>
        </p:spPr>
        <p:txBody>
          <a:bodyPr wrap="none">
            <a:spAutoFit/>
          </a:bodyPr>
          <a:lstStyle/>
          <a:p>
            <a:pPr>
              <a:defRPr/>
            </a:pPr>
            <a:r>
              <a:rPr lang="en-US" sz="2400" b="1">
                <a:latin typeface="Tahoma" pitchFamily="24" charset="-52"/>
                <a:ea typeface="ＭＳ Ｐゴシック" pitchFamily="24" charset="-128"/>
                <a:cs typeface="ＭＳ Ｐゴシック" pitchFamily="24" charset="-128"/>
              </a:rPr>
              <a:t>628</a:t>
            </a:r>
          </a:p>
        </p:txBody>
      </p:sp>
      <p:sp>
        <p:nvSpPr>
          <p:cNvPr id="14344" name="Rectangle 8"/>
          <p:cNvSpPr>
            <a:spLocks noGrp="1" noChangeArrowheads="1"/>
          </p:cNvSpPr>
          <p:nvPr>
            <p:ph type="title" idx="4294967295"/>
          </p:nvPr>
        </p:nvSpPr>
        <p:spPr>
          <a:xfrm>
            <a:off x="0" y="274638"/>
            <a:ext cx="7543800" cy="715962"/>
          </a:xfrm>
          <a:noFill/>
          <a:effectLst>
            <a:outerShdw blurRad="63500" dist="35921"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ja-JP" sz="3200" u="sng">
                <a:effectLst/>
                <a:latin typeface="Tahoma" charset="0"/>
                <a:ea typeface="ＭＳ Ｐゴシック" charset="0"/>
              </a:rPr>
              <a:t>Tính nguyên vẹn của 1:5-11; 2:9-20 &amp; 3</a:t>
            </a:r>
            <a:endParaRPr lang="en-US" sz="3200" u="sng">
              <a:effectLst/>
              <a:latin typeface="Tahoma" charset="0"/>
              <a:ea typeface="ＭＳ Ｐゴシック" charset="0"/>
            </a:endParaRPr>
          </a:p>
        </p:txBody>
      </p:sp>
    </p:spTree>
  </p:cSld>
  <p:clrMapOvr>
    <a:overrideClrMapping bg1="dk2" tx1="lt1" bg2="dk1" tx2="lt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p:cTn id="7" dur="500" fill="hold"/>
                                        <p:tgtEl>
                                          <p:spTgt spid="14339"/>
                                        </p:tgtEl>
                                        <p:attrNameLst>
                                          <p:attrName>ppt_w</p:attrName>
                                        </p:attrNameLst>
                                      </p:cBhvr>
                                      <p:tavLst>
                                        <p:tav tm="0">
                                          <p:val>
                                            <p:fltVal val="0"/>
                                          </p:val>
                                        </p:tav>
                                        <p:tav tm="100000">
                                          <p:val>
                                            <p:strVal val="#ppt_w"/>
                                          </p:val>
                                        </p:tav>
                                      </p:tavLst>
                                    </p:anim>
                                    <p:anim calcmode="lin" valueType="num">
                                      <p:cBhvr>
                                        <p:cTn id="8" dur="500" fill="hold"/>
                                        <p:tgtEl>
                                          <p:spTgt spid="1433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4342"/>
                                        </p:tgtEl>
                                        <p:attrNameLst>
                                          <p:attrName>style.visibility</p:attrName>
                                        </p:attrNameLst>
                                      </p:cBhvr>
                                      <p:to>
                                        <p:strVal val="visible"/>
                                      </p:to>
                                    </p:set>
                                    <p:anim calcmode="lin" valueType="num">
                                      <p:cBhvr>
                                        <p:cTn id="13" dur="500" fill="hold"/>
                                        <p:tgtEl>
                                          <p:spTgt spid="14342"/>
                                        </p:tgtEl>
                                        <p:attrNameLst>
                                          <p:attrName>ppt_w</p:attrName>
                                        </p:attrNameLst>
                                      </p:cBhvr>
                                      <p:tavLst>
                                        <p:tav tm="0">
                                          <p:val>
                                            <p:fltVal val="0"/>
                                          </p:val>
                                        </p:tav>
                                        <p:tav tm="100000">
                                          <p:val>
                                            <p:strVal val="#ppt_w"/>
                                          </p:val>
                                        </p:tav>
                                      </p:tavLst>
                                    </p:anim>
                                    <p:anim calcmode="lin" valueType="num">
                                      <p:cBhvr>
                                        <p:cTn id="14" dur="500" fill="hold"/>
                                        <p:tgtEl>
                                          <p:spTgt spid="143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utoUpdateAnimBg="0"/>
      <p:bldP spid="14342"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228600" y="909638"/>
            <a:ext cx="8686800" cy="5694362"/>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eaLnBrk="1" hangingPunct="1"/>
            <a:r>
              <a:rPr kumimoji="1" lang="en-US" altLang="ja-JP" sz="2800">
                <a:latin typeface="Times New Roman" charset="0"/>
                <a:ea typeface="ＭＳ 明朝" charset="0"/>
                <a:cs typeface="ＭＳ 明朝" charset="0"/>
              </a:rPr>
              <a:t>Chương 3 bị cho là không phải của Giô-na vì đây là một thi thiên được chỉ định sử dụng trong sự thờ phượng tại đền thờ. </a:t>
            </a:r>
          </a:p>
          <a:p>
            <a:pPr eaLnBrk="1" hangingPunct="1"/>
            <a:endParaRPr kumimoji="1" lang="en-US" altLang="ja-JP" sz="2800">
              <a:latin typeface="Times New Roman" charset="0"/>
              <a:ea typeface="ＭＳ 明朝" charset="0"/>
              <a:cs typeface="ＭＳ 明朝" charset="0"/>
            </a:endParaRPr>
          </a:p>
          <a:p>
            <a:pPr eaLnBrk="1" hangingPunct="1"/>
            <a:r>
              <a:rPr kumimoji="1" lang="en-US" altLang="ja-JP" sz="2800">
                <a:latin typeface="Times New Roman" charset="0"/>
                <a:ea typeface="ＭＳ 明朝" charset="0"/>
                <a:cs typeface="ＭＳ 明朝" charset="0"/>
              </a:rPr>
              <a:t>Điều này khiến một số học giả nghĩ rằng việc thờ phượng tại đền thờ đạt được sự tinh sạch tương đối và một nền thần học tiến bộ chỉ có vào thời sau cuộc lưu đày để định niên đại cho phần thi thiên hậu lưu đày. </a:t>
            </a:r>
          </a:p>
          <a:p>
            <a:pPr eaLnBrk="1" hangingPunct="1"/>
            <a:endParaRPr kumimoji="1" lang="en-US" altLang="ja-JP" sz="2800">
              <a:latin typeface="Times New Roman" charset="0"/>
              <a:ea typeface="ＭＳ 明朝" charset="0"/>
              <a:cs typeface="ＭＳ 明朝" charset="0"/>
            </a:endParaRPr>
          </a:p>
          <a:p>
            <a:pPr eaLnBrk="1" hangingPunct="1"/>
            <a:r>
              <a:rPr kumimoji="1" lang="en-US" altLang="ja-JP" sz="2800">
                <a:latin typeface="Times New Roman" charset="0"/>
                <a:ea typeface="ＭＳ 明朝" charset="0"/>
                <a:cs typeface="ＭＳ 明朝" charset="0"/>
              </a:rPr>
              <a:t>Hơn nữa sự ủng hộ cho lập luận này dường như được tìm thấy trong sự việc sách giải kinh Ha-ba-cúc được tìm thấy trong Các Cuộn Biển Chết không có nhắc đến Ha-ba-cúc chương 3. </a:t>
            </a:r>
            <a:endParaRPr kumimoji="1" lang="en-US" altLang="ja-JP" sz="2800">
              <a:latin typeface="Copperplate Gothic Light" charset="0"/>
            </a:endParaRPr>
          </a:p>
        </p:txBody>
      </p:sp>
      <p:sp>
        <p:nvSpPr>
          <p:cNvPr id="51205" name="Text Box 5"/>
          <p:cNvSpPr txBox="1">
            <a:spLocks noChangeArrowheads="1"/>
          </p:cNvSpPr>
          <p:nvPr/>
        </p:nvSpPr>
        <p:spPr bwMode="auto">
          <a:xfrm>
            <a:off x="8378825" y="19050"/>
            <a:ext cx="766763" cy="460375"/>
          </a:xfrm>
          <a:prstGeom prst="rect">
            <a:avLst/>
          </a:prstGeom>
          <a:noFill/>
          <a:ln w="9525">
            <a:noFill/>
            <a:miter lim="800000"/>
            <a:headEnd/>
            <a:tailEnd/>
          </a:ln>
          <a:effectLst>
            <a:outerShdw dist="35921" dir="2700000" algn="ctr" rotWithShape="0">
              <a:srgbClr val="808080">
                <a:alpha val="74997"/>
              </a:srgbClr>
            </a:outerShdw>
          </a:effectLst>
        </p:spPr>
        <p:txBody>
          <a:bodyPr wrap="none">
            <a:spAutoFit/>
          </a:bodyPr>
          <a:lstStyle/>
          <a:p>
            <a:pPr>
              <a:defRPr/>
            </a:pPr>
            <a:r>
              <a:rPr lang="en-US" sz="2400" b="1">
                <a:latin typeface="Tahoma" pitchFamily="24" charset="-52"/>
                <a:ea typeface="ＭＳ Ｐゴシック" pitchFamily="24" charset="-128"/>
                <a:cs typeface="ＭＳ Ｐゴシック" pitchFamily="24" charset="-128"/>
              </a:rPr>
              <a:t>628</a:t>
            </a:r>
          </a:p>
        </p:txBody>
      </p:sp>
      <p:sp>
        <p:nvSpPr>
          <p:cNvPr id="51206" name="Rectangle 6"/>
          <p:cNvSpPr>
            <a:spLocks noGrp="1" noChangeArrowheads="1"/>
          </p:cNvSpPr>
          <p:nvPr>
            <p:ph type="title" idx="4294967295"/>
          </p:nvPr>
        </p:nvSpPr>
        <p:spPr>
          <a:xfrm>
            <a:off x="0" y="0"/>
            <a:ext cx="8229600" cy="1143000"/>
          </a:xfrm>
          <a:noFill/>
          <a:effectLst>
            <a:outerShdw blurRad="63500" dist="35921"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sz="3200" u="sng">
                <a:effectLst/>
                <a:latin typeface="Tahoma" charset="0"/>
                <a:ea typeface="ＭＳ Ｐゴシック" charset="0"/>
              </a:rPr>
              <a:t>Những cáo trạng khác</a:t>
            </a:r>
            <a:endParaRPr lang="en-US" sz="4000">
              <a:latin typeface="Tahoma" charset="0"/>
              <a:ea typeface="ＭＳ Ｐゴシック" charset="0"/>
            </a:endParaRPr>
          </a:p>
        </p:txBody>
      </p:sp>
    </p:spTree>
  </p:cSld>
  <p:clrMapOvr>
    <a:overrideClrMapping bg1="dk2" tx1="lt1" bg2="dk1" tx2="lt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 calcmode="lin" valueType="num">
                                      <p:cBhvr>
                                        <p:cTn id="7" dur="500" fill="hold"/>
                                        <p:tgtEl>
                                          <p:spTgt spid="51203"/>
                                        </p:tgtEl>
                                        <p:attrNameLst>
                                          <p:attrName>ppt_w</p:attrName>
                                        </p:attrNameLst>
                                      </p:cBhvr>
                                      <p:tavLst>
                                        <p:tav tm="0">
                                          <p:val>
                                            <p:fltVal val="0"/>
                                          </p:val>
                                        </p:tav>
                                        <p:tav tm="100000">
                                          <p:val>
                                            <p:strVal val="#ppt_w"/>
                                          </p:val>
                                        </p:tav>
                                      </p:tavLst>
                                    </p:anim>
                                    <p:anim calcmode="lin" valueType="num">
                                      <p:cBhvr>
                                        <p:cTn id="8" dur="500" fill="hold"/>
                                        <p:tgtEl>
                                          <p:spTgt spid="5120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smtClean="0"/>
              <a:t>Black</a:t>
            </a:r>
            <a:endParaRPr lang="en-US" dirty="0"/>
          </a:p>
        </p:txBody>
      </p:sp>
    </p:spTree>
    <p:extLst>
      <p:ext uri="{BB962C8B-B14F-4D97-AF65-F5344CB8AC3E}">
        <p14:creationId xmlns:p14="http://schemas.microsoft.com/office/powerpoint/2010/main" val="1477244599"/>
      </p:ext>
    </p:extLst>
  </p:cSld>
  <p:clrMapOvr>
    <a:masterClrMapping/>
  </p:clrMapOvr>
  <p:transition xmlns:p14="http://schemas.microsoft.com/office/powerpoint/2010/mai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7" name="Rectangle 1026"/>
          <p:cNvSpPr>
            <a:spLocks noGrp="1" noChangeArrowheads="1"/>
          </p:cNvSpPr>
          <p:nvPr>
            <p:ph type="ctrTitle"/>
          </p:nvPr>
        </p:nvSpPr>
        <p:spPr>
          <a:xfrm>
            <a:off x="0" y="6172200"/>
            <a:ext cx="9144000" cy="685800"/>
          </a:xfrm>
        </p:spPr>
        <p:txBody>
          <a:bodyPr/>
          <a:lstStyle/>
          <a:p>
            <a:pPr eaLnBrk="1" hangingPunct="1"/>
            <a:r>
              <a:rPr lang="en-US" sz="2800" b="1" dirty="0" err="1" smtClean="0"/>
              <a:t>Cựu</a:t>
            </a:r>
            <a:r>
              <a:rPr lang="en-US" sz="2800" b="1" dirty="0" smtClean="0"/>
              <a:t> </a:t>
            </a:r>
            <a:r>
              <a:rPr lang="en-US" sz="2800" b="1" dirty="0" err="1" smtClean="0"/>
              <a:t>Ước</a:t>
            </a:r>
            <a:r>
              <a:rPr lang="en-US" sz="2800" b="1" dirty="0" smtClean="0"/>
              <a:t> </a:t>
            </a:r>
            <a:r>
              <a:rPr lang="en-US" sz="2800" b="1" dirty="0" err="1" smtClean="0"/>
              <a:t>Lược</a:t>
            </a:r>
            <a:r>
              <a:rPr lang="en-US" sz="2800" b="1" dirty="0" smtClean="0"/>
              <a:t> </a:t>
            </a:r>
            <a:r>
              <a:rPr lang="en-US" sz="2800" b="1" dirty="0" err="1" smtClean="0"/>
              <a:t>Khảo</a:t>
            </a:r>
            <a:r>
              <a:rPr lang="en-US" sz="2800" b="1" dirty="0" smtClean="0"/>
              <a:t>—</a:t>
            </a:r>
            <a:r>
              <a:rPr lang="en-US" sz="2800" b="1" dirty="0" smtClean="0">
                <a:latin typeface="Arial" charset="0"/>
                <a:ea typeface="ＭＳ Ｐゴシック" charset="0"/>
                <a:cs typeface="ＭＳ Ｐゴシック" charset="0"/>
              </a:rPr>
              <a:t>biblestudydownloads.com</a:t>
            </a:r>
            <a:endParaRPr lang="en-US" sz="1050" b="1" dirty="0">
              <a:latin typeface="Arial" charset="0"/>
              <a:ea typeface="ＭＳ Ｐゴシック" charset="0"/>
              <a:cs typeface="ＭＳ Ｐゴシック" charset="0"/>
            </a:endParaRPr>
          </a:p>
        </p:txBody>
      </p:sp>
      <p:pic>
        <p:nvPicPr>
          <p:cNvPr id="608258" name="Picture 1" descr="BSD logo large.png"/>
          <p:cNvPicPr>
            <a:picLocks noChangeAspect="1"/>
          </p:cNvPicPr>
          <p:nvPr/>
        </p:nvPicPr>
        <p:blipFill>
          <a:blip r:embed="rId3">
            <a:extLst>
              <a:ext uri="{28A0092B-C50C-407E-A947-70E740481C1C}">
                <a14:useLocalDpi xmlns:a14="http://schemas.microsoft.com/office/drawing/2010/main" val="0"/>
              </a:ext>
            </a:extLst>
          </a:blip>
          <a:srcRect l="2934" t="9731" r="1733" b="3699"/>
          <a:stretch>
            <a:fillRect/>
          </a:stretch>
        </p:blipFill>
        <p:spPr bwMode="auto">
          <a:xfrm>
            <a:off x="1043608" y="1099685"/>
            <a:ext cx="6711974" cy="513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8259" name="Rectangle 1026"/>
          <p:cNvSpPr txBox="1">
            <a:spLocks noChangeArrowheads="1"/>
          </p:cNvSpPr>
          <p:nvPr/>
        </p:nvSpPr>
        <p:spPr bwMode="auto">
          <a:xfrm>
            <a:off x="0" y="0"/>
            <a:ext cx="9144000" cy="126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US" sz="4000" b="1" dirty="0" err="1">
                <a:solidFill>
                  <a:srgbClr val="FFFFFF"/>
                </a:solidFill>
                <a:cs typeface="Arial" charset="0"/>
              </a:rPr>
              <a:t>Tải</a:t>
            </a:r>
            <a:r>
              <a:rPr lang="en-US" sz="4000" b="1" dirty="0">
                <a:solidFill>
                  <a:srgbClr val="FFFFFF"/>
                </a:solidFill>
                <a:cs typeface="Arial" charset="0"/>
              </a:rPr>
              <a:t> </a:t>
            </a:r>
            <a:r>
              <a:rPr lang="en-US" sz="4000" b="1" dirty="0" err="1">
                <a:solidFill>
                  <a:srgbClr val="FFFFFF"/>
                </a:solidFill>
                <a:cs typeface="Arial" charset="0"/>
              </a:rPr>
              <a:t>Về</a:t>
            </a:r>
            <a:r>
              <a:rPr lang="en-US" sz="4000" b="1" dirty="0">
                <a:solidFill>
                  <a:srgbClr val="FFFFFF"/>
                </a:solidFill>
                <a:cs typeface="Arial" charset="0"/>
              </a:rPr>
              <a:t> </a:t>
            </a:r>
            <a:r>
              <a:rPr lang="en-US" sz="4000" b="1" dirty="0" err="1">
                <a:solidFill>
                  <a:srgbClr val="FFFFFF"/>
                </a:solidFill>
                <a:cs typeface="Arial" charset="0"/>
              </a:rPr>
              <a:t>Tài</a:t>
            </a:r>
            <a:r>
              <a:rPr lang="en-US" sz="4000" b="1" dirty="0">
                <a:solidFill>
                  <a:srgbClr val="FFFFFF"/>
                </a:solidFill>
                <a:cs typeface="Arial" charset="0"/>
              </a:rPr>
              <a:t> </a:t>
            </a:r>
            <a:r>
              <a:rPr lang="en-US" sz="4000" b="1" dirty="0" err="1">
                <a:solidFill>
                  <a:srgbClr val="FFFFFF"/>
                </a:solidFill>
                <a:cs typeface="Arial" charset="0"/>
              </a:rPr>
              <a:t>Liệu</a:t>
            </a:r>
            <a:r>
              <a:rPr lang="en-US" sz="4000" b="1" dirty="0">
                <a:solidFill>
                  <a:srgbClr val="FFFFFF"/>
                </a:solidFill>
                <a:cs typeface="Arial" charset="0"/>
              </a:rPr>
              <a:t> </a:t>
            </a:r>
          </a:p>
          <a:p>
            <a:pPr algn="ctr" eaLnBrk="1" hangingPunct="1"/>
            <a:r>
              <a:rPr lang="en-US" sz="4000" b="1" dirty="0" err="1">
                <a:solidFill>
                  <a:srgbClr val="FFFFFF"/>
                </a:solidFill>
                <a:cs typeface="Arial" charset="0"/>
              </a:rPr>
              <a:t>Nghiên</a:t>
            </a:r>
            <a:r>
              <a:rPr lang="en-US" sz="4000" b="1" dirty="0">
                <a:solidFill>
                  <a:srgbClr val="FFFFFF"/>
                </a:solidFill>
                <a:cs typeface="Arial" charset="0"/>
              </a:rPr>
              <a:t> </a:t>
            </a:r>
            <a:r>
              <a:rPr lang="en-US" sz="4000" b="1" dirty="0" err="1">
                <a:solidFill>
                  <a:srgbClr val="FFFFFF"/>
                </a:solidFill>
                <a:cs typeface="Arial" charset="0"/>
              </a:rPr>
              <a:t>Cứu</a:t>
            </a:r>
            <a:r>
              <a:rPr lang="en-US" sz="4000" b="1" dirty="0">
                <a:solidFill>
                  <a:srgbClr val="FFFFFF"/>
                </a:solidFill>
                <a:cs typeface="Arial" charset="0"/>
              </a:rPr>
              <a:t> </a:t>
            </a:r>
            <a:r>
              <a:rPr lang="en-US" sz="4000" b="1" dirty="0" err="1">
                <a:solidFill>
                  <a:srgbClr val="FFFFFF"/>
                </a:solidFill>
                <a:cs typeface="Arial" charset="0"/>
              </a:rPr>
              <a:t>Kinh</a:t>
            </a:r>
            <a:r>
              <a:rPr lang="en-US" sz="4000" b="1" dirty="0">
                <a:solidFill>
                  <a:srgbClr val="FFFFFF"/>
                </a:solidFill>
                <a:cs typeface="Arial" charset="0"/>
              </a:rPr>
              <a:t> </a:t>
            </a:r>
            <a:r>
              <a:rPr lang="en-US" sz="4000" b="1" dirty="0" err="1">
                <a:solidFill>
                  <a:srgbClr val="FFFFFF"/>
                </a:solidFill>
                <a:cs typeface="Arial" charset="0"/>
              </a:rPr>
              <a:t>Thánh</a:t>
            </a:r>
            <a:endParaRPr lang="en-US" sz="4000" b="1" dirty="0">
              <a:solidFill>
                <a:srgbClr val="FFFFFF"/>
              </a:solidFill>
              <a:cs typeface="Arial" charset="0"/>
            </a:endParaRPr>
          </a:p>
        </p:txBody>
      </p:sp>
    </p:spTree>
    <p:extLst>
      <p:ext uri="{BB962C8B-B14F-4D97-AF65-F5344CB8AC3E}">
        <p14:creationId xmlns:p14="http://schemas.microsoft.com/office/powerpoint/2010/main" val="3900340758"/>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0966" y="102580"/>
            <a:ext cx="8236820" cy="1166180"/>
          </a:xfrm>
          <a:solidFill>
            <a:schemeClr val="tx1"/>
          </a:solidFill>
        </p:spPr>
        <p:txBody>
          <a:bodyPr/>
          <a:lstStyle/>
          <a:p>
            <a:r>
              <a:rPr lang="en-US" sz="4000" b="1" dirty="0" err="1">
                <a:solidFill>
                  <a:srgbClr val="FFFFFF"/>
                </a:solidFill>
                <a:effectLst>
                  <a:glow rad="127000">
                    <a:srgbClr val="000000"/>
                  </a:glow>
                </a:effectLst>
                <a:latin typeface="Arial" charset="0"/>
              </a:rPr>
              <a:t>Phát</a:t>
            </a:r>
            <a:r>
              <a:rPr lang="en-US" sz="4000" b="1" dirty="0">
                <a:solidFill>
                  <a:srgbClr val="FFFFFF"/>
                </a:solidFill>
                <a:effectLst>
                  <a:glow rad="127000">
                    <a:srgbClr val="000000"/>
                  </a:glow>
                </a:effectLst>
                <a:latin typeface="Arial" charset="0"/>
              </a:rPr>
              <a:t> </a:t>
            </a:r>
            <a:r>
              <a:rPr lang="en-US" sz="4000" b="1" dirty="0" err="1">
                <a:solidFill>
                  <a:srgbClr val="FFFFFF"/>
                </a:solidFill>
                <a:effectLst>
                  <a:glow rad="127000">
                    <a:srgbClr val="000000"/>
                  </a:glow>
                </a:effectLst>
                <a:latin typeface="Arial" charset="0"/>
              </a:rPr>
              <a:t>biểu</a:t>
            </a:r>
            <a:r>
              <a:rPr lang="en-US" sz="4000" b="1" dirty="0">
                <a:solidFill>
                  <a:srgbClr val="FFFFFF"/>
                </a:solidFill>
                <a:effectLst>
                  <a:glow rad="127000">
                    <a:srgbClr val="000000"/>
                  </a:glow>
                </a:effectLst>
                <a:latin typeface="Arial" charset="0"/>
              </a:rPr>
              <a:t> </a:t>
            </a:r>
            <a:r>
              <a:rPr lang="en-US" sz="4000" b="1" dirty="0" err="1">
                <a:solidFill>
                  <a:srgbClr val="FFFFFF"/>
                </a:solidFill>
                <a:effectLst>
                  <a:glow rad="127000">
                    <a:srgbClr val="000000"/>
                  </a:glow>
                </a:effectLst>
                <a:latin typeface="Arial" charset="0"/>
              </a:rPr>
              <a:t>về</a:t>
            </a:r>
            <a:r>
              <a:rPr lang="en-US" sz="4000" b="1" dirty="0">
                <a:solidFill>
                  <a:srgbClr val="FFFFFF"/>
                </a:solidFill>
                <a:effectLst>
                  <a:glow rad="127000">
                    <a:srgbClr val="000000"/>
                  </a:glow>
                </a:effectLst>
                <a:latin typeface="Arial" charset="0"/>
              </a:rPr>
              <a:t> </a:t>
            </a:r>
            <a:r>
              <a:rPr lang="en-US" sz="4000" b="1" dirty="0" err="1">
                <a:solidFill>
                  <a:srgbClr val="FFFFFF"/>
                </a:solidFill>
                <a:effectLst>
                  <a:glow rad="127000">
                    <a:srgbClr val="000000"/>
                  </a:glow>
                </a:effectLst>
                <a:latin typeface="Arial" charset="0"/>
              </a:rPr>
              <a:t>Vương</a:t>
            </a:r>
            <a:r>
              <a:rPr lang="en-US" sz="4000" b="1" dirty="0">
                <a:solidFill>
                  <a:srgbClr val="FFFFFF"/>
                </a:solidFill>
                <a:effectLst>
                  <a:glow rad="127000">
                    <a:srgbClr val="000000"/>
                  </a:glow>
                </a:effectLst>
                <a:latin typeface="Arial" charset="0"/>
              </a:rPr>
              <a:t> </a:t>
            </a:r>
            <a:r>
              <a:rPr lang="en-US" sz="4000" b="1" dirty="0" err="1">
                <a:solidFill>
                  <a:srgbClr val="FFFFFF"/>
                </a:solidFill>
                <a:effectLst>
                  <a:glow rad="127000">
                    <a:srgbClr val="000000"/>
                  </a:glow>
                </a:effectLst>
                <a:latin typeface="Arial" charset="0"/>
              </a:rPr>
              <a:t>quốc</a:t>
            </a:r>
            <a:r>
              <a:rPr lang="en-US" sz="4000" b="1" dirty="0">
                <a:solidFill>
                  <a:srgbClr val="FFFFFF"/>
                </a:solidFill>
                <a:effectLst>
                  <a:glow rad="127000">
                    <a:srgbClr val="000000"/>
                  </a:glow>
                </a:effectLst>
                <a:latin typeface="Arial" charset="0"/>
              </a:rPr>
              <a:t> </a:t>
            </a:r>
            <a:r>
              <a:rPr lang="en-US" sz="4000" b="1" dirty="0" err="1">
                <a:solidFill>
                  <a:srgbClr val="FFFFFF"/>
                </a:solidFill>
                <a:effectLst>
                  <a:glow rad="127000">
                    <a:srgbClr val="000000"/>
                  </a:glow>
                </a:effectLst>
                <a:latin typeface="Arial" charset="0"/>
              </a:rPr>
              <a:t>trong</a:t>
            </a:r>
            <a:r>
              <a:rPr lang="en-US" sz="4000" b="1" dirty="0">
                <a:solidFill>
                  <a:srgbClr val="FFFFFF"/>
                </a:solidFill>
                <a:effectLst>
                  <a:glow rad="127000">
                    <a:srgbClr val="000000"/>
                  </a:glow>
                </a:effectLst>
                <a:latin typeface="Arial" charset="0"/>
              </a:rPr>
              <a:t> </a:t>
            </a:r>
            <a:r>
              <a:rPr lang="en-US" sz="4000" b="1" dirty="0" err="1">
                <a:solidFill>
                  <a:srgbClr val="FFFFFF"/>
                </a:solidFill>
                <a:effectLst>
                  <a:glow rad="127000">
                    <a:srgbClr val="000000"/>
                  </a:glow>
                </a:effectLst>
                <a:latin typeface="Arial" charset="0"/>
              </a:rPr>
              <a:t>sách</a:t>
            </a:r>
            <a:r>
              <a:rPr lang="en-US" sz="4000" b="1" dirty="0">
                <a:solidFill>
                  <a:srgbClr val="FFFFFF"/>
                </a:solidFill>
                <a:effectLst>
                  <a:glow rad="127000">
                    <a:srgbClr val="000000"/>
                  </a:glow>
                </a:effectLst>
                <a:latin typeface="Arial" charset="0"/>
              </a:rPr>
              <a:t> Ha-</a:t>
            </a:r>
            <a:r>
              <a:rPr lang="en-US" sz="4000" b="1" dirty="0" err="1">
                <a:solidFill>
                  <a:srgbClr val="FFFFFF"/>
                </a:solidFill>
                <a:effectLst>
                  <a:glow rad="127000">
                    <a:srgbClr val="000000"/>
                  </a:glow>
                </a:effectLst>
                <a:latin typeface="Arial" charset="0"/>
              </a:rPr>
              <a:t>ba</a:t>
            </a:r>
            <a:r>
              <a:rPr lang="en-US" sz="4000" b="1" dirty="0">
                <a:solidFill>
                  <a:srgbClr val="FFFFFF"/>
                </a:solidFill>
                <a:effectLst>
                  <a:glow rad="127000">
                    <a:srgbClr val="000000"/>
                  </a:glow>
                </a:effectLst>
                <a:latin typeface="Arial" charset="0"/>
              </a:rPr>
              <a:t>-</a:t>
            </a:r>
            <a:r>
              <a:rPr lang="en-US" sz="4000" b="1" dirty="0" err="1" smtClean="0">
                <a:solidFill>
                  <a:srgbClr val="FFFFFF"/>
                </a:solidFill>
                <a:effectLst>
                  <a:glow rad="127000">
                    <a:srgbClr val="000000"/>
                  </a:glow>
                </a:effectLst>
                <a:latin typeface="Arial" charset="0"/>
              </a:rPr>
              <a:t>cúc</a:t>
            </a:r>
            <a:endParaRPr lang="en-US" sz="4000" b="1" dirty="0">
              <a:solidFill>
                <a:schemeClr val="bg1"/>
              </a:solidFill>
              <a:effectLst>
                <a:glow rad="101600">
                  <a:schemeClr val="tx1">
                    <a:alpha val="99000"/>
                  </a:schemeClr>
                </a:glow>
              </a:effectLst>
              <a:latin typeface="Arial"/>
              <a:cs typeface="Arial"/>
            </a:endParaRPr>
          </a:p>
        </p:txBody>
      </p:sp>
      <p:sp>
        <p:nvSpPr>
          <p:cNvPr id="3" name="Title 1"/>
          <p:cNvSpPr txBox="1">
            <a:spLocks/>
          </p:cNvSpPr>
          <p:nvPr/>
        </p:nvSpPr>
        <p:spPr bwMode="auto">
          <a:xfrm>
            <a:off x="331175" y="1433727"/>
            <a:ext cx="8336595" cy="439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pPr defTabSz="457200"/>
            <a:r>
              <a:rPr lang="en-US" b="1" dirty="0">
                <a:solidFill>
                  <a:prstClr val="white"/>
                </a:solidFill>
                <a:effectLst>
                  <a:glow rad="101600">
                    <a:prstClr val="black">
                      <a:alpha val="99000"/>
                    </a:prstClr>
                  </a:glow>
                </a:effectLst>
                <a:latin typeface="Calibri"/>
              </a:rPr>
              <a:t>God’s people must have faith in His sovereignty (2:4) that may include raising up instruments of His justice that are even more wicked than His people (1:12f.)</a:t>
            </a:r>
            <a:r>
              <a:rPr lang="en-US" b="1" dirty="0" smtClean="0">
                <a:solidFill>
                  <a:prstClr val="white"/>
                </a:solidFill>
                <a:effectLst>
                  <a:glow rad="101600">
                    <a:prstClr val="black">
                      <a:alpha val="99000"/>
                    </a:prstClr>
                  </a:glow>
                </a:effectLst>
                <a:latin typeface="Calibri"/>
              </a:rPr>
              <a:t>.</a:t>
            </a:r>
            <a:endParaRPr lang="en-US" b="1" dirty="0">
              <a:solidFill>
                <a:prstClr val="white"/>
              </a:solidFill>
              <a:effectLst>
                <a:glow rad="101600">
                  <a:prstClr val="black">
                    <a:alpha val="99000"/>
                  </a:prstClr>
                </a:glow>
              </a:effectLst>
              <a:latin typeface="Calibri"/>
            </a:endParaRPr>
          </a:p>
        </p:txBody>
      </p:sp>
      <p:sp>
        <p:nvSpPr>
          <p:cNvPr id="5" name="Text Box 24"/>
          <p:cNvSpPr txBox="1">
            <a:spLocks noChangeArrowheads="1"/>
          </p:cNvSpPr>
          <p:nvPr/>
        </p:nvSpPr>
        <p:spPr bwMode="auto">
          <a:xfrm>
            <a:off x="8431445" y="65344"/>
            <a:ext cx="6981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fontAlgn="auto" hangingPunct="1">
              <a:spcBef>
                <a:spcPts val="0"/>
              </a:spcBef>
              <a:spcAft>
                <a:spcPts val="0"/>
              </a:spcAft>
            </a:pPr>
            <a:r>
              <a:rPr lang="en-US" altLang="zh-CN" b="1" dirty="0" smtClean="0">
                <a:solidFill>
                  <a:prstClr val="white"/>
                </a:solidFill>
                <a:effectLst>
                  <a:outerShdw blurRad="50800" dist="38100" dir="2700000" algn="tl" rotWithShape="0">
                    <a:srgbClr val="000000">
                      <a:alpha val="96000"/>
                    </a:srgbClr>
                  </a:outerShdw>
                </a:effectLst>
                <a:latin typeface="Arial"/>
                <a:cs typeface="Arial"/>
              </a:rPr>
              <a:t>343</a:t>
            </a:r>
            <a:endParaRPr lang="en-US" altLang="zh-CN" b="1" dirty="0">
              <a:solidFill>
                <a:prstClr val="white"/>
              </a:solidFill>
              <a:effectLst>
                <a:outerShdw blurRad="50800" dist="38100" dir="2700000" algn="tl" rotWithShape="0">
                  <a:srgbClr val="000000">
                    <a:alpha val="96000"/>
                  </a:srgbClr>
                </a:outerShdw>
              </a:effectLst>
              <a:latin typeface="Arial"/>
              <a:cs typeface="Arial"/>
            </a:endParaRPr>
          </a:p>
        </p:txBody>
      </p:sp>
    </p:spTree>
    <p:extLst>
      <p:ext uri="{BB962C8B-B14F-4D97-AF65-F5344CB8AC3E}">
        <p14:creationId xmlns:p14="http://schemas.microsoft.com/office/powerpoint/2010/main" val="41847511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55468"/>
            <a:ext cx="2734333" cy="1996167"/>
          </a:xfrm>
          <a:prstGeom prst="rect">
            <a:avLst/>
          </a:prstGeom>
        </p:spPr>
      </p:pic>
      <p:sp>
        <p:nvSpPr>
          <p:cNvPr id="13" name="Rectangle 2"/>
          <p:cNvSpPr txBox="1">
            <a:spLocks noChangeArrowheads="1"/>
          </p:cNvSpPr>
          <p:nvPr/>
        </p:nvSpPr>
        <p:spPr bwMode="auto">
          <a:xfrm>
            <a:off x="573527" y="2184729"/>
            <a:ext cx="8029380" cy="3741347"/>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200" b="1" kern="0" dirty="0">
                <a:solidFill>
                  <a:srgbClr val="FFFFFF"/>
                </a:solidFill>
                <a:effectLst>
                  <a:glow rad="127000">
                    <a:srgbClr val="000000"/>
                  </a:glow>
                </a:effectLst>
                <a:latin typeface="Arial" charset="0"/>
                <a:ea typeface="ＭＳ Ｐゴシック" charset="0"/>
                <a:cs typeface="ＭＳ Ｐゴシック" charset="0"/>
              </a:rPr>
              <a:t>Habakkuk questions God's discipline of Judah by </a:t>
            </a:r>
            <a:r>
              <a:rPr lang="en-US" sz="3200" b="1" kern="0" dirty="0">
                <a:solidFill>
                  <a:srgbClr val="FFFF00"/>
                </a:solidFill>
                <a:effectLst>
                  <a:glow rad="127000">
                    <a:srgbClr val="000000"/>
                  </a:glow>
                </a:effectLst>
                <a:latin typeface="Arial" charset="0"/>
                <a:ea typeface="ＭＳ Ｐゴシック" charset="0"/>
                <a:cs typeface="ＭＳ Ｐゴシック" charset="0"/>
              </a:rPr>
              <a:t>Babylon</a:t>
            </a:r>
            <a:r>
              <a:rPr lang="en-US" sz="3200" b="1" kern="0" dirty="0">
                <a:solidFill>
                  <a:srgbClr val="FFFFFF"/>
                </a:solidFill>
                <a:effectLst>
                  <a:glow rad="127000">
                    <a:srgbClr val="000000"/>
                  </a:glow>
                </a:effectLst>
                <a:latin typeface="Arial" charset="0"/>
                <a:ea typeface="ＭＳ Ｐゴシック" charset="0"/>
                <a:cs typeface="ＭＳ Ｐゴシック" charset="0"/>
              </a:rPr>
              <a:t>, whom He promises to punish, to which Habakkuk responds by praising His sovereign, faithful workings in the past to encourage Judah to trust Him in the future despite the circumstances</a:t>
            </a:r>
            <a:r>
              <a:rPr lang="en-US" sz="3200" b="1" kern="0" dirty="0" smtClean="0">
                <a:solidFill>
                  <a:srgbClr val="FFFFFF"/>
                </a:solidFill>
                <a:effectLst>
                  <a:glow rad="127000">
                    <a:srgbClr val="000000"/>
                  </a:glow>
                </a:effectLst>
                <a:latin typeface="Arial" charset="0"/>
                <a:ea typeface="ＭＳ Ｐゴシック" charset="0"/>
                <a:cs typeface="ＭＳ Ｐゴシック" charset="0"/>
              </a:rPr>
              <a:t>.</a:t>
            </a:r>
            <a:endParaRPr lang="en-US" sz="3200" b="1" kern="0" dirty="0">
              <a:solidFill>
                <a:srgbClr val="FFFFFF"/>
              </a:solidFill>
              <a:effectLst>
                <a:glow rad="127000">
                  <a:srgbClr val="000000"/>
                </a:glow>
              </a:effectLst>
              <a:latin typeface="Arial" charset="0"/>
              <a:ea typeface="ＭＳ Ｐゴシック" charset="0"/>
              <a:cs typeface="ＭＳ Ｐゴシック" charset="0"/>
            </a:endParaRPr>
          </a:p>
        </p:txBody>
      </p:sp>
      <p:sp>
        <p:nvSpPr>
          <p:cNvPr id="2" name="Title 1"/>
          <p:cNvSpPr>
            <a:spLocks noGrp="1"/>
          </p:cNvSpPr>
          <p:nvPr>
            <p:ph type="title" idx="4294967295"/>
          </p:nvPr>
        </p:nvSpPr>
        <p:spPr>
          <a:xfrm>
            <a:off x="2734334" y="567524"/>
            <a:ext cx="5868572" cy="1373175"/>
          </a:xfrm>
          <a:prstGeom prst="rect">
            <a:avLst/>
          </a:prstGeom>
          <a:solidFill>
            <a:srgbClr val="000000"/>
          </a:solidFill>
        </p:spPr>
        <p:txBody>
          <a:bodyPr anchor="ctr"/>
          <a:lstStyle/>
          <a:p>
            <a:pPr algn="ctr"/>
            <a:r>
              <a:rPr lang="en-US" sz="3600" b="1" dirty="0">
                <a:solidFill>
                  <a:srgbClr val="FFFFFF"/>
                </a:solidFill>
                <a:effectLst>
                  <a:glow rad="127000">
                    <a:srgbClr val="000000"/>
                  </a:glow>
                </a:effectLst>
                <a:latin typeface="Arial" charset="0"/>
                <a:ea typeface="ＭＳ Ｐゴシック" charset="0"/>
                <a:cs typeface="ＭＳ Ｐゴシック" charset="0"/>
              </a:rPr>
              <a:t>Ha-</a:t>
            </a:r>
            <a:r>
              <a:rPr lang="en-US" sz="3600" b="1" dirty="0" err="1">
                <a:solidFill>
                  <a:srgbClr val="FFFFFF"/>
                </a:solidFill>
                <a:effectLst>
                  <a:glow rad="127000">
                    <a:srgbClr val="000000"/>
                  </a:glow>
                </a:effectLst>
                <a:latin typeface="Arial" charset="0"/>
                <a:ea typeface="ＭＳ Ｐゴシック" charset="0"/>
                <a:cs typeface="ＭＳ Ｐゴシック" charset="0"/>
              </a:rPr>
              <a:t>ba</a:t>
            </a:r>
            <a:r>
              <a:rPr lang="en-US" sz="3600" b="1" dirty="0">
                <a:solidFill>
                  <a:srgbClr val="FFFFFF"/>
                </a:solidFill>
                <a:effectLst>
                  <a:glow rad="127000">
                    <a:srgbClr val="000000"/>
                  </a:glow>
                </a:effectLst>
                <a:latin typeface="Arial" charset="0"/>
                <a:ea typeface="ＭＳ Ｐゴシック" charset="0"/>
                <a:cs typeface="ＭＳ Ｐゴシック" charset="0"/>
              </a:rPr>
              <a:t>-</a:t>
            </a:r>
            <a:r>
              <a:rPr lang="en-US" sz="3600" b="1" dirty="0" err="1" smtClean="0">
                <a:solidFill>
                  <a:srgbClr val="FFFFFF"/>
                </a:solidFill>
                <a:effectLst>
                  <a:glow rad="127000">
                    <a:srgbClr val="000000"/>
                  </a:glow>
                </a:effectLst>
                <a:latin typeface="Arial" charset="0"/>
                <a:ea typeface="ＭＳ Ｐゴシック" charset="0"/>
                <a:cs typeface="ＭＳ Ｐゴシック" charset="0"/>
              </a:rPr>
              <a:t>cúc</a:t>
            </a:r>
            <a:r>
              <a:rPr lang="en-US" sz="3600" b="1" dirty="0" smtClean="0">
                <a:solidFill>
                  <a:srgbClr val="FFFFFF"/>
                </a:solidFill>
                <a:latin typeface="Arial"/>
                <a:cs typeface="Arial"/>
              </a:rPr>
              <a:t/>
            </a:r>
            <a:br>
              <a:rPr lang="en-US" sz="3600" b="1" dirty="0" smtClean="0">
                <a:solidFill>
                  <a:srgbClr val="FFFFFF"/>
                </a:solidFill>
                <a:latin typeface="Arial"/>
                <a:cs typeface="Arial"/>
              </a:rPr>
            </a:br>
            <a:r>
              <a:rPr lang="en-US" sz="3600" b="1" dirty="0" err="1">
                <a:solidFill>
                  <a:srgbClr val="FFFFFF"/>
                </a:solidFill>
                <a:latin typeface="Arial"/>
                <a:cs typeface="Arial"/>
              </a:rPr>
              <a:t>Câu</a:t>
            </a:r>
            <a:r>
              <a:rPr lang="en-US" sz="3600" b="1" dirty="0">
                <a:solidFill>
                  <a:srgbClr val="FFFFFF"/>
                </a:solidFill>
                <a:latin typeface="Arial"/>
                <a:cs typeface="Arial"/>
              </a:rPr>
              <a:t> </a:t>
            </a:r>
            <a:r>
              <a:rPr lang="en-US" sz="3600" b="1" dirty="0" err="1">
                <a:solidFill>
                  <a:srgbClr val="FFFFFF"/>
                </a:solidFill>
                <a:latin typeface="Arial"/>
                <a:cs typeface="Arial"/>
              </a:rPr>
              <a:t>Tóm</a:t>
            </a:r>
            <a:r>
              <a:rPr lang="en-US" sz="3600" b="1" dirty="0">
                <a:solidFill>
                  <a:srgbClr val="FFFFFF"/>
                </a:solidFill>
                <a:latin typeface="Arial"/>
                <a:cs typeface="Arial"/>
              </a:rPr>
              <a:t> </a:t>
            </a:r>
            <a:r>
              <a:rPr lang="en-US" sz="3600" b="1" dirty="0" err="1">
                <a:solidFill>
                  <a:srgbClr val="FFFFFF"/>
                </a:solidFill>
                <a:latin typeface="Arial"/>
                <a:cs typeface="Arial"/>
              </a:rPr>
              <a:t>Tắt</a:t>
            </a:r>
            <a:endParaRPr lang="en-US" sz="3600" b="1" dirty="0">
              <a:solidFill>
                <a:srgbClr val="FFFFFF"/>
              </a:solidFill>
              <a:latin typeface="Arial"/>
              <a:cs typeface="Arial"/>
            </a:endParaRPr>
          </a:p>
        </p:txBody>
      </p:sp>
      <p:sp>
        <p:nvSpPr>
          <p:cNvPr id="9" name="Text Box 3"/>
          <p:cNvSpPr txBox="1">
            <a:spLocks noChangeArrowheads="1"/>
          </p:cNvSpPr>
          <p:nvPr/>
        </p:nvSpPr>
        <p:spPr bwMode="auto">
          <a:xfrm>
            <a:off x="8349183" y="-3380"/>
            <a:ext cx="698178" cy="830997"/>
          </a:xfrm>
          <a:prstGeom prst="rect">
            <a:avLst/>
          </a:prstGeom>
          <a:solidFill>
            <a:srgbClr val="F1F7E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altLang="zh-CN" b="1" kern="0" dirty="0" smtClean="0">
                <a:solidFill>
                  <a:srgbClr val="000000"/>
                </a:solidFill>
                <a:cs typeface="MS PGothic" charset="0"/>
              </a:rPr>
              <a:t>627</a:t>
            </a:r>
          </a:p>
          <a:p>
            <a:pPr algn="ctr" eaLnBrk="1" hangingPunct="1">
              <a:defRPr/>
            </a:pPr>
            <a:r>
              <a:rPr lang="en-US" altLang="zh-CN" b="1" kern="0" dirty="0" smtClean="0">
                <a:solidFill>
                  <a:srgbClr val="000000"/>
                </a:solidFill>
                <a:cs typeface="MS PGothic" charset="0"/>
              </a:rPr>
              <a:t>346</a:t>
            </a:r>
            <a:endParaRPr lang="en-US" altLang="zh-CN" b="1" kern="0" dirty="0">
              <a:solidFill>
                <a:srgbClr val="000000"/>
              </a:solidFill>
              <a:cs typeface="MS PGothic" charset="0"/>
            </a:endParaRPr>
          </a:p>
        </p:txBody>
      </p:sp>
    </p:spTree>
    <p:extLst>
      <p:ext uri="{BB962C8B-B14F-4D97-AF65-F5344CB8AC3E}">
        <p14:creationId xmlns:p14="http://schemas.microsoft.com/office/powerpoint/2010/main" val="369944827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Habakkuk title God unfai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1943100" y="762000"/>
            <a:ext cx="5334000" cy="519113"/>
          </a:xfrm>
          <a:prstGeom prst="rect">
            <a:avLst/>
          </a:prstGeom>
          <a:noFill/>
          <a:ln w="9525">
            <a:noFill/>
            <a:miter lim="800000"/>
            <a:headEnd/>
            <a:tailEnd/>
          </a:ln>
          <a:effectLst/>
        </p:spPr>
        <p:txBody>
          <a:bodyPr>
            <a:spAutoFit/>
          </a:bodyPr>
          <a:lstStyle>
            <a:defPPr>
              <a:defRPr lang="ja-JP"/>
            </a:defPPr>
            <a:lvl1pPr algn="ctr" eaLnBrk="1" hangingPunct="1">
              <a:spcBef>
                <a:spcPct val="50000"/>
              </a:spcBef>
              <a:defRPr kumimoji="1" sz="2800" b="1">
                <a:solidFill>
                  <a:srgbClr val="FFFFFF"/>
                </a:solidFill>
                <a:effectLst>
                  <a:glow rad="266700">
                    <a:srgbClr val="000000"/>
                  </a:glow>
                  <a:outerShdw blurRad="38100" dist="38100" dir="2700000" algn="tl">
                    <a:srgbClr val="000000"/>
                  </a:outerShdw>
                </a:effectLst>
                <a:latin typeface="Copperplate Gothic Light" charset="0"/>
              </a:defRPr>
            </a:lvl1pPr>
            <a:lvl2pPr marL="37931725" indent="-37474525">
              <a:defRPr sz="2400"/>
            </a:lvl2pPr>
            <a:lvl3pPr>
              <a:defRPr sz="2400"/>
            </a:lvl3pPr>
            <a:lvl4pPr>
              <a:defRPr sz="2400"/>
            </a:lvl4pPr>
            <a:lvl5pPr>
              <a:defRPr sz="2400"/>
            </a:lvl5pPr>
            <a:lvl6pPr marL="457200" eaLnBrk="0" fontAlgn="base" hangingPunct="0">
              <a:spcBef>
                <a:spcPct val="0"/>
              </a:spcBef>
              <a:spcAft>
                <a:spcPct val="0"/>
              </a:spcAft>
              <a:defRPr sz="2400"/>
            </a:lvl6pPr>
            <a:lvl7pPr marL="914400" eaLnBrk="0" fontAlgn="base" hangingPunct="0">
              <a:spcBef>
                <a:spcPct val="0"/>
              </a:spcBef>
              <a:spcAft>
                <a:spcPct val="0"/>
              </a:spcAft>
              <a:defRPr sz="2400"/>
            </a:lvl7pPr>
            <a:lvl8pPr marL="1371600" eaLnBrk="0" fontAlgn="base" hangingPunct="0">
              <a:spcBef>
                <a:spcPct val="0"/>
              </a:spcBef>
              <a:spcAft>
                <a:spcPct val="0"/>
              </a:spcAft>
              <a:defRPr sz="2400"/>
            </a:lvl8pPr>
            <a:lvl9pPr marL="1828800" eaLnBrk="0" fontAlgn="base" hangingPunct="0">
              <a:spcBef>
                <a:spcPct val="0"/>
              </a:spcBef>
              <a:spcAft>
                <a:spcPct val="0"/>
              </a:spcAft>
              <a:defRPr sz="2400"/>
            </a:lvl9pPr>
          </a:lstStyle>
          <a:p>
            <a:r>
              <a:rPr lang="en-US" altLang="ja-JP" dirty="0"/>
              <a:t>1. </a:t>
            </a:r>
            <a:r>
              <a:rPr lang="en-US" altLang="ja-JP" dirty="0" err="1"/>
              <a:t>Tên</a:t>
            </a:r>
            <a:r>
              <a:rPr lang="en-US" altLang="ja-JP" dirty="0"/>
              <a:t> </a:t>
            </a:r>
            <a:r>
              <a:rPr lang="en-US" altLang="ja-JP" dirty="0" err="1"/>
              <a:t>sách</a:t>
            </a:r>
            <a:endParaRPr lang="en-US" altLang="ja-JP" dirty="0"/>
          </a:p>
        </p:txBody>
      </p:sp>
      <p:sp>
        <p:nvSpPr>
          <p:cNvPr id="16388" name="Text Box 4"/>
          <p:cNvSpPr txBox="1">
            <a:spLocks noChangeArrowheads="1"/>
          </p:cNvSpPr>
          <p:nvPr/>
        </p:nvSpPr>
        <p:spPr bwMode="auto">
          <a:xfrm>
            <a:off x="1943100" y="1468438"/>
            <a:ext cx="5334000" cy="519112"/>
          </a:xfrm>
          <a:prstGeom prst="rect">
            <a:avLst/>
          </a:prstGeom>
          <a:noFill/>
          <a:ln w="9525">
            <a:noFill/>
            <a:miter lim="800000"/>
            <a:headEnd/>
            <a:tailEnd/>
          </a:ln>
          <a:effectLst/>
        </p:spPr>
        <p:txBody>
          <a:bodyPr>
            <a:spAutoFit/>
          </a:bodyPr>
          <a:lstStyle>
            <a:defPPr>
              <a:defRPr lang="ja-JP"/>
            </a:defPPr>
            <a:lvl1pPr algn="ctr" eaLnBrk="1" hangingPunct="1">
              <a:spcBef>
                <a:spcPct val="50000"/>
              </a:spcBef>
              <a:defRPr kumimoji="1" sz="2800" b="1">
                <a:solidFill>
                  <a:srgbClr val="FFFFFF"/>
                </a:solidFill>
                <a:effectLst>
                  <a:glow rad="266700">
                    <a:srgbClr val="000000"/>
                  </a:glow>
                  <a:outerShdw blurRad="38100" dist="38100" dir="2700000" algn="tl">
                    <a:srgbClr val="000000"/>
                  </a:outerShdw>
                </a:effectLst>
                <a:latin typeface="Copperplate Gothic Light" charset="0"/>
              </a:defRPr>
            </a:lvl1pPr>
            <a:lvl2pPr marL="37931725" indent="-37474525">
              <a:defRPr sz="2400"/>
            </a:lvl2pPr>
            <a:lvl3pPr>
              <a:defRPr sz="2400"/>
            </a:lvl3pPr>
            <a:lvl4pPr>
              <a:defRPr sz="2400"/>
            </a:lvl4pPr>
            <a:lvl5pPr>
              <a:defRPr sz="2400"/>
            </a:lvl5pPr>
            <a:lvl6pPr marL="457200" eaLnBrk="0" fontAlgn="base" hangingPunct="0">
              <a:spcBef>
                <a:spcPct val="0"/>
              </a:spcBef>
              <a:spcAft>
                <a:spcPct val="0"/>
              </a:spcAft>
              <a:defRPr sz="2400"/>
            </a:lvl6pPr>
            <a:lvl7pPr marL="914400" eaLnBrk="0" fontAlgn="base" hangingPunct="0">
              <a:spcBef>
                <a:spcPct val="0"/>
              </a:spcBef>
              <a:spcAft>
                <a:spcPct val="0"/>
              </a:spcAft>
              <a:defRPr sz="2400"/>
            </a:lvl7pPr>
            <a:lvl8pPr marL="1371600" eaLnBrk="0" fontAlgn="base" hangingPunct="0">
              <a:spcBef>
                <a:spcPct val="0"/>
              </a:spcBef>
              <a:spcAft>
                <a:spcPct val="0"/>
              </a:spcAft>
              <a:defRPr sz="2400"/>
            </a:lvl8pPr>
            <a:lvl9pPr marL="1828800" eaLnBrk="0" fontAlgn="base" hangingPunct="0">
              <a:spcBef>
                <a:spcPct val="0"/>
              </a:spcBef>
              <a:spcAft>
                <a:spcPct val="0"/>
              </a:spcAft>
              <a:defRPr sz="2400"/>
            </a:lvl9pPr>
          </a:lstStyle>
          <a:p>
            <a:r>
              <a:rPr lang="en-US" altLang="ja-JP" dirty="0"/>
              <a:t>2. </a:t>
            </a:r>
            <a:r>
              <a:rPr lang="en-US" altLang="ja-JP" dirty="0" err="1"/>
              <a:t>Niên</a:t>
            </a:r>
            <a:r>
              <a:rPr lang="en-US" altLang="ja-JP" dirty="0"/>
              <a:t> </a:t>
            </a:r>
            <a:r>
              <a:rPr lang="en-US" altLang="ja-JP" dirty="0" err="1"/>
              <a:t>đại</a:t>
            </a:r>
            <a:endParaRPr lang="en-US" altLang="ja-JP" dirty="0"/>
          </a:p>
        </p:txBody>
      </p:sp>
      <p:sp>
        <p:nvSpPr>
          <p:cNvPr id="16389" name="Text Box 5"/>
          <p:cNvSpPr txBox="1">
            <a:spLocks noChangeArrowheads="1"/>
          </p:cNvSpPr>
          <p:nvPr/>
        </p:nvSpPr>
        <p:spPr bwMode="auto">
          <a:xfrm>
            <a:off x="1943100" y="2176463"/>
            <a:ext cx="5334000" cy="519112"/>
          </a:xfrm>
          <a:prstGeom prst="rect">
            <a:avLst/>
          </a:prstGeom>
          <a:noFill/>
          <a:ln w="9525">
            <a:noFill/>
            <a:miter lim="800000"/>
            <a:headEnd/>
            <a:tailEnd/>
          </a:ln>
          <a:effectLst/>
        </p:spPr>
        <p:txBody>
          <a:bodyPr>
            <a:spAutoFit/>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eaLnBrk="1" hangingPunct="1">
              <a:spcBef>
                <a:spcPct val="50000"/>
              </a:spcBef>
            </a:pPr>
            <a:r>
              <a:rPr kumimoji="1" lang="en-US" altLang="ja-JP" sz="2800" dirty="0">
                <a:effectLst>
                  <a:glow rad="228600">
                    <a:srgbClr val="000000"/>
                  </a:glow>
                  <a:outerShdw blurRad="38100" dist="38100" dir="2700000" algn="tl">
                    <a:srgbClr val="000000"/>
                  </a:outerShdw>
                </a:effectLst>
                <a:latin typeface="Copperplate Gothic Light" charset="0"/>
              </a:rPr>
              <a:t>3. </a:t>
            </a:r>
            <a:r>
              <a:rPr kumimoji="1" lang="en-US" altLang="ja-JP" sz="2800" dirty="0" err="1">
                <a:effectLst>
                  <a:glow rad="228600">
                    <a:srgbClr val="000000"/>
                  </a:glow>
                  <a:outerShdw blurRad="38100" dist="38100" dir="2700000" algn="tl">
                    <a:srgbClr val="000000"/>
                  </a:outerShdw>
                </a:effectLst>
                <a:latin typeface="Copperplate Gothic Light" charset="0"/>
              </a:rPr>
              <a:t>Tác</a:t>
            </a:r>
            <a:r>
              <a:rPr kumimoji="1" lang="en-US" altLang="ja-JP" sz="2800" dirty="0">
                <a:effectLst>
                  <a:glow rad="228600">
                    <a:srgbClr val="000000"/>
                  </a:glow>
                  <a:outerShdw blurRad="38100" dist="38100" dir="2700000" algn="tl">
                    <a:srgbClr val="000000"/>
                  </a:outerShdw>
                </a:effectLst>
                <a:latin typeface="Copperplate Gothic Light" charset="0"/>
              </a:rPr>
              <a:t> </a:t>
            </a:r>
            <a:r>
              <a:rPr kumimoji="1" lang="en-US" altLang="ja-JP" sz="2800" dirty="0" err="1">
                <a:effectLst>
                  <a:glow rad="228600">
                    <a:srgbClr val="000000"/>
                  </a:glow>
                  <a:outerShdw blurRad="38100" dist="38100" dir="2700000" algn="tl">
                    <a:srgbClr val="000000"/>
                  </a:outerShdw>
                </a:effectLst>
                <a:latin typeface="Copperplate Gothic Light" charset="0"/>
              </a:rPr>
              <a:t>quyền</a:t>
            </a:r>
            <a:endParaRPr kumimoji="1" lang="en-US" altLang="ja-JP" sz="2800" dirty="0">
              <a:effectLst>
                <a:glow rad="228600">
                  <a:srgbClr val="000000"/>
                </a:glow>
                <a:outerShdw blurRad="38100" dist="38100" dir="2700000" algn="tl">
                  <a:srgbClr val="000000"/>
                </a:outerShdw>
              </a:effectLst>
              <a:latin typeface="Copperplate Gothic Light" charset="0"/>
            </a:endParaRPr>
          </a:p>
        </p:txBody>
      </p:sp>
      <p:sp>
        <p:nvSpPr>
          <p:cNvPr id="16390" name="Text Box 6"/>
          <p:cNvSpPr txBox="1">
            <a:spLocks noChangeArrowheads="1"/>
          </p:cNvSpPr>
          <p:nvPr/>
        </p:nvSpPr>
        <p:spPr bwMode="auto">
          <a:xfrm>
            <a:off x="1943100" y="3590925"/>
            <a:ext cx="5334000" cy="519113"/>
          </a:xfrm>
          <a:prstGeom prst="rect">
            <a:avLst/>
          </a:prstGeom>
          <a:noFill/>
          <a:ln w="9525">
            <a:noFill/>
            <a:miter lim="800000"/>
            <a:headEnd/>
            <a:tailEnd/>
          </a:ln>
          <a:effectLst/>
        </p:spPr>
        <p:txBody>
          <a:bodyPr>
            <a:spAutoFit/>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eaLnBrk="1" hangingPunct="1">
              <a:spcBef>
                <a:spcPct val="50000"/>
              </a:spcBef>
            </a:pPr>
            <a:r>
              <a:rPr kumimoji="1" lang="en-US" altLang="ja-JP" sz="2800">
                <a:effectLst>
                  <a:glow rad="228600">
                    <a:srgbClr val="000000"/>
                  </a:glow>
                  <a:outerShdw blurRad="38100" dist="38100" dir="2700000" algn="tl">
                    <a:srgbClr val="000000"/>
                  </a:outerShdw>
                </a:effectLst>
                <a:latin typeface="Copperplate Gothic Light" charset="0"/>
              </a:rPr>
              <a:t>5. Bối cảnh lịch sử</a:t>
            </a:r>
          </a:p>
        </p:txBody>
      </p:sp>
      <p:sp>
        <p:nvSpPr>
          <p:cNvPr id="16391" name="Text Box 7"/>
          <p:cNvSpPr txBox="1">
            <a:spLocks noChangeArrowheads="1"/>
          </p:cNvSpPr>
          <p:nvPr/>
        </p:nvSpPr>
        <p:spPr bwMode="auto">
          <a:xfrm>
            <a:off x="1943100" y="5715000"/>
            <a:ext cx="5334000" cy="519113"/>
          </a:xfrm>
          <a:prstGeom prst="rect">
            <a:avLst/>
          </a:prstGeom>
          <a:noFill/>
          <a:ln w="9525">
            <a:noFill/>
            <a:miter lim="800000"/>
            <a:headEnd/>
            <a:tailEnd/>
          </a:ln>
          <a:effectLst/>
        </p:spPr>
        <p:txBody>
          <a:bodyPr>
            <a:spAutoFit/>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eaLnBrk="1" hangingPunct="1">
              <a:spcBef>
                <a:spcPct val="50000"/>
              </a:spcBef>
            </a:pPr>
            <a:r>
              <a:rPr kumimoji="1" lang="en-US" altLang="ja-JP" sz="2800">
                <a:effectLst>
                  <a:glow rad="228600">
                    <a:srgbClr val="000000"/>
                  </a:glow>
                  <a:outerShdw blurRad="38100" dist="38100" dir="2700000" algn="tl">
                    <a:srgbClr val="000000"/>
                  </a:outerShdw>
                </a:effectLst>
                <a:latin typeface="Copperplate Gothic Light" charset="0"/>
              </a:rPr>
              <a:t>8. Vấn đề</a:t>
            </a:r>
          </a:p>
        </p:txBody>
      </p:sp>
      <p:sp>
        <p:nvSpPr>
          <p:cNvPr id="16392" name="Text Box 8"/>
          <p:cNvSpPr txBox="1">
            <a:spLocks noChangeArrowheads="1"/>
          </p:cNvSpPr>
          <p:nvPr/>
        </p:nvSpPr>
        <p:spPr bwMode="auto">
          <a:xfrm>
            <a:off x="1943100" y="5006975"/>
            <a:ext cx="5334000" cy="519113"/>
          </a:xfrm>
          <a:prstGeom prst="rect">
            <a:avLst/>
          </a:prstGeom>
          <a:noFill/>
          <a:ln w="9525">
            <a:noFill/>
            <a:miter lim="800000"/>
            <a:headEnd/>
            <a:tailEnd/>
          </a:ln>
          <a:effectLst/>
        </p:spPr>
        <p:txBody>
          <a:bodyPr>
            <a:spAutoFit/>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eaLnBrk="1" hangingPunct="1">
              <a:spcBef>
                <a:spcPct val="50000"/>
              </a:spcBef>
            </a:pPr>
            <a:r>
              <a:rPr kumimoji="1" lang="en-US" altLang="ja-JP" sz="2800">
                <a:effectLst>
                  <a:glow rad="228600">
                    <a:srgbClr val="000000"/>
                  </a:glow>
                  <a:outerShdw blurRad="38100" dist="38100" dir="2700000" algn="tl">
                    <a:srgbClr val="000000"/>
                  </a:outerShdw>
                </a:effectLst>
                <a:latin typeface="Copperplate Gothic Light" charset="0"/>
              </a:rPr>
              <a:t>7. Thần học</a:t>
            </a:r>
          </a:p>
        </p:txBody>
      </p:sp>
      <p:sp>
        <p:nvSpPr>
          <p:cNvPr id="4104" name="WordArt 9"/>
          <p:cNvSpPr>
            <a:spLocks noChangeArrowheads="1" noChangeShapeType="1" noTextEdit="1"/>
          </p:cNvSpPr>
          <p:nvPr/>
        </p:nvSpPr>
        <p:spPr bwMode="auto">
          <a:xfrm rot="5400000">
            <a:off x="-1828800" y="2971800"/>
            <a:ext cx="5867400" cy="990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wordArtVert" wrap="none" fromWordArt="1">
            <a:prstTxWarp prst="textPlain">
              <a:avLst>
                <a:gd name="adj" fmla="val 50000"/>
              </a:avLst>
            </a:prstTxWarp>
          </a:bodyPr>
          <a:lstStyle/>
          <a:p>
            <a:pPr algn="ctr" fontAlgn="auto"/>
            <a:r>
              <a:rPr lang="en-US" sz="3600" kern="10" dirty="0" err="1">
                <a:gradFill rotWithShape="1">
                  <a:gsLst>
                    <a:gs pos="0">
                      <a:srgbClr val="00FF00"/>
                    </a:gs>
                    <a:gs pos="100000">
                      <a:srgbClr val="00CCFF"/>
                    </a:gs>
                  </a:gsLst>
                  <a:lin ang="0" scaled="1"/>
                </a:gradFill>
                <a:effectLst>
                  <a:outerShdw blurRad="63500" dist="99190" dir="7788334" algn="ctr" rotWithShape="0">
                    <a:srgbClr val="000080">
                      <a:alpha val="74997"/>
                    </a:srgbClr>
                  </a:outerShdw>
                </a:effectLst>
                <a:latin typeface="Copperplate Gothic Light"/>
                <a:ea typeface="Copperplate Gothic Light"/>
                <a:cs typeface="Copperplate Gothic Light"/>
              </a:rPr>
              <a:t>Nội</a:t>
            </a:r>
            <a:r>
              <a:rPr lang="en-US" sz="3600" kern="10" dirty="0">
                <a:gradFill rotWithShape="1">
                  <a:gsLst>
                    <a:gs pos="0">
                      <a:srgbClr val="00FF00"/>
                    </a:gs>
                    <a:gs pos="100000">
                      <a:srgbClr val="00CCFF"/>
                    </a:gs>
                  </a:gsLst>
                  <a:lin ang="0" scaled="1"/>
                </a:gradFill>
                <a:effectLst>
                  <a:outerShdw blurRad="63500" dist="99190" dir="7788334" algn="ctr" rotWithShape="0">
                    <a:srgbClr val="000080">
                      <a:alpha val="74997"/>
                    </a:srgbClr>
                  </a:outerShdw>
                </a:effectLst>
                <a:latin typeface="Copperplate Gothic Light"/>
                <a:ea typeface="Copperplate Gothic Light"/>
                <a:cs typeface="Copperplate Gothic Light"/>
              </a:rPr>
              <a:t> dung</a:t>
            </a:r>
          </a:p>
        </p:txBody>
      </p:sp>
      <p:sp>
        <p:nvSpPr>
          <p:cNvPr id="16394" name="Text Box 10"/>
          <p:cNvSpPr txBox="1">
            <a:spLocks noChangeArrowheads="1"/>
          </p:cNvSpPr>
          <p:nvPr/>
        </p:nvSpPr>
        <p:spPr bwMode="auto">
          <a:xfrm>
            <a:off x="1943100" y="2884488"/>
            <a:ext cx="5334000" cy="519112"/>
          </a:xfrm>
          <a:prstGeom prst="rect">
            <a:avLst/>
          </a:prstGeom>
          <a:noFill/>
          <a:ln w="9525">
            <a:noFill/>
            <a:miter lim="800000"/>
            <a:headEnd/>
            <a:tailEnd/>
          </a:ln>
          <a:effectLst/>
        </p:spPr>
        <p:txBody>
          <a:bodyPr>
            <a:spAutoFit/>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eaLnBrk="1" hangingPunct="1">
              <a:spcBef>
                <a:spcPct val="50000"/>
              </a:spcBef>
            </a:pPr>
            <a:r>
              <a:rPr kumimoji="1" lang="en-US" altLang="ja-JP" sz="2800">
                <a:effectLst>
                  <a:glow rad="228600">
                    <a:srgbClr val="000000"/>
                  </a:glow>
                  <a:outerShdw blurRad="38100" dist="38100" dir="2700000" algn="tl">
                    <a:srgbClr val="000000"/>
                  </a:outerShdw>
                </a:effectLst>
                <a:latin typeface="Copperplate Gothic Light" charset="0"/>
              </a:rPr>
              <a:t>4. Người nhận</a:t>
            </a:r>
          </a:p>
        </p:txBody>
      </p:sp>
      <p:sp>
        <p:nvSpPr>
          <p:cNvPr id="4106" name="WordArt 11"/>
          <p:cNvSpPr>
            <a:spLocks noChangeArrowheads="1" noChangeShapeType="1" noTextEdit="1"/>
          </p:cNvSpPr>
          <p:nvPr/>
        </p:nvSpPr>
        <p:spPr bwMode="auto">
          <a:xfrm rot="5400000">
            <a:off x="5257800" y="2971800"/>
            <a:ext cx="5715000" cy="990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wordArtVert" wrap="none" fromWordArt="1">
            <a:prstTxWarp prst="textPlain">
              <a:avLst>
                <a:gd name="adj" fmla="val 50000"/>
              </a:avLst>
            </a:prstTxWarp>
          </a:bodyPr>
          <a:lstStyle/>
          <a:p>
            <a:pPr algn="ctr" fontAlgn="auto"/>
            <a:r>
              <a:rPr lang="en-US" sz="3600" kern="10">
                <a:gradFill rotWithShape="1">
                  <a:gsLst>
                    <a:gs pos="0">
                      <a:srgbClr val="00FF00"/>
                    </a:gs>
                    <a:gs pos="100000">
                      <a:srgbClr val="00CCFF"/>
                    </a:gs>
                  </a:gsLst>
                  <a:lin ang="0" scaled="1"/>
                </a:gradFill>
                <a:effectLst>
                  <a:outerShdw blurRad="63500" dist="99190" dir="7788334" algn="ctr" rotWithShape="0">
                    <a:srgbClr val="000080">
                      <a:alpha val="74997"/>
                    </a:srgbClr>
                  </a:outerShdw>
                </a:effectLst>
                <a:latin typeface="Copperplate Gothic Light"/>
                <a:ea typeface="Copperplate Gothic Light"/>
                <a:cs typeface="Copperplate Gothic Light"/>
              </a:rPr>
              <a:t>Ha-ba-cúc</a:t>
            </a:r>
          </a:p>
        </p:txBody>
      </p:sp>
      <p:sp>
        <p:nvSpPr>
          <p:cNvPr id="16396" name="Text Box 12"/>
          <p:cNvSpPr txBox="1">
            <a:spLocks noChangeArrowheads="1"/>
          </p:cNvSpPr>
          <p:nvPr/>
        </p:nvSpPr>
        <p:spPr bwMode="auto">
          <a:xfrm>
            <a:off x="1943100" y="4298950"/>
            <a:ext cx="5334000" cy="519113"/>
          </a:xfrm>
          <a:prstGeom prst="rect">
            <a:avLst/>
          </a:prstGeom>
          <a:noFill/>
          <a:ln w="9525">
            <a:noFill/>
            <a:miter lim="800000"/>
            <a:headEnd/>
            <a:tailEnd/>
          </a:ln>
          <a:effectLst/>
        </p:spPr>
        <p:txBody>
          <a:bodyPr>
            <a:spAutoFit/>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eaLnBrk="1" hangingPunct="1">
              <a:spcBef>
                <a:spcPct val="50000"/>
              </a:spcBef>
            </a:pPr>
            <a:r>
              <a:rPr kumimoji="1" lang="en-US" altLang="ja-JP" sz="2800">
                <a:effectLst>
                  <a:glow rad="228600">
                    <a:srgbClr val="000000"/>
                  </a:glow>
                  <a:outerShdw blurRad="38100" dist="38100" dir="2700000" algn="tl">
                    <a:srgbClr val="000000"/>
                  </a:outerShdw>
                </a:effectLst>
                <a:latin typeface="Copperplate Gothic Light" charset="0"/>
              </a:rPr>
              <a:t>6. Cấu trúc văn chương</a:t>
            </a:r>
          </a:p>
        </p:txBody>
      </p:sp>
      <p:sp>
        <p:nvSpPr>
          <p:cNvPr id="4108" name="Text Box 13"/>
          <p:cNvSpPr txBox="1">
            <a:spLocks noChangeArrowheads="1"/>
          </p:cNvSpPr>
          <p:nvPr/>
        </p:nvSpPr>
        <p:spPr bwMode="auto">
          <a:xfrm>
            <a:off x="8382000" y="19050"/>
            <a:ext cx="766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2400" b="1"/>
              <a:t>628</a:t>
            </a:r>
          </a:p>
        </p:txBody>
      </p:sp>
      <p:sp>
        <p:nvSpPr>
          <p:cNvPr id="16399" name="Rectangle 15"/>
          <p:cNvSpPr>
            <a:spLocks noGrp="1" noChangeArrowheads="1"/>
          </p:cNvSpPr>
          <p:nvPr>
            <p:ph type="title" idx="4294967295"/>
          </p:nvPr>
        </p:nvSpPr>
        <p:spPr>
          <a:xfrm>
            <a:off x="914400" y="122238"/>
            <a:ext cx="8229600" cy="563562"/>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eaLnBrk="1" hangingPunct="1"/>
            <a:r>
              <a:rPr lang="en-US" sz="3600">
                <a:effectLst>
                  <a:glow rad="266700">
                    <a:srgbClr val="000000"/>
                  </a:glow>
                  <a:outerShdw blurRad="38100" dist="38100" dir="2700000" algn="tl">
                    <a:srgbClr val="000000"/>
                  </a:outerShdw>
                </a:effectLst>
                <a:latin typeface="Arial" charset="0"/>
                <a:ea typeface="ＭＳ Ｐゴシック" charset="0"/>
              </a:rPr>
              <a:t>Nội dung</a:t>
            </a:r>
          </a:p>
        </p:txBody>
      </p:sp>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additive="base">
                                        <p:cTn id="7" dur="500" fill="hold"/>
                                        <p:tgtEl>
                                          <p:spTgt spid="16387"/>
                                        </p:tgtEl>
                                        <p:attrNameLst>
                                          <p:attrName>ppt_x</p:attrName>
                                        </p:attrNameLst>
                                      </p:cBhvr>
                                      <p:tavLst>
                                        <p:tav tm="0">
                                          <p:val>
                                            <p:strVal val="#ppt_x"/>
                                          </p:val>
                                        </p:tav>
                                        <p:tav tm="100000">
                                          <p:val>
                                            <p:strVal val="#ppt_x"/>
                                          </p:val>
                                        </p:tav>
                                      </p:tavLst>
                                    </p:anim>
                                    <p:anim calcmode="lin" valueType="num">
                                      <p:cBhvr additive="base">
                                        <p:cTn id="8" dur="500" fill="hold"/>
                                        <p:tgtEl>
                                          <p:spTgt spid="1638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8"/>
                                        </p:tgtEl>
                                        <p:attrNameLst>
                                          <p:attrName>style.visibility</p:attrName>
                                        </p:attrNameLst>
                                      </p:cBhvr>
                                      <p:to>
                                        <p:strVal val="visible"/>
                                      </p:to>
                                    </p:set>
                                    <p:anim calcmode="lin" valueType="num">
                                      <p:cBhvr additive="base">
                                        <p:cTn id="13" dur="500" fill="hold"/>
                                        <p:tgtEl>
                                          <p:spTgt spid="16388"/>
                                        </p:tgtEl>
                                        <p:attrNameLst>
                                          <p:attrName>ppt_x</p:attrName>
                                        </p:attrNameLst>
                                      </p:cBhvr>
                                      <p:tavLst>
                                        <p:tav tm="0">
                                          <p:val>
                                            <p:strVal val="#ppt_x"/>
                                          </p:val>
                                        </p:tav>
                                        <p:tav tm="100000">
                                          <p:val>
                                            <p:strVal val="#ppt_x"/>
                                          </p:val>
                                        </p:tav>
                                      </p:tavLst>
                                    </p:anim>
                                    <p:anim calcmode="lin" valueType="num">
                                      <p:cBhvr additive="base">
                                        <p:cTn id="14"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9"/>
                                        </p:tgtEl>
                                        <p:attrNameLst>
                                          <p:attrName>style.visibility</p:attrName>
                                        </p:attrNameLst>
                                      </p:cBhvr>
                                      <p:to>
                                        <p:strVal val="visible"/>
                                      </p:to>
                                    </p:set>
                                    <p:anim calcmode="lin" valueType="num">
                                      <p:cBhvr additive="base">
                                        <p:cTn id="19" dur="500" fill="hold"/>
                                        <p:tgtEl>
                                          <p:spTgt spid="16389"/>
                                        </p:tgtEl>
                                        <p:attrNameLst>
                                          <p:attrName>ppt_x</p:attrName>
                                        </p:attrNameLst>
                                      </p:cBhvr>
                                      <p:tavLst>
                                        <p:tav tm="0">
                                          <p:val>
                                            <p:strVal val="#ppt_x"/>
                                          </p:val>
                                        </p:tav>
                                        <p:tav tm="100000">
                                          <p:val>
                                            <p:strVal val="#ppt_x"/>
                                          </p:val>
                                        </p:tav>
                                      </p:tavLst>
                                    </p:anim>
                                    <p:anim calcmode="lin" valueType="num">
                                      <p:cBhvr additive="base">
                                        <p:cTn id="20" dur="500" fill="hold"/>
                                        <p:tgtEl>
                                          <p:spTgt spid="1638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94"/>
                                        </p:tgtEl>
                                        <p:attrNameLst>
                                          <p:attrName>style.visibility</p:attrName>
                                        </p:attrNameLst>
                                      </p:cBhvr>
                                      <p:to>
                                        <p:strVal val="visible"/>
                                      </p:to>
                                    </p:set>
                                    <p:anim calcmode="lin" valueType="num">
                                      <p:cBhvr additive="base">
                                        <p:cTn id="25" dur="500" fill="hold"/>
                                        <p:tgtEl>
                                          <p:spTgt spid="16394"/>
                                        </p:tgtEl>
                                        <p:attrNameLst>
                                          <p:attrName>ppt_x</p:attrName>
                                        </p:attrNameLst>
                                      </p:cBhvr>
                                      <p:tavLst>
                                        <p:tav tm="0">
                                          <p:val>
                                            <p:strVal val="#ppt_x"/>
                                          </p:val>
                                        </p:tav>
                                        <p:tav tm="100000">
                                          <p:val>
                                            <p:strVal val="#ppt_x"/>
                                          </p:val>
                                        </p:tav>
                                      </p:tavLst>
                                    </p:anim>
                                    <p:anim calcmode="lin" valueType="num">
                                      <p:cBhvr additive="base">
                                        <p:cTn id="26" dur="500" fill="hold"/>
                                        <p:tgtEl>
                                          <p:spTgt spid="1639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90"/>
                                        </p:tgtEl>
                                        <p:attrNameLst>
                                          <p:attrName>style.visibility</p:attrName>
                                        </p:attrNameLst>
                                      </p:cBhvr>
                                      <p:to>
                                        <p:strVal val="visible"/>
                                      </p:to>
                                    </p:set>
                                    <p:anim calcmode="lin" valueType="num">
                                      <p:cBhvr additive="base">
                                        <p:cTn id="31" dur="500" fill="hold"/>
                                        <p:tgtEl>
                                          <p:spTgt spid="16390"/>
                                        </p:tgtEl>
                                        <p:attrNameLst>
                                          <p:attrName>ppt_x</p:attrName>
                                        </p:attrNameLst>
                                      </p:cBhvr>
                                      <p:tavLst>
                                        <p:tav tm="0">
                                          <p:val>
                                            <p:strVal val="#ppt_x"/>
                                          </p:val>
                                        </p:tav>
                                        <p:tav tm="100000">
                                          <p:val>
                                            <p:strVal val="#ppt_x"/>
                                          </p:val>
                                        </p:tav>
                                      </p:tavLst>
                                    </p:anim>
                                    <p:anim calcmode="lin" valueType="num">
                                      <p:cBhvr additive="base">
                                        <p:cTn id="32" dur="500" fill="hold"/>
                                        <p:tgtEl>
                                          <p:spTgt spid="16390"/>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391"/>
                                        </p:tgtEl>
                                        <p:attrNameLst>
                                          <p:attrName>style.visibility</p:attrName>
                                        </p:attrNameLst>
                                      </p:cBhvr>
                                      <p:to>
                                        <p:strVal val="visible"/>
                                      </p:to>
                                    </p:set>
                                    <p:anim calcmode="lin" valueType="num">
                                      <p:cBhvr additive="base">
                                        <p:cTn id="37" dur="500" fill="hold"/>
                                        <p:tgtEl>
                                          <p:spTgt spid="16391"/>
                                        </p:tgtEl>
                                        <p:attrNameLst>
                                          <p:attrName>ppt_x</p:attrName>
                                        </p:attrNameLst>
                                      </p:cBhvr>
                                      <p:tavLst>
                                        <p:tav tm="0">
                                          <p:val>
                                            <p:strVal val="#ppt_x"/>
                                          </p:val>
                                        </p:tav>
                                        <p:tav tm="100000">
                                          <p:val>
                                            <p:strVal val="#ppt_x"/>
                                          </p:val>
                                        </p:tav>
                                      </p:tavLst>
                                    </p:anim>
                                    <p:anim calcmode="lin" valueType="num">
                                      <p:cBhvr additive="base">
                                        <p:cTn id="38" dur="500" fill="hold"/>
                                        <p:tgtEl>
                                          <p:spTgt spid="16391"/>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396"/>
                                        </p:tgtEl>
                                        <p:attrNameLst>
                                          <p:attrName>style.visibility</p:attrName>
                                        </p:attrNameLst>
                                      </p:cBhvr>
                                      <p:to>
                                        <p:strVal val="visible"/>
                                      </p:to>
                                    </p:set>
                                    <p:anim calcmode="lin" valueType="num">
                                      <p:cBhvr additive="base">
                                        <p:cTn id="43" dur="500" fill="hold"/>
                                        <p:tgtEl>
                                          <p:spTgt spid="16396"/>
                                        </p:tgtEl>
                                        <p:attrNameLst>
                                          <p:attrName>ppt_x</p:attrName>
                                        </p:attrNameLst>
                                      </p:cBhvr>
                                      <p:tavLst>
                                        <p:tav tm="0">
                                          <p:val>
                                            <p:strVal val="#ppt_x"/>
                                          </p:val>
                                        </p:tav>
                                        <p:tav tm="100000">
                                          <p:val>
                                            <p:strVal val="#ppt_x"/>
                                          </p:val>
                                        </p:tav>
                                      </p:tavLst>
                                    </p:anim>
                                    <p:anim calcmode="lin" valueType="num">
                                      <p:cBhvr additive="base">
                                        <p:cTn id="44" dur="500" fill="hold"/>
                                        <p:tgtEl>
                                          <p:spTgt spid="16396"/>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392"/>
                                        </p:tgtEl>
                                        <p:attrNameLst>
                                          <p:attrName>style.visibility</p:attrName>
                                        </p:attrNameLst>
                                      </p:cBhvr>
                                      <p:to>
                                        <p:strVal val="visible"/>
                                      </p:to>
                                    </p:set>
                                    <p:anim calcmode="lin" valueType="num">
                                      <p:cBhvr additive="base">
                                        <p:cTn id="49" dur="500" fill="hold"/>
                                        <p:tgtEl>
                                          <p:spTgt spid="16392"/>
                                        </p:tgtEl>
                                        <p:attrNameLst>
                                          <p:attrName>ppt_x</p:attrName>
                                        </p:attrNameLst>
                                      </p:cBhvr>
                                      <p:tavLst>
                                        <p:tav tm="0">
                                          <p:val>
                                            <p:strVal val="#ppt_x"/>
                                          </p:val>
                                        </p:tav>
                                        <p:tav tm="100000">
                                          <p:val>
                                            <p:strVal val="#ppt_x"/>
                                          </p:val>
                                        </p:tav>
                                      </p:tavLst>
                                    </p:anim>
                                    <p:anim calcmode="lin" valueType="num">
                                      <p:cBhvr additive="base">
                                        <p:cTn id="50" dur="500" fill="hold"/>
                                        <p:tgtEl>
                                          <p:spTgt spid="163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utoUpdateAnimBg="0"/>
      <p:bldP spid="16388" grpId="0" autoUpdateAnimBg="0"/>
      <p:bldP spid="16389" grpId="0" autoUpdateAnimBg="0"/>
      <p:bldP spid="16390" grpId="0" autoUpdateAnimBg="0"/>
      <p:bldP spid="16391" grpId="0" autoUpdateAnimBg="0"/>
      <p:bldP spid="16392" grpId="0" autoUpdateAnimBg="0"/>
      <p:bldP spid="16394" grpId="0" autoUpdateAnimBg="0"/>
      <p:bldP spid="1639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9" descr="Habakkuk (Title Sli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Text Box 5"/>
          <p:cNvSpPr txBox="1">
            <a:spLocks noChangeArrowheads="1"/>
          </p:cNvSpPr>
          <p:nvPr/>
        </p:nvSpPr>
        <p:spPr bwMode="auto">
          <a:xfrm>
            <a:off x="0" y="5565023"/>
            <a:ext cx="9144000" cy="1320361"/>
          </a:xfrm>
          <a:prstGeom prst="rect">
            <a:avLst/>
          </a:prstGeom>
          <a:solidFill>
            <a:srgbClr val="161616"/>
          </a:solidFill>
          <a:ln w="9525">
            <a:noFill/>
            <a:miter lim="800000"/>
            <a:headEnd/>
            <a:tailEnd/>
          </a:ln>
        </p:spPr>
        <p:txBody>
          <a:bodyPr>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lnSpc>
                <a:spcPct val="70000"/>
              </a:lnSpc>
              <a:defRPr/>
            </a:pPr>
            <a:r>
              <a:rPr kumimoji="1" lang="en-US" altLang="ja-JP" sz="2800" b="1" dirty="0">
                <a:solidFill>
                  <a:srgbClr val="FFFFFF"/>
                </a:solidFill>
                <a:effectLst>
                  <a:outerShdw blurRad="38100" dist="38100" dir="2700000" algn="tl">
                    <a:srgbClr val="000000"/>
                  </a:outerShdw>
                </a:effectLst>
                <a:latin typeface="Arial" charset="0"/>
                <a:ea typeface="Arial" charset="0"/>
                <a:cs typeface="Arial" charset="0"/>
              </a:rPr>
              <a:t> Ha-</a:t>
            </a:r>
            <a:r>
              <a:rPr kumimoji="1" lang="en-US" altLang="ja-JP" sz="2800" b="1" dirty="0" err="1">
                <a:solidFill>
                  <a:srgbClr val="FFFFFF"/>
                </a:solidFill>
                <a:effectLst>
                  <a:outerShdw blurRad="38100" dist="38100" dir="2700000" algn="tl">
                    <a:srgbClr val="000000"/>
                  </a:outerShdw>
                </a:effectLst>
                <a:latin typeface="Arial" charset="0"/>
                <a:ea typeface="Arial" charset="0"/>
                <a:cs typeface="Arial" charset="0"/>
              </a:rPr>
              <a:t>ba</a:t>
            </a:r>
            <a:r>
              <a:rPr kumimoji="1" lang="en-US" altLang="ja-JP" sz="2800" b="1" dirty="0">
                <a:solidFill>
                  <a:srgbClr val="FFFFFF"/>
                </a:solidFill>
                <a:effectLst>
                  <a:outerShdw blurRad="38100" dist="38100" dir="2700000" algn="tl">
                    <a:srgbClr val="000000"/>
                  </a:outerShdw>
                </a:effectLst>
                <a:latin typeface="Arial" charset="0"/>
                <a:ea typeface="Arial" charset="0"/>
                <a:cs typeface="Arial" charset="0"/>
              </a:rPr>
              <a:t>-</a:t>
            </a:r>
            <a:r>
              <a:rPr kumimoji="1" lang="en-US" altLang="ja-JP" sz="2800" b="1" dirty="0" err="1">
                <a:solidFill>
                  <a:srgbClr val="FFFFFF"/>
                </a:solidFill>
                <a:effectLst>
                  <a:outerShdw blurRad="38100" dist="38100" dir="2700000" algn="tl">
                    <a:srgbClr val="000000"/>
                  </a:outerShdw>
                </a:effectLst>
                <a:latin typeface="Arial" charset="0"/>
                <a:ea typeface="Arial" charset="0"/>
                <a:cs typeface="Arial" charset="0"/>
              </a:rPr>
              <a:t>cúc</a:t>
            </a:r>
            <a:r>
              <a:rPr kumimoji="1" lang="en-US" altLang="ja-JP" sz="2800" b="1" dirty="0">
                <a:solidFill>
                  <a:srgbClr val="FFFFFF"/>
                </a:solidFill>
                <a:effectLst>
                  <a:outerShdw blurRad="38100" dist="38100" dir="2700000" algn="tl">
                    <a:srgbClr val="000000"/>
                  </a:outerShdw>
                </a:effectLst>
                <a:latin typeface="Arial" charset="0"/>
                <a:ea typeface="Arial" charset="0"/>
                <a:cs typeface="Arial" charset="0"/>
              </a:rPr>
              <a:t> </a:t>
            </a:r>
            <a:r>
              <a:rPr kumimoji="1" lang="en-US" altLang="ja-JP" sz="2800" b="1" dirty="0" err="1">
                <a:solidFill>
                  <a:srgbClr val="FFFFFF"/>
                </a:solidFill>
                <a:effectLst>
                  <a:outerShdw blurRad="38100" dist="38100" dir="2700000" algn="tl">
                    <a:srgbClr val="000000"/>
                  </a:outerShdw>
                </a:effectLst>
                <a:latin typeface="Arial" charset="0"/>
                <a:ea typeface="Arial" charset="0"/>
                <a:cs typeface="Arial" charset="0"/>
              </a:rPr>
              <a:t>đến</a:t>
            </a:r>
            <a:r>
              <a:rPr kumimoji="1" lang="en-US" altLang="ja-JP" sz="2800" b="1" dirty="0">
                <a:solidFill>
                  <a:srgbClr val="FFFFFF"/>
                </a:solidFill>
                <a:effectLst>
                  <a:outerShdw blurRad="38100" dist="38100" dir="2700000" algn="tl">
                    <a:srgbClr val="000000"/>
                  </a:outerShdw>
                </a:effectLst>
                <a:latin typeface="Arial" charset="0"/>
                <a:ea typeface="Arial" charset="0"/>
                <a:cs typeface="Arial" charset="0"/>
              </a:rPr>
              <a:t> </a:t>
            </a:r>
            <a:r>
              <a:rPr kumimoji="1" lang="en-US" altLang="ja-JP" sz="2800" b="1" dirty="0" err="1">
                <a:solidFill>
                  <a:srgbClr val="FFFFFF"/>
                </a:solidFill>
                <a:effectLst>
                  <a:outerShdw blurRad="38100" dist="38100" dir="2700000" algn="tl">
                    <a:srgbClr val="000000"/>
                  </a:outerShdw>
                </a:effectLst>
                <a:latin typeface="Arial" charset="0"/>
                <a:ea typeface="Arial" charset="0"/>
                <a:cs typeface="Arial" charset="0"/>
              </a:rPr>
              <a:t>từ</a:t>
            </a:r>
            <a:r>
              <a:rPr kumimoji="1" lang="en-US" altLang="ja-JP" sz="2800" b="1" dirty="0">
                <a:solidFill>
                  <a:srgbClr val="FFFFFF"/>
                </a:solidFill>
                <a:effectLst>
                  <a:outerShdw blurRad="38100" dist="38100" dir="2700000" algn="tl">
                    <a:srgbClr val="000000"/>
                  </a:outerShdw>
                </a:effectLst>
                <a:latin typeface="Arial" charset="0"/>
                <a:ea typeface="Arial" charset="0"/>
                <a:cs typeface="Arial" charset="0"/>
              </a:rPr>
              <a:t> </a:t>
            </a:r>
            <a:r>
              <a:rPr kumimoji="1" lang="en-US" altLang="ja-JP" sz="2800" b="1" dirty="0" err="1">
                <a:solidFill>
                  <a:srgbClr val="FFFFFF"/>
                </a:solidFill>
                <a:effectLst>
                  <a:outerShdw blurRad="38100" dist="38100" dir="2700000" algn="tl">
                    <a:srgbClr val="000000"/>
                  </a:outerShdw>
                </a:effectLst>
                <a:latin typeface="Arial" charset="0"/>
                <a:ea typeface="Arial" charset="0"/>
                <a:cs typeface="Arial" charset="0"/>
              </a:rPr>
              <a:t>gốc</a:t>
            </a:r>
            <a:r>
              <a:rPr kumimoji="1" lang="en-US" altLang="ja-JP" sz="2800" b="1" dirty="0">
                <a:solidFill>
                  <a:srgbClr val="FFFFFF"/>
                </a:solidFill>
                <a:effectLst>
                  <a:outerShdw blurRad="38100" dist="38100" dir="2700000" algn="tl">
                    <a:srgbClr val="000000"/>
                  </a:outerShdw>
                </a:effectLst>
                <a:latin typeface="Arial" charset="0"/>
                <a:ea typeface="Arial" charset="0"/>
                <a:cs typeface="Arial" charset="0"/>
              </a:rPr>
              <a:t> </a:t>
            </a:r>
            <a:r>
              <a:rPr kumimoji="1" lang="en-US" altLang="ja-JP" sz="2800" b="1" dirty="0" err="1">
                <a:solidFill>
                  <a:srgbClr val="FFFFFF"/>
                </a:solidFill>
                <a:effectLst>
                  <a:outerShdw blurRad="38100" dist="38100" dir="2700000" algn="tl">
                    <a:srgbClr val="000000"/>
                  </a:outerShdw>
                </a:effectLst>
                <a:latin typeface="Arial" charset="0"/>
                <a:ea typeface="Arial" charset="0"/>
                <a:cs typeface="Arial" charset="0"/>
              </a:rPr>
              <a:t>từ</a:t>
            </a:r>
            <a:r>
              <a:rPr kumimoji="1" lang="en-US" altLang="ja-JP" sz="2800" b="1" dirty="0">
                <a:solidFill>
                  <a:srgbClr val="FFFFFF"/>
                </a:solidFill>
                <a:effectLst>
                  <a:outerShdw blurRad="38100" dist="38100" dir="2700000" algn="tl">
                    <a:srgbClr val="000000"/>
                  </a:outerShdw>
                </a:effectLst>
                <a:latin typeface="Arial" charset="0"/>
                <a:ea typeface="Arial" charset="0"/>
                <a:cs typeface="Arial" charset="0"/>
              </a:rPr>
              <a:t> </a:t>
            </a:r>
            <a:r>
              <a:rPr kumimoji="1" lang="en-US" altLang="ja-JP" sz="2800" b="1" dirty="0" err="1">
                <a:solidFill>
                  <a:srgbClr val="FFFFFF"/>
                </a:solidFill>
                <a:effectLst>
                  <a:outerShdw blurRad="38100" dist="38100" dir="2700000" algn="tl">
                    <a:srgbClr val="000000"/>
                  </a:outerShdw>
                </a:effectLst>
                <a:latin typeface="Arial" charset="0"/>
                <a:ea typeface="Arial" charset="0"/>
                <a:cs typeface="Arial" charset="0"/>
              </a:rPr>
              <a:t>Hê-bơ-rơ</a:t>
            </a:r>
            <a:r>
              <a:rPr kumimoji="1" lang="en-US" altLang="ja-JP" sz="2800" b="1" dirty="0">
                <a:solidFill>
                  <a:srgbClr val="FFFFFF"/>
                </a:solidFill>
                <a:effectLst>
                  <a:outerShdw blurRad="38100" dist="38100" dir="2700000" algn="tl">
                    <a:srgbClr val="000000"/>
                  </a:outerShdw>
                </a:effectLst>
                <a:latin typeface="Arial" charset="0"/>
                <a:ea typeface="Arial" charset="0"/>
                <a:cs typeface="Arial" charset="0"/>
              </a:rPr>
              <a:t> </a:t>
            </a:r>
            <a:r>
              <a:rPr kumimoji="1" lang="en-US" altLang="ja-JP" sz="2800" b="1" dirty="0" err="1">
                <a:solidFill>
                  <a:srgbClr val="FFFFFF"/>
                </a:solidFill>
                <a:effectLst>
                  <a:outerShdw blurRad="38100" dist="38100" dir="2700000" algn="tl">
                    <a:srgbClr val="000000"/>
                  </a:outerShdw>
                </a:effectLst>
                <a:latin typeface="Arial" charset="0"/>
                <a:ea typeface="Arial" charset="0"/>
                <a:cs typeface="Arial" charset="0"/>
              </a:rPr>
              <a:t>nghĩa</a:t>
            </a:r>
            <a:r>
              <a:rPr kumimoji="1" lang="en-US" altLang="ja-JP" sz="2800" b="1" dirty="0">
                <a:solidFill>
                  <a:srgbClr val="FFFFFF"/>
                </a:solidFill>
                <a:effectLst>
                  <a:outerShdw blurRad="38100" dist="38100" dir="2700000" algn="tl">
                    <a:srgbClr val="000000"/>
                  </a:outerShdw>
                </a:effectLst>
                <a:latin typeface="Arial" charset="0"/>
                <a:ea typeface="Arial" charset="0"/>
                <a:cs typeface="Arial" charset="0"/>
              </a:rPr>
              <a:t> </a:t>
            </a:r>
            <a:r>
              <a:rPr kumimoji="1" lang="en-US" altLang="ja-JP" sz="2800" b="1" dirty="0" err="1">
                <a:solidFill>
                  <a:srgbClr val="FFFFFF"/>
                </a:solidFill>
                <a:effectLst>
                  <a:outerShdw blurRad="38100" dist="38100" dir="2700000" algn="tl">
                    <a:srgbClr val="000000"/>
                  </a:outerShdw>
                </a:effectLst>
                <a:latin typeface="Arial" charset="0"/>
                <a:ea typeface="Arial" charset="0"/>
                <a:cs typeface="Arial" charset="0"/>
              </a:rPr>
              <a:t>là</a:t>
            </a:r>
            <a:r>
              <a:rPr kumimoji="1" lang="en-US" altLang="ja-JP" sz="2800" b="1" dirty="0">
                <a:solidFill>
                  <a:srgbClr val="FFFFFF"/>
                </a:solidFill>
                <a:effectLst>
                  <a:outerShdw blurRad="38100" dist="38100" dir="2700000" algn="tl">
                    <a:srgbClr val="000000"/>
                  </a:outerShdw>
                </a:effectLst>
                <a:latin typeface="Arial" charset="0"/>
                <a:ea typeface="Arial" charset="0"/>
                <a:cs typeface="Arial" charset="0"/>
              </a:rPr>
              <a:t> “</a:t>
            </a:r>
            <a:r>
              <a:rPr kumimoji="1" lang="en-US" altLang="ja-JP" sz="2800" b="1" dirty="0" err="1">
                <a:solidFill>
                  <a:srgbClr val="FFFFFF"/>
                </a:solidFill>
                <a:effectLst>
                  <a:outerShdw blurRad="38100" dist="38100" dir="2700000" algn="tl">
                    <a:srgbClr val="000000"/>
                  </a:outerShdw>
                </a:effectLst>
                <a:latin typeface="Arial" charset="0"/>
                <a:ea typeface="Arial" charset="0"/>
                <a:cs typeface="Arial" charset="0"/>
              </a:rPr>
              <a:t>ôm</a:t>
            </a:r>
            <a:r>
              <a:rPr kumimoji="1" lang="en-US" altLang="ja-JP" sz="2800" b="1" dirty="0">
                <a:solidFill>
                  <a:srgbClr val="FFFFFF"/>
                </a:solidFill>
                <a:effectLst>
                  <a:outerShdw blurRad="38100" dist="38100" dir="2700000" algn="tl">
                    <a:srgbClr val="000000"/>
                  </a:outerShdw>
                </a:effectLst>
                <a:latin typeface="Arial" charset="0"/>
                <a:ea typeface="Arial" charset="0"/>
                <a:cs typeface="Arial" charset="0"/>
              </a:rPr>
              <a:t> </a:t>
            </a:r>
            <a:r>
              <a:rPr kumimoji="1" lang="en-US" altLang="ja-JP" sz="2800" b="1" dirty="0" err="1">
                <a:solidFill>
                  <a:srgbClr val="FFFFFF"/>
                </a:solidFill>
                <a:effectLst>
                  <a:outerShdw blurRad="38100" dist="38100" dir="2700000" algn="tl">
                    <a:srgbClr val="000000"/>
                  </a:outerShdw>
                </a:effectLst>
                <a:latin typeface="Arial" charset="0"/>
                <a:ea typeface="Arial" charset="0"/>
                <a:cs typeface="Arial" charset="0"/>
              </a:rPr>
              <a:t>choàng</a:t>
            </a:r>
            <a:r>
              <a:rPr kumimoji="1" lang="en-US" altLang="ja-JP" sz="2800" b="1" dirty="0">
                <a:solidFill>
                  <a:srgbClr val="FFFFFF"/>
                </a:solidFill>
                <a:effectLst>
                  <a:outerShdw blurRad="38100" dist="38100" dir="2700000" algn="tl">
                    <a:srgbClr val="000000"/>
                  </a:outerShdw>
                </a:effectLst>
                <a:latin typeface="Arial" charset="0"/>
                <a:ea typeface="Arial" charset="0"/>
                <a:cs typeface="Arial" charset="0"/>
              </a:rPr>
              <a:t>”. </a:t>
            </a:r>
            <a:r>
              <a:rPr kumimoji="1" lang="en-US" altLang="ja-JP" sz="2800" b="1" dirty="0" err="1">
                <a:solidFill>
                  <a:srgbClr val="FFFFFF"/>
                </a:solidFill>
                <a:effectLst>
                  <a:outerShdw blurRad="38100" dist="38100" dir="2700000" algn="tl">
                    <a:srgbClr val="000000"/>
                  </a:outerShdw>
                </a:effectLst>
                <a:latin typeface="Arial" charset="0"/>
                <a:ea typeface="Arial" charset="0"/>
                <a:cs typeface="Arial" charset="0"/>
              </a:rPr>
              <a:t>Tuy</a:t>
            </a:r>
            <a:r>
              <a:rPr kumimoji="1" lang="en-US" altLang="ja-JP" sz="2800" b="1" dirty="0">
                <a:solidFill>
                  <a:srgbClr val="FFFFFF"/>
                </a:solidFill>
                <a:effectLst>
                  <a:outerShdw blurRad="38100" dist="38100" dir="2700000" algn="tl">
                    <a:srgbClr val="000000"/>
                  </a:outerShdw>
                </a:effectLst>
                <a:latin typeface="Arial" charset="0"/>
                <a:ea typeface="Arial" charset="0"/>
                <a:cs typeface="Arial" charset="0"/>
              </a:rPr>
              <a:t> </a:t>
            </a:r>
            <a:r>
              <a:rPr kumimoji="1" lang="en-US" altLang="ja-JP" sz="2800" b="1" dirty="0" err="1">
                <a:solidFill>
                  <a:srgbClr val="FFFFFF"/>
                </a:solidFill>
                <a:effectLst>
                  <a:outerShdw blurRad="38100" dist="38100" dir="2700000" algn="tl">
                    <a:srgbClr val="000000"/>
                  </a:outerShdw>
                </a:effectLst>
                <a:latin typeface="Arial" charset="0"/>
                <a:ea typeface="Arial" charset="0"/>
                <a:cs typeface="Arial" charset="0"/>
              </a:rPr>
              <a:t>nhiên</a:t>
            </a:r>
            <a:r>
              <a:rPr kumimoji="1" lang="en-US" altLang="ja-JP" sz="2800" b="1" dirty="0">
                <a:solidFill>
                  <a:srgbClr val="FFFFFF"/>
                </a:solidFill>
                <a:effectLst>
                  <a:outerShdw blurRad="38100" dist="38100" dir="2700000" algn="tl">
                    <a:srgbClr val="000000"/>
                  </a:outerShdw>
                </a:effectLst>
                <a:latin typeface="Arial" charset="0"/>
                <a:ea typeface="Arial" charset="0"/>
                <a:cs typeface="Arial" charset="0"/>
              </a:rPr>
              <a:t> </a:t>
            </a:r>
            <a:r>
              <a:rPr kumimoji="1" lang="en-US" altLang="ja-JP" sz="2800" b="1" dirty="0" err="1">
                <a:solidFill>
                  <a:srgbClr val="FFFFFF"/>
                </a:solidFill>
                <a:effectLst>
                  <a:outerShdw blurRad="38100" dist="38100" dir="2700000" algn="tl">
                    <a:srgbClr val="000000"/>
                  </a:outerShdw>
                </a:effectLst>
                <a:latin typeface="Arial" charset="0"/>
                <a:ea typeface="Arial" charset="0"/>
                <a:cs typeface="Arial" charset="0"/>
              </a:rPr>
              <a:t>sự</a:t>
            </a:r>
            <a:r>
              <a:rPr kumimoji="1" lang="en-US" altLang="ja-JP" sz="2800" b="1" dirty="0">
                <a:solidFill>
                  <a:srgbClr val="FFFFFF"/>
                </a:solidFill>
                <a:effectLst>
                  <a:outerShdw blurRad="38100" dist="38100" dir="2700000" algn="tl">
                    <a:srgbClr val="000000"/>
                  </a:outerShdw>
                </a:effectLst>
                <a:latin typeface="Arial" charset="0"/>
                <a:ea typeface="Arial" charset="0"/>
                <a:cs typeface="Arial" charset="0"/>
              </a:rPr>
              <a:t> </a:t>
            </a:r>
            <a:r>
              <a:rPr kumimoji="1" lang="en-US" altLang="ja-JP" sz="2800" b="1" dirty="0" err="1">
                <a:solidFill>
                  <a:srgbClr val="FFFFFF"/>
                </a:solidFill>
                <a:effectLst>
                  <a:outerShdw blurRad="38100" dist="38100" dir="2700000" algn="tl">
                    <a:srgbClr val="000000"/>
                  </a:outerShdw>
                </a:effectLst>
                <a:latin typeface="Arial" charset="0"/>
                <a:ea typeface="Arial" charset="0"/>
                <a:cs typeface="Arial" charset="0"/>
              </a:rPr>
              <a:t>ôm</a:t>
            </a:r>
            <a:r>
              <a:rPr kumimoji="1" lang="en-US" altLang="ja-JP" sz="2800" b="1" dirty="0">
                <a:solidFill>
                  <a:srgbClr val="FFFFFF"/>
                </a:solidFill>
                <a:effectLst>
                  <a:outerShdw blurRad="38100" dist="38100" dir="2700000" algn="tl">
                    <a:srgbClr val="000000"/>
                  </a:outerShdw>
                </a:effectLst>
                <a:latin typeface="Arial" charset="0"/>
                <a:ea typeface="Arial" charset="0"/>
                <a:cs typeface="Arial" charset="0"/>
              </a:rPr>
              <a:t> </a:t>
            </a:r>
            <a:r>
              <a:rPr kumimoji="1" lang="en-US" altLang="ja-JP" sz="2800" b="1" dirty="0" err="1">
                <a:solidFill>
                  <a:srgbClr val="FFFFFF"/>
                </a:solidFill>
                <a:effectLst>
                  <a:outerShdw blurRad="38100" dist="38100" dir="2700000" algn="tl">
                    <a:srgbClr val="000000"/>
                  </a:outerShdw>
                </a:effectLst>
                <a:latin typeface="Arial" charset="0"/>
                <a:ea typeface="Arial" charset="0"/>
                <a:cs typeface="Arial" charset="0"/>
              </a:rPr>
              <a:t>choàng</a:t>
            </a:r>
            <a:r>
              <a:rPr kumimoji="1" lang="en-US" altLang="ja-JP" sz="2800" b="1" dirty="0">
                <a:solidFill>
                  <a:srgbClr val="FFFFFF"/>
                </a:solidFill>
                <a:effectLst>
                  <a:outerShdw blurRad="38100" dist="38100" dir="2700000" algn="tl">
                    <a:srgbClr val="000000"/>
                  </a:outerShdw>
                </a:effectLst>
                <a:latin typeface="Arial" charset="0"/>
                <a:ea typeface="Arial" charset="0"/>
                <a:cs typeface="Arial" charset="0"/>
              </a:rPr>
              <a:t> </a:t>
            </a:r>
            <a:r>
              <a:rPr kumimoji="1" lang="en-US" altLang="ja-JP" sz="2800" b="1" dirty="0" err="1">
                <a:solidFill>
                  <a:srgbClr val="FFFFFF"/>
                </a:solidFill>
                <a:effectLst>
                  <a:outerShdw blurRad="38100" dist="38100" dir="2700000" algn="tl">
                    <a:srgbClr val="000000"/>
                  </a:outerShdw>
                </a:effectLst>
                <a:latin typeface="Arial" charset="0"/>
                <a:ea typeface="Arial" charset="0"/>
                <a:cs typeface="Arial" charset="0"/>
              </a:rPr>
              <a:t>này</a:t>
            </a:r>
            <a:r>
              <a:rPr kumimoji="1" lang="en-US" altLang="ja-JP" sz="2800" b="1" dirty="0">
                <a:solidFill>
                  <a:srgbClr val="FFFFFF"/>
                </a:solidFill>
                <a:effectLst>
                  <a:outerShdw blurRad="38100" dist="38100" dir="2700000" algn="tl">
                    <a:srgbClr val="000000"/>
                  </a:outerShdw>
                </a:effectLst>
                <a:latin typeface="Arial" charset="0"/>
                <a:ea typeface="Arial" charset="0"/>
                <a:cs typeface="Arial" charset="0"/>
              </a:rPr>
              <a:t> </a:t>
            </a:r>
            <a:r>
              <a:rPr kumimoji="1" lang="en-US" altLang="ja-JP" sz="2800" b="1" dirty="0" err="1">
                <a:solidFill>
                  <a:srgbClr val="FFFFFF"/>
                </a:solidFill>
                <a:effectLst>
                  <a:outerShdw blurRad="38100" dist="38100" dir="2700000" algn="tl">
                    <a:srgbClr val="000000"/>
                  </a:outerShdw>
                </a:effectLst>
                <a:latin typeface="Arial" charset="0"/>
                <a:ea typeface="Arial" charset="0"/>
                <a:cs typeface="Arial" charset="0"/>
              </a:rPr>
              <a:t>được</a:t>
            </a:r>
            <a:r>
              <a:rPr kumimoji="1" lang="en-US" altLang="ja-JP" sz="2800" b="1" dirty="0">
                <a:solidFill>
                  <a:srgbClr val="FFFFFF"/>
                </a:solidFill>
                <a:effectLst>
                  <a:outerShdw blurRad="38100" dist="38100" dir="2700000" algn="tl">
                    <a:srgbClr val="000000"/>
                  </a:outerShdw>
                </a:effectLst>
                <a:latin typeface="Arial" charset="0"/>
                <a:ea typeface="Arial" charset="0"/>
                <a:cs typeface="Arial" charset="0"/>
              </a:rPr>
              <a:t> </a:t>
            </a:r>
            <a:r>
              <a:rPr kumimoji="1" lang="en-US" altLang="ja-JP" sz="2800" b="1" dirty="0" err="1">
                <a:solidFill>
                  <a:srgbClr val="FFFFFF"/>
                </a:solidFill>
                <a:effectLst>
                  <a:outerShdw blurRad="38100" dist="38100" dir="2700000" algn="tl">
                    <a:srgbClr val="000000"/>
                  </a:outerShdw>
                </a:effectLst>
                <a:latin typeface="Arial" charset="0"/>
                <a:ea typeface="Arial" charset="0"/>
                <a:cs typeface="Arial" charset="0"/>
              </a:rPr>
              <a:t>thể</a:t>
            </a:r>
            <a:r>
              <a:rPr kumimoji="1" lang="en-US" altLang="ja-JP" sz="2800" b="1" dirty="0">
                <a:solidFill>
                  <a:srgbClr val="FFFFFF"/>
                </a:solidFill>
                <a:effectLst>
                  <a:outerShdw blurRad="38100" dist="38100" dir="2700000" algn="tl">
                    <a:srgbClr val="000000"/>
                  </a:outerShdw>
                </a:effectLst>
                <a:latin typeface="Arial" charset="0"/>
                <a:ea typeface="Arial" charset="0"/>
                <a:cs typeface="Arial" charset="0"/>
              </a:rPr>
              <a:t> </a:t>
            </a:r>
            <a:r>
              <a:rPr kumimoji="1" lang="en-US" altLang="ja-JP" sz="2800" b="1" dirty="0" err="1">
                <a:solidFill>
                  <a:srgbClr val="FFFFFF"/>
                </a:solidFill>
                <a:effectLst>
                  <a:outerShdw blurRad="38100" dist="38100" dir="2700000" algn="tl">
                    <a:srgbClr val="000000"/>
                  </a:outerShdw>
                </a:effectLst>
                <a:latin typeface="Arial" charset="0"/>
                <a:ea typeface="Arial" charset="0"/>
                <a:cs typeface="Arial" charset="0"/>
              </a:rPr>
              <a:t>hiện</a:t>
            </a:r>
            <a:r>
              <a:rPr kumimoji="1" lang="en-US" altLang="ja-JP" sz="2800" b="1" dirty="0">
                <a:solidFill>
                  <a:srgbClr val="FFFFFF"/>
                </a:solidFill>
                <a:effectLst>
                  <a:outerShdw blurRad="38100" dist="38100" dir="2700000" algn="tl">
                    <a:srgbClr val="000000"/>
                  </a:outerShdw>
                </a:effectLst>
                <a:latin typeface="Arial" charset="0"/>
                <a:ea typeface="Arial" charset="0"/>
                <a:cs typeface="Arial" charset="0"/>
              </a:rPr>
              <a:t> </a:t>
            </a:r>
            <a:r>
              <a:rPr kumimoji="1" lang="en-US" altLang="ja-JP" sz="2800" b="1" dirty="0" err="1">
                <a:solidFill>
                  <a:srgbClr val="FFFFFF"/>
                </a:solidFill>
                <a:effectLst>
                  <a:outerShdw blurRad="38100" dist="38100" dir="2700000" algn="tl">
                    <a:srgbClr val="000000"/>
                  </a:outerShdw>
                </a:effectLst>
                <a:latin typeface="Arial" charset="0"/>
                <a:ea typeface="Arial" charset="0"/>
                <a:cs typeface="Arial" charset="0"/>
              </a:rPr>
              <a:t>theo</a:t>
            </a:r>
            <a:r>
              <a:rPr kumimoji="1" lang="en-US" altLang="ja-JP" sz="2800" b="1" dirty="0">
                <a:solidFill>
                  <a:srgbClr val="FFFFFF"/>
                </a:solidFill>
                <a:effectLst>
                  <a:outerShdw blurRad="38100" dist="38100" dir="2700000" algn="tl">
                    <a:srgbClr val="000000"/>
                  </a:outerShdw>
                </a:effectLst>
                <a:latin typeface="Arial" charset="0"/>
                <a:ea typeface="Arial" charset="0"/>
                <a:cs typeface="Arial" charset="0"/>
              </a:rPr>
              <a:t> </a:t>
            </a:r>
            <a:r>
              <a:rPr kumimoji="1" lang="en-US" altLang="ja-JP" sz="2800" b="1" dirty="0" err="1">
                <a:solidFill>
                  <a:srgbClr val="FFFFFF"/>
                </a:solidFill>
                <a:effectLst>
                  <a:outerShdw blurRad="38100" dist="38100" dir="2700000" algn="tl">
                    <a:srgbClr val="000000"/>
                  </a:outerShdw>
                </a:effectLst>
                <a:latin typeface="Arial" charset="0"/>
                <a:ea typeface="Arial" charset="0"/>
                <a:cs typeface="Arial" charset="0"/>
              </a:rPr>
              <a:t>nghĩa</a:t>
            </a:r>
            <a:r>
              <a:rPr kumimoji="1" lang="en-US" altLang="ja-JP" sz="2800" b="1" dirty="0">
                <a:solidFill>
                  <a:srgbClr val="FFFFFF"/>
                </a:solidFill>
                <a:effectLst>
                  <a:outerShdw blurRad="38100" dist="38100" dir="2700000" algn="tl">
                    <a:srgbClr val="000000"/>
                  </a:outerShdw>
                </a:effectLst>
                <a:latin typeface="Arial" charset="0"/>
                <a:ea typeface="Arial" charset="0"/>
                <a:cs typeface="Arial" charset="0"/>
              </a:rPr>
              <a:t> </a:t>
            </a:r>
            <a:r>
              <a:rPr kumimoji="1" lang="en-US" altLang="ja-JP" sz="2800" b="1" dirty="0" err="1">
                <a:solidFill>
                  <a:srgbClr val="FFFFFF"/>
                </a:solidFill>
                <a:effectLst>
                  <a:outerShdw blurRad="38100" dist="38100" dir="2700000" algn="tl">
                    <a:srgbClr val="000000"/>
                  </a:outerShdw>
                </a:effectLst>
                <a:latin typeface="Arial" charset="0"/>
                <a:ea typeface="Arial" charset="0"/>
                <a:cs typeface="Arial" charset="0"/>
              </a:rPr>
              <a:t>tích</a:t>
            </a:r>
            <a:r>
              <a:rPr kumimoji="1" lang="en-US" altLang="ja-JP" sz="2800" b="1" dirty="0">
                <a:solidFill>
                  <a:srgbClr val="FFFFFF"/>
                </a:solidFill>
                <a:effectLst>
                  <a:outerShdw blurRad="38100" dist="38100" dir="2700000" algn="tl">
                    <a:srgbClr val="000000"/>
                  </a:outerShdw>
                </a:effectLst>
                <a:latin typeface="Arial" charset="0"/>
                <a:ea typeface="Arial" charset="0"/>
                <a:cs typeface="Arial" charset="0"/>
              </a:rPr>
              <a:t> </a:t>
            </a:r>
            <a:r>
              <a:rPr kumimoji="1" lang="en-US" altLang="ja-JP" sz="2800" b="1" dirty="0" err="1">
                <a:solidFill>
                  <a:srgbClr val="FFFFFF"/>
                </a:solidFill>
                <a:effectLst>
                  <a:outerShdw blurRad="38100" dist="38100" dir="2700000" algn="tl">
                    <a:srgbClr val="000000"/>
                  </a:outerShdw>
                </a:effectLst>
                <a:latin typeface="Arial" charset="0"/>
                <a:ea typeface="Arial" charset="0"/>
                <a:cs typeface="Arial" charset="0"/>
              </a:rPr>
              <a:t>cực</a:t>
            </a:r>
            <a:r>
              <a:rPr kumimoji="1" lang="en-US" altLang="ja-JP" sz="2800" b="1" dirty="0">
                <a:solidFill>
                  <a:srgbClr val="FFFFFF"/>
                </a:solidFill>
                <a:effectLst>
                  <a:outerShdw blurRad="38100" dist="38100" dir="2700000" algn="tl">
                    <a:srgbClr val="000000"/>
                  </a:outerShdw>
                </a:effectLst>
                <a:latin typeface="Arial" charset="0"/>
                <a:ea typeface="Arial" charset="0"/>
                <a:cs typeface="Arial" charset="0"/>
              </a:rPr>
              <a:t> (</a:t>
            </a:r>
            <a:r>
              <a:rPr kumimoji="1" lang="en-US" altLang="ja-JP" sz="2800" b="1" dirty="0" err="1">
                <a:solidFill>
                  <a:srgbClr val="FFFFFF"/>
                </a:solidFill>
                <a:effectLst>
                  <a:outerShdw blurRad="38100" dist="38100" dir="2700000" algn="tl">
                    <a:srgbClr val="000000"/>
                  </a:outerShdw>
                </a:effectLst>
                <a:latin typeface="Arial" charset="0"/>
                <a:ea typeface="Arial" charset="0"/>
                <a:cs typeface="Arial" charset="0"/>
              </a:rPr>
              <a:t>người</a:t>
            </a:r>
            <a:r>
              <a:rPr kumimoji="1" lang="en-US" altLang="ja-JP" sz="2800" b="1" dirty="0">
                <a:solidFill>
                  <a:srgbClr val="FFFFFF"/>
                </a:solidFill>
                <a:effectLst>
                  <a:outerShdw blurRad="38100" dist="38100" dir="2700000" algn="tl">
                    <a:srgbClr val="000000"/>
                  </a:outerShdw>
                </a:effectLst>
                <a:latin typeface="Arial" charset="0"/>
                <a:ea typeface="Arial" charset="0"/>
                <a:cs typeface="Arial" charset="0"/>
              </a:rPr>
              <a:t> </a:t>
            </a:r>
            <a:r>
              <a:rPr kumimoji="1" lang="en-US" altLang="ja-JP" sz="2800" b="1" dirty="0" err="1">
                <a:solidFill>
                  <a:srgbClr val="FFFFFF"/>
                </a:solidFill>
                <a:effectLst>
                  <a:outerShdw blurRad="38100" dist="38100" dir="2700000" algn="tl">
                    <a:srgbClr val="000000"/>
                  </a:outerShdw>
                </a:effectLst>
                <a:latin typeface="Arial" charset="0"/>
                <a:ea typeface="Arial" charset="0"/>
                <a:cs typeface="Arial" charset="0"/>
              </a:rPr>
              <a:t>ôm</a:t>
            </a:r>
            <a:r>
              <a:rPr kumimoji="1" lang="en-US" altLang="ja-JP" sz="2800" b="1" dirty="0">
                <a:solidFill>
                  <a:srgbClr val="FFFFFF"/>
                </a:solidFill>
                <a:effectLst>
                  <a:outerShdw blurRad="38100" dist="38100" dir="2700000" algn="tl">
                    <a:srgbClr val="000000"/>
                  </a:outerShdw>
                </a:effectLst>
                <a:latin typeface="Arial" charset="0"/>
                <a:ea typeface="Arial" charset="0"/>
                <a:cs typeface="Arial" charset="0"/>
              </a:rPr>
              <a:t>) </a:t>
            </a:r>
            <a:r>
              <a:rPr kumimoji="1" lang="en-US" altLang="ja-JP" sz="2800" b="1" dirty="0" err="1">
                <a:solidFill>
                  <a:srgbClr val="FFFFFF"/>
                </a:solidFill>
                <a:effectLst>
                  <a:outerShdw blurRad="38100" dist="38100" dir="2700000" algn="tl">
                    <a:srgbClr val="000000"/>
                  </a:outerShdw>
                </a:effectLst>
                <a:latin typeface="Arial" charset="0"/>
                <a:ea typeface="Arial" charset="0"/>
                <a:cs typeface="Arial" charset="0"/>
              </a:rPr>
              <a:t>hoặc</a:t>
            </a:r>
            <a:r>
              <a:rPr kumimoji="1" lang="en-US" altLang="ja-JP" sz="2800" b="1" dirty="0">
                <a:solidFill>
                  <a:srgbClr val="FFFFFF"/>
                </a:solidFill>
                <a:effectLst>
                  <a:outerShdw blurRad="38100" dist="38100" dir="2700000" algn="tl">
                    <a:srgbClr val="000000"/>
                  </a:outerShdw>
                </a:effectLst>
                <a:latin typeface="Arial" charset="0"/>
                <a:ea typeface="Arial" charset="0"/>
                <a:cs typeface="Arial" charset="0"/>
              </a:rPr>
              <a:t> </a:t>
            </a:r>
            <a:r>
              <a:rPr kumimoji="1" lang="en-US" altLang="ja-JP" sz="2800" b="1" dirty="0" err="1">
                <a:solidFill>
                  <a:srgbClr val="FFFFFF"/>
                </a:solidFill>
                <a:effectLst>
                  <a:outerShdw blurRad="38100" dist="38100" dir="2700000" algn="tl">
                    <a:srgbClr val="000000"/>
                  </a:outerShdw>
                </a:effectLst>
                <a:latin typeface="Arial" charset="0"/>
                <a:ea typeface="Arial" charset="0"/>
                <a:cs typeface="Arial" charset="0"/>
              </a:rPr>
              <a:t>tiêu</a:t>
            </a:r>
            <a:r>
              <a:rPr kumimoji="1" lang="en-US" altLang="ja-JP" sz="2800" b="1" dirty="0">
                <a:solidFill>
                  <a:srgbClr val="FFFFFF"/>
                </a:solidFill>
                <a:effectLst>
                  <a:outerShdw blurRad="38100" dist="38100" dir="2700000" algn="tl">
                    <a:srgbClr val="000000"/>
                  </a:outerShdw>
                </a:effectLst>
                <a:latin typeface="Arial" charset="0"/>
                <a:ea typeface="Arial" charset="0"/>
                <a:cs typeface="Arial" charset="0"/>
              </a:rPr>
              <a:t> </a:t>
            </a:r>
            <a:r>
              <a:rPr kumimoji="1" lang="en-US" altLang="ja-JP" sz="2800" b="1" dirty="0" err="1">
                <a:solidFill>
                  <a:srgbClr val="FFFFFF"/>
                </a:solidFill>
                <a:effectLst>
                  <a:outerShdw blurRad="38100" dist="38100" dir="2700000" algn="tl">
                    <a:srgbClr val="000000"/>
                  </a:outerShdw>
                </a:effectLst>
                <a:latin typeface="Arial" charset="0"/>
                <a:ea typeface="Arial" charset="0"/>
                <a:cs typeface="Arial" charset="0"/>
              </a:rPr>
              <a:t>cực</a:t>
            </a:r>
            <a:r>
              <a:rPr kumimoji="1" lang="en-US" altLang="ja-JP" sz="2800" b="1" dirty="0">
                <a:solidFill>
                  <a:srgbClr val="FFFFFF"/>
                </a:solidFill>
                <a:effectLst>
                  <a:outerShdw blurRad="38100" dist="38100" dir="2700000" algn="tl">
                    <a:srgbClr val="000000"/>
                  </a:outerShdw>
                </a:effectLst>
                <a:latin typeface="Arial" charset="0"/>
                <a:ea typeface="Arial" charset="0"/>
                <a:cs typeface="Arial" charset="0"/>
              </a:rPr>
              <a:t> (</a:t>
            </a:r>
            <a:r>
              <a:rPr kumimoji="1" lang="en-US" altLang="ja-JP" sz="2800" b="1" dirty="0" err="1">
                <a:solidFill>
                  <a:srgbClr val="FFFFFF"/>
                </a:solidFill>
                <a:effectLst>
                  <a:outerShdw blurRad="38100" dist="38100" dir="2700000" algn="tl">
                    <a:srgbClr val="000000"/>
                  </a:outerShdw>
                </a:effectLst>
                <a:latin typeface="Arial" charset="0"/>
                <a:ea typeface="Arial" charset="0"/>
                <a:cs typeface="Arial" charset="0"/>
              </a:rPr>
              <a:t>người</a:t>
            </a:r>
            <a:r>
              <a:rPr kumimoji="1" lang="en-US" altLang="ja-JP" sz="2800" b="1" dirty="0">
                <a:solidFill>
                  <a:srgbClr val="FFFFFF"/>
                </a:solidFill>
                <a:effectLst>
                  <a:outerShdw blurRad="38100" dist="38100" dir="2700000" algn="tl">
                    <a:srgbClr val="000000"/>
                  </a:outerShdw>
                </a:effectLst>
                <a:latin typeface="Arial" charset="0"/>
                <a:ea typeface="Arial" charset="0"/>
                <a:cs typeface="Arial" charset="0"/>
              </a:rPr>
              <a:t> </a:t>
            </a:r>
            <a:r>
              <a:rPr kumimoji="1" lang="en-US" altLang="ja-JP" sz="2800" b="1" dirty="0" err="1">
                <a:solidFill>
                  <a:srgbClr val="FFFFFF"/>
                </a:solidFill>
                <a:effectLst>
                  <a:outerShdw blurRad="38100" dist="38100" dir="2700000" algn="tl">
                    <a:srgbClr val="000000"/>
                  </a:outerShdw>
                </a:effectLst>
                <a:latin typeface="Arial" charset="0"/>
                <a:ea typeface="Arial" charset="0"/>
                <a:cs typeface="Arial" charset="0"/>
              </a:rPr>
              <a:t>được</a:t>
            </a:r>
            <a:r>
              <a:rPr kumimoji="1" lang="en-US" altLang="ja-JP" sz="2800" b="1" dirty="0">
                <a:solidFill>
                  <a:srgbClr val="FFFFFF"/>
                </a:solidFill>
                <a:effectLst>
                  <a:outerShdw blurRad="38100" dist="38100" dir="2700000" algn="tl">
                    <a:srgbClr val="000000"/>
                  </a:outerShdw>
                </a:effectLst>
                <a:latin typeface="Arial" charset="0"/>
                <a:ea typeface="Arial" charset="0"/>
                <a:cs typeface="Arial" charset="0"/>
              </a:rPr>
              <a:t> </a:t>
            </a:r>
            <a:r>
              <a:rPr kumimoji="1" lang="en-US" altLang="ja-JP" sz="2800" b="1" dirty="0" err="1">
                <a:solidFill>
                  <a:srgbClr val="FFFFFF"/>
                </a:solidFill>
                <a:effectLst>
                  <a:outerShdw blurRad="38100" dist="38100" dir="2700000" algn="tl">
                    <a:srgbClr val="000000"/>
                  </a:outerShdw>
                </a:effectLst>
                <a:latin typeface="Arial" charset="0"/>
                <a:ea typeface="Arial" charset="0"/>
                <a:cs typeface="Arial" charset="0"/>
              </a:rPr>
              <a:t>ôm</a:t>
            </a:r>
            <a:r>
              <a:rPr kumimoji="1" lang="en-US" altLang="ja-JP" sz="2800" b="1" dirty="0">
                <a:solidFill>
                  <a:srgbClr val="FFFFFF"/>
                </a:solidFill>
                <a:effectLst>
                  <a:outerShdw blurRad="38100" dist="38100" dir="2700000" algn="tl">
                    <a:srgbClr val="000000"/>
                  </a:outerShdw>
                </a:effectLst>
                <a:latin typeface="Arial" charset="0"/>
                <a:ea typeface="Arial" charset="0"/>
                <a:cs typeface="Arial" charset="0"/>
              </a:rPr>
              <a:t>), </a:t>
            </a:r>
            <a:r>
              <a:rPr kumimoji="1" lang="en-US" altLang="ja-JP" sz="2800" b="1" dirty="0" err="1">
                <a:solidFill>
                  <a:srgbClr val="FFFFFF"/>
                </a:solidFill>
                <a:effectLst>
                  <a:outerShdw blurRad="38100" dist="38100" dir="2700000" algn="tl">
                    <a:srgbClr val="000000"/>
                  </a:outerShdw>
                </a:effectLst>
                <a:latin typeface="Arial" charset="0"/>
                <a:ea typeface="Arial" charset="0"/>
                <a:cs typeface="Arial" charset="0"/>
              </a:rPr>
              <a:t>vẫn</a:t>
            </a:r>
            <a:r>
              <a:rPr kumimoji="1" lang="en-US" altLang="ja-JP" sz="2800" b="1" dirty="0">
                <a:solidFill>
                  <a:srgbClr val="FFFFFF"/>
                </a:solidFill>
                <a:effectLst>
                  <a:outerShdw blurRad="38100" dist="38100" dir="2700000" algn="tl">
                    <a:srgbClr val="000000"/>
                  </a:outerShdw>
                </a:effectLst>
                <a:latin typeface="Arial" charset="0"/>
                <a:ea typeface="Arial" charset="0"/>
                <a:cs typeface="Arial" charset="0"/>
              </a:rPr>
              <a:t> </a:t>
            </a:r>
            <a:r>
              <a:rPr kumimoji="1" lang="en-US" altLang="ja-JP" sz="2800" b="1" dirty="0" err="1">
                <a:solidFill>
                  <a:srgbClr val="FFFFFF"/>
                </a:solidFill>
                <a:effectLst>
                  <a:outerShdw blurRad="38100" dist="38100" dir="2700000" algn="tl">
                    <a:srgbClr val="000000"/>
                  </a:outerShdw>
                </a:effectLst>
                <a:latin typeface="Arial" charset="0"/>
                <a:ea typeface="Arial" charset="0"/>
                <a:cs typeface="Arial" charset="0"/>
              </a:rPr>
              <a:t>là</a:t>
            </a:r>
            <a:r>
              <a:rPr kumimoji="1" lang="en-US" altLang="ja-JP" sz="2800" b="1" dirty="0">
                <a:solidFill>
                  <a:srgbClr val="FFFFFF"/>
                </a:solidFill>
                <a:effectLst>
                  <a:outerShdw blurRad="38100" dist="38100" dir="2700000" algn="tl">
                    <a:srgbClr val="000000"/>
                  </a:outerShdw>
                </a:effectLst>
                <a:latin typeface="Arial" charset="0"/>
                <a:ea typeface="Arial" charset="0"/>
                <a:cs typeface="Arial" charset="0"/>
              </a:rPr>
              <a:t> </a:t>
            </a:r>
            <a:r>
              <a:rPr kumimoji="1" lang="en-US" altLang="ja-JP" sz="2800" b="1" dirty="0" err="1">
                <a:solidFill>
                  <a:srgbClr val="FFFFFF"/>
                </a:solidFill>
                <a:effectLst>
                  <a:outerShdw blurRad="38100" dist="38100" dir="2700000" algn="tl">
                    <a:srgbClr val="000000"/>
                  </a:outerShdw>
                </a:effectLst>
                <a:latin typeface="Arial" charset="0"/>
                <a:ea typeface="Arial" charset="0"/>
                <a:cs typeface="Arial" charset="0"/>
              </a:rPr>
              <a:t>điều</a:t>
            </a:r>
            <a:r>
              <a:rPr kumimoji="1" lang="en-US" altLang="ja-JP" sz="2800" b="1" dirty="0">
                <a:solidFill>
                  <a:srgbClr val="FFFFFF"/>
                </a:solidFill>
                <a:effectLst>
                  <a:outerShdw blurRad="38100" dist="38100" dir="2700000" algn="tl">
                    <a:srgbClr val="000000"/>
                  </a:outerShdw>
                </a:effectLst>
                <a:latin typeface="Arial" charset="0"/>
                <a:ea typeface="Arial" charset="0"/>
                <a:cs typeface="Arial" charset="0"/>
              </a:rPr>
              <a:t> </a:t>
            </a:r>
            <a:r>
              <a:rPr kumimoji="1" lang="en-US" altLang="ja-JP" sz="2800" b="1" dirty="0" err="1">
                <a:solidFill>
                  <a:srgbClr val="FFFFFF"/>
                </a:solidFill>
                <a:effectLst>
                  <a:outerShdw blurRad="38100" dist="38100" dir="2700000" algn="tl">
                    <a:srgbClr val="000000"/>
                  </a:outerShdw>
                </a:effectLst>
                <a:latin typeface="Arial" charset="0"/>
                <a:ea typeface="Arial" charset="0"/>
                <a:cs typeface="Arial" charset="0"/>
              </a:rPr>
              <a:t>chúng</a:t>
            </a:r>
            <a:r>
              <a:rPr kumimoji="1" lang="en-US" altLang="ja-JP" sz="2800" b="1" dirty="0">
                <a:solidFill>
                  <a:srgbClr val="FFFFFF"/>
                </a:solidFill>
                <a:effectLst>
                  <a:outerShdw blurRad="38100" dist="38100" dir="2700000" algn="tl">
                    <a:srgbClr val="000000"/>
                  </a:outerShdw>
                </a:effectLst>
                <a:latin typeface="Arial" charset="0"/>
                <a:ea typeface="Arial" charset="0"/>
                <a:cs typeface="Arial" charset="0"/>
              </a:rPr>
              <a:t> ta </a:t>
            </a:r>
            <a:r>
              <a:rPr kumimoji="1" lang="en-US" altLang="ja-JP" sz="2800" b="1" dirty="0" err="1">
                <a:solidFill>
                  <a:srgbClr val="FFFFFF"/>
                </a:solidFill>
                <a:effectLst>
                  <a:outerShdw blurRad="38100" dist="38100" dir="2700000" algn="tl">
                    <a:srgbClr val="000000"/>
                  </a:outerShdw>
                </a:effectLst>
                <a:latin typeface="Arial" charset="0"/>
                <a:ea typeface="Arial" charset="0"/>
                <a:cs typeface="Arial" charset="0"/>
              </a:rPr>
              <a:t>không</a:t>
            </a:r>
            <a:r>
              <a:rPr kumimoji="1" lang="en-US" altLang="ja-JP" sz="2800" b="1" dirty="0">
                <a:solidFill>
                  <a:srgbClr val="FFFFFF"/>
                </a:solidFill>
                <a:effectLst>
                  <a:outerShdw blurRad="38100" dist="38100" dir="2700000" algn="tl">
                    <a:srgbClr val="000000"/>
                  </a:outerShdw>
                </a:effectLst>
                <a:latin typeface="Arial" charset="0"/>
                <a:ea typeface="Arial" charset="0"/>
                <a:cs typeface="Arial" charset="0"/>
              </a:rPr>
              <a:t> </a:t>
            </a:r>
            <a:r>
              <a:rPr kumimoji="1" lang="en-US" altLang="ja-JP" sz="2800" b="1" dirty="0" err="1">
                <a:solidFill>
                  <a:srgbClr val="FFFFFF"/>
                </a:solidFill>
                <a:effectLst>
                  <a:outerShdw blurRad="38100" dist="38100" dir="2700000" algn="tl">
                    <a:srgbClr val="000000"/>
                  </a:outerShdw>
                </a:effectLst>
                <a:latin typeface="Arial" charset="0"/>
                <a:ea typeface="Arial" charset="0"/>
                <a:cs typeface="Arial" charset="0"/>
              </a:rPr>
              <a:t>rõ</a:t>
            </a:r>
            <a:r>
              <a:rPr kumimoji="1" lang="en-US" altLang="ja-JP" sz="2800" b="1" dirty="0">
                <a:solidFill>
                  <a:srgbClr val="FFFFFF"/>
                </a:solidFill>
                <a:effectLst>
                  <a:outerShdw blurRad="38100" dist="38100" dir="2700000" algn="tl">
                    <a:srgbClr val="000000"/>
                  </a:outerShdw>
                </a:effectLst>
                <a:latin typeface="Arial" charset="0"/>
                <a:ea typeface="Arial" charset="0"/>
                <a:cs typeface="Arial" charset="0"/>
              </a:rPr>
              <a:t>. </a:t>
            </a:r>
          </a:p>
        </p:txBody>
      </p:sp>
      <p:sp>
        <p:nvSpPr>
          <p:cNvPr id="44036" name="Text Box 7"/>
          <p:cNvSpPr txBox="1">
            <a:spLocks noChangeArrowheads="1"/>
          </p:cNvSpPr>
          <p:nvPr/>
        </p:nvSpPr>
        <p:spPr bwMode="auto">
          <a:xfrm>
            <a:off x="8378825" y="19050"/>
            <a:ext cx="698500" cy="461963"/>
          </a:xfrm>
          <a:prstGeom prst="rect">
            <a:avLst/>
          </a:prstGeom>
          <a:noFill/>
          <a:ln w="9525">
            <a:noFill/>
            <a:miter lim="800000"/>
            <a:headEnd/>
            <a:tailEnd/>
          </a:ln>
        </p:spPr>
        <p:txBody>
          <a:bodyPr wrap="none">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defRPr/>
            </a:pPr>
            <a:r>
              <a:rPr lang="en-US" b="1" smtClean="0">
                <a:solidFill>
                  <a:srgbClr val="FFFFFF"/>
                </a:solidFill>
                <a:effectLst>
                  <a:outerShdw blurRad="38100" dist="38100" dir="2700000" algn="tl">
                    <a:srgbClr val="000000"/>
                  </a:outerShdw>
                </a:effectLst>
                <a:latin typeface="Arial" charset="0"/>
                <a:cs typeface="Arial" charset="0"/>
              </a:rPr>
              <a:t>628</a:t>
            </a:r>
          </a:p>
        </p:txBody>
      </p:sp>
      <p:sp>
        <p:nvSpPr>
          <p:cNvPr id="70660" name="Rectangle 8"/>
          <p:cNvSpPr>
            <a:spLocks noGrp="1" noChangeArrowheads="1"/>
          </p:cNvSpPr>
          <p:nvPr>
            <p:ph type="title" idx="4294967295"/>
          </p:nvPr>
        </p:nvSpPr>
        <p:spPr>
          <a:xfrm>
            <a:off x="520170" y="164812"/>
            <a:ext cx="1963598" cy="584776"/>
          </a:xfrm>
          <a:solidFill>
            <a:srgbClr val="000000"/>
          </a:solidFill>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kumimoji="1" lang="en-US" altLang="ja-JP" sz="3200" dirty="0" err="1" smtClean="0">
                <a:effectLst/>
                <a:latin typeface="Arial" charset="0"/>
                <a:ea typeface="ＭＳ 明朝" charset="0"/>
                <a:cs typeface="ＭＳ 明朝" charset="0"/>
              </a:rPr>
              <a:t>Tên</a:t>
            </a:r>
            <a:r>
              <a:rPr kumimoji="1" lang="en-US" altLang="ja-JP" sz="3200" dirty="0" smtClean="0">
                <a:effectLst/>
                <a:latin typeface="Arial" charset="0"/>
                <a:ea typeface="ＭＳ 明朝" charset="0"/>
                <a:cs typeface="ＭＳ 明朝" charset="0"/>
              </a:rPr>
              <a:t> </a:t>
            </a:r>
            <a:r>
              <a:rPr kumimoji="1" lang="en-US" altLang="ja-JP" sz="3200" dirty="0" err="1" smtClean="0">
                <a:effectLst/>
                <a:latin typeface="Arial" charset="0"/>
                <a:ea typeface="ＭＳ 明朝" charset="0"/>
                <a:cs typeface="ＭＳ 明朝" charset="0"/>
              </a:rPr>
              <a:t>sách</a:t>
            </a:r>
            <a:endParaRPr kumimoji="1" lang="en-US" altLang="ja-JP" sz="3200" dirty="0">
              <a:effectLst/>
              <a:latin typeface="Arial" charset="0"/>
              <a:ea typeface="ＭＳ 明朝" charset="0"/>
              <a:cs typeface="ＭＳ 明朝" charset="0"/>
            </a:endParaRPr>
          </a:p>
        </p:txBody>
      </p:sp>
    </p:spTree>
    <p:extLst>
      <p:ext uri="{BB962C8B-B14F-4D97-AF65-F5344CB8AC3E}">
        <p14:creationId xmlns:p14="http://schemas.microsoft.com/office/powerpoint/2010/main" val="140390169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Text Box 6"/>
          <p:cNvSpPr txBox="1">
            <a:spLocks noChangeArrowheads="1"/>
          </p:cNvSpPr>
          <p:nvPr/>
        </p:nvSpPr>
        <p:spPr bwMode="auto">
          <a:xfrm>
            <a:off x="323528" y="2268155"/>
            <a:ext cx="252028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kumimoji="1" lang="en-US" altLang="ja-JP" sz="2800" dirty="0" err="1">
                <a:solidFill>
                  <a:srgbClr val="FFFFFF"/>
                </a:solidFill>
                <a:latin typeface="Arial" charset="0"/>
                <a:cs typeface="Arial" charset="0"/>
              </a:rPr>
              <a:t>Không</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biết</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gì</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về</a:t>
            </a:r>
            <a:r>
              <a:rPr kumimoji="1" lang="en-US" altLang="ja-JP" sz="2800" dirty="0">
                <a:solidFill>
                  <a:srgbClr val="FFFFFF"/>
                </a:solidFill>
                <a:latin typeface="Arial" charset="0"/>
                <a:cs typeface="Arial" charset="0"/>
              </a:rPr>
              <a:t> Ha-</a:t>
            </a:r>
            <a:r>
              <a:rPr kumimoji="1" lang="en-US" altLang="ja-JP" sz="2800" dirty="0" err="1">
                <a:solidFill>
                  <a:srgbClr val="FFFFFF"/>
                </a:solidFill>
                <a:latin typeface="Arial" charset="0"/>
                <a:cs typeface="Arial" charset="0"/>
              </a:rPr>
              <a:t>ba</a:t>
            </a:r>
            <a:r>
              <a:rPr kumimoji="1" lang="en-US" altLang="ja-JP" sz="2800" dirty="0">
                <a:solidFill>
                  <a:srgbClr val="FFFFFF"/>
                </a:solidFill>
                <a:latin typeface="Arial" charset="0"/>
                <a:cs typeface="Arial" charset="0"/>
              </a:rPr>
              <a:t>-</a:t>
            </a:r>
            <a:r>
              <a:rPr kumimoji="1" lang="en-US" altLang="ja-JP" sz="2800" dirty="0" err="1">
                <a:solidFill>
                  <a:srgbClr val="FFFFFF"/>
                </a:solidFill>
                <a:latin typeface="Arial" charset="0"/>
                <a:cs typeface="Arial" charset="0"/>
              </a:rPr>
              <a:t>cúc</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ngoại</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trừ</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điều</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được</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đề</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cập</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trong</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sách</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mang</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tên</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ông</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Ở</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đây</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ông</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được</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gọi</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đơn</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giản</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là</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tiên</a:t>
            </a:r>
            <a:r>
              <a:rPr kumimoji="1" lang="en-US" altLang="ja-JP" sz="2800" dirty="0">
                <a:solidFill>
                  <a:srgbClr val="FFFFFF"/>
                </a:solidFill>
                <a:latin typeface="Arial" charset="0"/>
                <a:cs typeface="Arial" charset="0"/>
              </a:rPr>
              <a:t> tri.”</a:t>
            </a:r>
          </a:p>
        </p:txBody>
      </p:sp>
      <p:sp>
        <p:nvSpPr>
          <p:cNvPr id="72706" name="Text Box 7"/>
          <p:cNvSpPr txBox="1">
            <a:spLocks noChangeArrowheads="1"/>
          </p:cNvSpPr>
          <p:nvPr/>
        </p:nvSpPr>
        <p:spPr bwMode="auto">
          <a:xfrm>
            <a:off x="8378825" y="19050"/>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b="1">
                <a:solidFill>
                  <a:srgbClr val="FFFFFF"/>
                </a:solidFill>
                <a:latin typeface="Arial" charset="0"/>
                <a:cs typeface="Arial" charset="0"/>
              </a:rPr>
              <a:t>628</a:t>
            </a:r>
          </a:p>
        </p:txBody>
      </p:sp>
      <p:sp>
        <p:nvSpPr>
          <p:cNvPr id="13320" name="Rectangle 8"/>
          <p:cNvSpPr>
            <a:spLocks noGrp="1" noChangeArrowheads="1"/>
          </p:cNvSpPr>
          <p:nvPr>
            <p:ph type="title" idx="4294967295"/>
          </p:nvPr>
        </p:nvSpPr>
        <p:spPr>
          <a:xfrm>
            <a:off x="495300" y="836712"/>
            <a:ext cx="1905000" cy="1084163"/>
          </a:xfrm>
          <a:solidFill>
            <a:schemeClr val="accent4">
              <a:lumMod val="10000"/>
            </a:schemeClr>
          </a:solidFill>
        </p:spPr>
        <p:txBody>
          <a:bodyPr/>
          <a:lstStyle/>
          <a:p>
            <a:pPr eaLnBrk="1" hangingPunct="1">
              <a:defRPr/>
            </a:pPr>
            <a:r>
              <a:rPr kumimoji="1" lang="en-US" altLang="ja-JP" sz="3200" dirty="0" err="1">
                <a:latin typeface="Arial" charset="0"/>
                <a:ea typeface="ＭＳ 明朝" charset="0"/>
                <a:cs typeface="ＭＳ 明朝" charset="0"/>
              </a:rPr>
              <a:t>Tác</a:t>
            </a:r>
            <a:r>
              <a:rPr kumimoji="1" lang="en-US" altLang="ja-JP" sz="3200" dirty="0">
                <a:latin typeface="Arial" charset="0"/>
                <a:ea typeface="ＭＳ 明朝" charset="0"/>
                <a:cs typeface="ＭＳ 明朝" charset="0"/>
              </a:rPr>
              <a:t> </a:t>
            </a:r>
            <a:r>
              <a:rPr kumimoji="1" lang="en-US" altLang="ja-JP" sz="3200" dirty="0" err="1" smtClean="0">
                <a:latin typeface="Arial" charset="0"/>
                <a:ea typeface="ＭＳ 明朝" charset="0"/>
                <a:cs typeface="ＭＳ 明朝" charset="0"/>
              </a:rPr>
              <a:t>quyền</a:t>
            </a:r>
            <a:endParaRPr kumimoji="1" lang="en-US" altLang="ja-JP" sz="3200" dirty="0">
              <a:latin typeface="Arial" charset="0"/>
              <a:ea typeface="ＭＳ 明朝" charset="0"/>
              <a:cs typeface="ＭＳ 明朝" charset="0"/>
            </a:endParaRPr>
          </a:p>
        </p:txBody>
      </p:sp>
      <p:pic>
        <p:nvPicPr>
          <p:cNvPr id="72708" name="Picture 9" descr="habakkuk author.jpg"/>
          <p:cNvPicPr>
            <a:picLocks noChangeAspect="1"/>
          </p:cNvPicPr>
          <p:nvPr/>
        </p:nvPicPr>
        <p:blipFill>
          <a:blip r:embed="rId3">
            <a:extLst>
              <a:ext uri="{28A0092B-C50C-407E-A947-70E740481C1C}">
                <a14:useLocalDpi xmlns:a14="http://schemas.microsoft.com/office/drawing/2010/main" val="0"/>
              </a:ext>
            </a:extLst>
          </a:blip>
          <a:srcRect t="8800" r="2376"/>
          <a:stretch>
            <a:fillRect/>
          </a:stretch>
        </p:blipFill>
        <p:spPr bwMode="auto">
          <a:xfrm>
            <a:off x="2882900" y="1066800"/>
            <a:ext cx="62611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26514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anim calcmode="lin" valueType="num">
                                      <p:cBhvr>
                                        <p:cTn id="7" dur="500" fill="hold"/>
                                        <p:tgtEl>
                                          <p:spTgt spid="13318"/>
                                        </p:tgtEl>
                                        <p:attrNameLst>
                                          <p:attrName>ppt_w</p:attrName>
                                        </p:attrNameLst>
                                      </p:cBhvr>
                                      <p:tavLst>
                                        <p:tav tm="0">
                                          <p:val>
                                            <p:fltVal val="0"/>
                                          </p:val>
                                        </p:tav>
                                        <p:tav tm="100000">
                                          <p:val>
                                            <p:strVal val="#ppt_w"/>
                                          </p:val>
                                        </p:tav>
                                      </p:tavLst>
                                    </p:anim>
                                    <p:anim calcmode="lin" valueType="num">
                                      <p:cBhvr>
                                        <p:cTn id="8" dur="500" fill="hold"/>
                                        <p:tgtEl>
                                          <p:spTgt spid="133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5"/>
          <p:cNvSpPr>
            <a:spLocks noChangeArrowheads="1"/>
          </p:cNvSpPr>
          <p:nvPr/>
        </p:nvSpPr>
        <p:spPr bwMode="auto">
          <a:xfrm>
            <a:off x="-152400" y="-76200"/>
            <a:ext cx="9372600" cy="7086600"/>
          </a:xfrm>
          <a:prstGeom prst="rect">
            <a:avLst/>
          </a:prstGeom>
          <a:solidFill>
            <a:srgbClr val="000000"/>
          </a:solidFill>
          <a:ln w="9525">
            <a:solidFill>
              <a:schemeClr val="tx1"/>
            </a:solidFill>
            <a:round/>
            <a:headEnd/>
            <a:tailEnd/>
          </a:ln>
        </p:spPr>
        <p:txBody>
          <a:bodyPr>
            <a:spAutoFit/>
          </a:bodyPr>
          <a:lstStyle/>
          <a:p>
            <a:endParaRPr lang="en-US">
              <a:solidFill>
                <a:srgbClr val="FFFFFF"/>
              </a:solidFill>
            </a:endParaRPr>
          </a:p>
        </p:txBody>
      </p:sp>
      <p:pic>
        <p:nvPicPr>
          <p:cNvPr id="74754" name="Picture 4" descr="Habakkuk1Bib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Text Box 2"/>
          <p:cNvSpPr txBox="1">
            <a:spLocks noChangeArrowheads="1"/>
          </p:cNvSpPr>
          <p:nvPr/>
        </p:nvSpPr>
        <p:spPr bwMode="auto">
          <a:xfrm>
            <a:off x="152400" y="2811463"/>
            <a:ext cx="8839200" cy="3970318"/>
          </a:xfrm>
          <a:prstGeom prst="rect">
            <a:avLst/>
          </a:prstGeom>
          <a:noFill/>
          <a:ln w="9525">
            <a:noFill/>
            <a:miter lim="800000"/>
            <a:headEnd/>
            <a:tailEnd/>
          </a:ln>
          <a:effectLst/>
        </p:spPr>
        <p:txBody>
          <a:bodyPr>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defRPr/>
            </a:pPr>
            <a:r>
              <a:rPr kumimoji="1" lang="en-US" altLang="ja-JP" sz="2800" dirty="0" err="1">
                <a:solidFill>
                  <a:srgbClr val="FFFFFF"/>
                </a:solidFill>
                <a:latin typeface="Arial" charset="0"/>
                <a:cs typeface="Arial" charset="0"/>
              </a:rPr>
              <a:t>Niên</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đại</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của</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sách</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được</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tranh</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cãi</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giữa</a:t>
            </a:r>
            <a:r>
              <a:rPr kumimoji="1" lang="en-US" altLang="ja-JP" sz="2800" dirty="0">
                <a:solidFill>
                  <a:srgbClr val="FFFFFF"/>
                </a:solidFill>
                <a:latin typeface="Arial" charset="0"/>
                <a:cs typeface="Arial" charset="0"/>
              </a:rPr>
              <a:t>:</a:t>
            </a:r>
          </a:p>
          <a:p>
            <a:pPr marL="457200" indent="-457200" eaLnBrk="1" hangingPunct="1">
              <a:buFont typeface="Arial"/>
              <a:buChar char="•"/>
              <a:defRPr/>
            </a:pPr>
            <a:r>
              <a:rPr kumimoji="1" lang="en-US" altLang="ja-JP" sz="2800" dirty="0">
                <a:solidFill>
                  <a:srgbClr val="FFFFFF"/>
                </a:solidFill>
                <a:latin typeface="Arial" charset="0"/>
                <a:cs typeface="Arial" charset="0"/>
              </a:rPr>
              <a:t> 700 TC</a:t>
            </a:r>
          </a:p>
          <a:p>
            <a:pPr marL="457200" indent="-457200" eaLnBrk="1" hangingPunct="1">
              <a:buFont typeface="Arial"/>
              <a:buChar char="•"/>
              <a:defRPr/>
            </a:pPr>
            <a:r>
              <a:rPr kumimoji="1" lang="en-US" altLang="ja-JP" sz="2800" dirty="0">
                <a:solidFill>
                  <a:srgbClr val="FFFFFF"/>
                </a:solidFill>
                <a:latin typeface="Arial" charset="0"/>
                <a:cs typeface="Arial" charset="0"/>
              </a:rPr>
              <a:t> 300 TC</a:t>
            </a:r>
          </a:p>
          <a:p>
            <a:pPr eaLnBrk="1" hangingPunct="1">
              <a:defRPr/>
            </a:pPr>
            <a:r>
              <a:rPr kumimoji="1" lang="en-US" altLang="ja-JP" sz="2800" dirty="0">
                <a:solidFill>
                  <a:srgbClr val="FFFFFF"/>
                </a:solidFill>
                <a:latin typeface="Arial" charset="0"/>
                <a:cs typeface="Arial" charset="0"/>
              </a:rPr>
              <a:t> </a:t>
            </a:r>
          </a:p>
          <a:p>
            <a:pPr eaLnBrk="1" hangingPunct="1">
              <a:defRPr/>
            </a:pPr>
            <a:r>
              <a:rPr kumimoji="1" lang="en-US" altLang="ja-JP" sz="2800" dirty="0" err="1">
                <a:solidFill>
                  <a:srgbClr val="FFFFFF"/>
                </a:solidFill>
                <a:latin typeface="Arial" charset="0"/>
                <a:cs typeface="Arial" charset="0"/>
              </a:rPr>
              <a:t>Lời</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tiên</a:t>
            </a:r>
            <a:r>
              <a:rPr kumimoji="1" lang="en-US" altLang="ja-JP" sz="2800" dirty="0">
                <a:solidFill>
                  <a:srgbClr val="FFFFFF"/>
                </a:solidFill>
                <a:latin typeface="Arial" charset="0"/>
                <a:cs typeface="Arial" charset="0"/>
              </a:rPr>
              <a:t> tri </a:t>
            </a:r>
            <a:r>
              <a:rPr kumimoji="1" lang="en-US" altLang="ja-JP" sz="2800" dirty="0" err="1">
                <a:solidFill>
                  <a:srgbClr val="FFFFFF"/>
                </a:solidFill>
                <a:latin typeface="Arial" charset="0"/>
                <a:cs typeface="Arial" charset="0"/>
              </a:rPr>
              <a:t>nói</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về</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quân</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xâm</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lược</a:t>
            </a:r>
            <a:r>
              <a:rPr kumimoji="1" lang="en-US" altLang="ja-JP" sz="2800" dirty="0">
                <a:solidFill>
                  <a:srgbClr val="FFFFFF"/>
                </a:solidFill>
                <a:latin typeface="Arial" charset="0"/>
                <a:cs typeface="Arial" charset="0"/>
              </a:rPr>
              <a:t> Ba-by-</a:t>
            </a:r>
            <a:r>
              <a:rPr kumimoji="1" lang="en-US" altLang="ja-JP" sz="2800" dirty="0" err="1">
                <a:solidFill>
                  <a:srgbClr val="FFFFFF"/>
                </a:solidFill>
                <a:latin typeface="Arial" charset="0"/>
                <a:cs typeface="Arial" charset="0"/>
              </a:rPr>
              <a:t>lôn</a:t>
            </a:r>
            <a:r>
              <a:rPr kumimoji="1" lang="en-US" altLang="ja-JP" sz="2800" dirty="0">
                <a:solidFill>
                  <a:srgbClr val="FFFFFF"/>
                </a:solidFill>
                <a:latin typeface="Arial" charset="0"/>
                <a:cs typeface="Arial" charset="0"/>
              </a:rPr>
              <a:t> (1:6) </a:t>
            </a:r>
            <a:r>
              <a:rPr kumimoji="1" lang="en-US" altLang="ja-JP" sz="2800" dirty="0" err="1">
                <a:solidFill>
                  <a:srgbClr val="FFFFFF"/>
                </a:solidFill>
                <a:latin typeface="Arial" charset="0"/>
                <a:cs typeface="Arial" charset="0"/>
              </a:rPr>
              <a:t>vì</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thế</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có</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thể</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kết</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luận</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sách</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được</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viết</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cuối</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thời</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Giô</a:t>
            </a:r>
            <a:r>
              <a:rPr kumimoji="1" lang="en-US" altLang="ja-JP" sz="2800" dirty="0">
                <a:solidFill>
                  <a:srgbClr val="FFFFFF"/>
                </a:solidFill>
                <a:latin typeface="Arial" charset="0"/>
                <a:cs typeface="Arial" charset="0"/>
              </a:rPr>
              <a:t>-</a:t>
            </a:r>
            <a:r>
              <a:rPr kumimoji="1" lang="en-US" altLang="ja-JP" sz="2800" dirty="0" err="1">
                <a:solidFill>
                  <a:srgbClr val="FFFFFF"/>
                </a:solidFill>
                <a:latin typeface="Arial" charset="0"/>
                <a:cs typeface="Arial" charset="0"/>
              </a:rPr>
              <a:t>si</a:t>
            </a:r>
            <a:r>
              <a:rPr kumimoji="1" lang="en-US" altLang="ja-JP" sz="2800" dirty="0">
                <a:solidFill>
                  <a:srgbClr val="FFFFFF"/>
                </a:solidFill>
                <a:latin typeface="Arial" charset="0"/>
                <a:cs typeface="Arial" charset="0"/>
              </a:rPr>
              <a:t>-a (640-609 TC), </a:t>
            </a:r>
            <a:r>
              <a:rPr kumimoji="1" lang="en-US" altLang="ja-JP" sz="2800" dirty="0" err="1">
                <a:solidFill>
                  <a:srgbClr val="FFFFFF"/>
                </a:solidFill>
                <a:latin typeface="Arial" charset="0"/>
                <a:cs typeface="Arial" charset="0"/>
              </a:rPr>
              <a:t>có</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thể</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sau</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sự</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tàn</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phá</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của</a:t>
            </a:r>
            <a:r>
              <a:rPr kumimoji="1" lang="en-US" altLang="ja-JP" sz="2800" dirty="0">
                <a:solidFill>
                  <a:srgbClr val="FFFFFF"/>
                </a:solidFill>
                <a:latin typeface="Arial" charset="0"/>
                <a:cs typeface="Arial" charset="0"/>
              </a:rPr>
              <a:t> Ni-</a:t>
            </a:r>
            <a:r>
              <a:rPr kumimoji="1" lang="en-US" altLang="ja-JP" sz="2800" dirty="0" err="1">
                <a:solidFill>
                  <a:srgbClr val="FFFFFF"/>
                </a:solidFill>
                <a:latin typeface="Arial" charset="0"/>
                <a:cs typeface="Arial" charset="0"/>
              </a:rPr>
              <a:t>ni</a:t>
            </a:r>
            <a:r>
              <a:rPr kumimoji="1" lang="en-US" altLang="ja-JP" sz="2800" dirty="0">
                <a:solidFill>
                  <a:srgbClr val="FFFFFF"/>
                </a:solidFill>
                <a:latin typeface="Arial" charset="0"/>
                <a:cs typeface="Arial" charset="0"/>
              </a:rPr>
              <a:t>-</a:t>
            </a:r>
            <a:r>
              <a:rPr kumimoji="1" lang="en-US" altLang="ja-JP" sz="2800" dirty="0" err="1">
                <a:solidFill>
                  <a:srgbClr val="FFFFFF"/>
                </a:solidFill>
                <a:latin typeface="Arial" charset="0"/>
                <a:cs typeface="Arial" charset="0"/>
              </a:rPr>
              <a:t>ve</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năm</a:t>
            </a:r>
            <a:r>
              <a:rPr kumimoji="1" lang="en-US" altLang="ja-JP" sz="2800" dirty="0">
                <a:solidFill>
                  <a:srgbClr val="FFFFFF"/>
                </a:solidFill>
                <a:latin typeface="Arial" charset="0"/>
                <a:cs typeface="Arial" charset="0"/>
              </a:rPr>
              <a:t> 612 TC </a:t>
            </a:r>
            <a:r>
              <a:rPr kumimoji="1" lang="en-US" altLang="ja-JP" sz="2800" dirty="0" err="1">
                <a:solidFill>
                  <a:srgbClr val="FFFFFF"/>
                </a:solidFill>
                <a:latin typeface="Arial" charset="0"/>
                <a:cs typeface="Arial" charset="0"/>
              </a:rPr>
              <a:t>bởi</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quân</a:t>
            </a:r>
            <a:r>
              <a:rPr kumimoji="1" lang="en-US" altLang="ja-JP" sz="2800" dirty="0">
                <a:solidFill>
                  <a:srgbClr val="FFFFFF"/>
                </a:solidFill>
                <a:latin typeface="Arial" charset="0"/>
                <a:cs typeface="Arial" charset="0"/>
              </a:rPr>
              <a:t> Ba-by-</a:t>
            </a:r>
            <a:r>
              <a:rPr kumimoji="1" lang="en-US" altLang="ja-JP" sz="2800" dirty="0" err="1">
                <a:solidFill>
                  <a:srgbClr val="FFFFFF"/>
                </a:solidFill>
                <a:latin typeface="Arial" charset="0"/>
                <a:cs typeface="Arial" charset="0"/>
              </a:rPr>
              <a:t>lôn</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Mê-đi</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và</a:t>
            </a:r>
            <a:r>
              <a:rPr kumimoji="1" lang="en-US" altLang="ja-JP" sz="2800" dirty="0">
                <a:solidFill>
                  <a:srgbClr val="FFFFFF"/>
                </a:solidFill>
                <a:latin typeface="Arial" charset="0"/>
                <a:cs typeface="Arial" charset="0"/>
              </a:rPr>
              <a:t> Scythians.  </a:t>
            </a:r>
            <a:r>
              <a:rPr kumimoji="1" lang="en-US" altLang="ja-JP" sz="2800" dirty="0" err="1">
                <a:solidFill>
                  <a:srgbClr val="FFFFFF"/>
                </a:solidFill>
                <a:latin typeface="Arial" charset="0"/>
                <a:cs typeface="Arial" charset="0"/>
              </a:rPr>
              <a:t>Vào</a:t>
            </a:r>
            <a:r>
              <a:rPr kumimoji="1" lang="en-US" altLang="ja-JP" sz="2800" dirty="0">
                <a:solidFill>
                  <a:srgbClr val="FFFFFF"/>
                </a:solidFill>
                <a:latin typeface="Arial" charset="0"/>
                <a:cs typeface="Arial" charset="0"/>
              </a:rPr>
              <a:t> </a:t>
            </a:r>
            <a:r>
              <a:rPr kumimoji="1" lang="en-US" altLang="ja-JP" sz="2800" dirty="0" err="1">
                <a:solidFill>
                  <a:srgbClr val="FFFFFF"/>
                </a:solidFill>
                <a:latin typeface="Arial" charset="0"/>
                <a:cs typeface="Arial" charset="0"/>
              </a:rPr>
              <a:t>khoảng</a:t>
            </a:r>
            <a:r>
              <a:rPr kumimoji="1" lang="en-US" altLang="ja-JP" sz="2800" dirty="0">
                <a:solidFill>
                  <a:srgbClr val="FFFFFF"/>
                </a:solidFill>
                <a:latin typeface="Arial" charset="0"/>
                <a:cs typeface="Arial" charset="0"/>
              </a:rPr>
              <a:t> 607-605 TC.</a:t>
            </a:r>
          </a:p>
        </p:txBody>
      </p:sp>
      <p:sp>
        <p:nvSpPr>
          <p:cNvPr id="74756" name="Text Box 5"/>
          <p:cNvSpPr txBox="1">
            <a:spLocks noChangeArrowheads="1"/>
          </p:cNvSpPr>
          <p:nvPr/>
        </p:nvSpPr>
        <p:spPr bwMode="auto">
          <a:xfrm>
            <a:off x="8378825" y="19050"/>
            <a:ext cx="688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b="1">
                <a:solidFill>
                  <a:srgbClr val="000000"/>
                </a:solidFill>
              </a:rPr>
              <a:t>628</a:t>
            </a:r>
          </a:p>
        </p:txBody>
      </p:sp>
      <p:sp>
        <p:nvSpPr>
          <p:cNvPr id="49158" name="Rectangle 6"/>
          <p:cNvSpPr>
            <a:spLocks noGrp="1" noChangeArrowheads="1"/>
          </p:cNvSpPr>
          <p:nvPr>
            <p:ph type="title" idx="4294967295"/>
          </p:nvPr>
        </p:nvSpPr>
        <p:spPr>
          <a:xfrm>
            <a:off x="381000" y="228312"/>
            <a:ext cx="1958752" cy="584776"/>
          </a:xfrm>
          <a:solidFill>
            <a:srgbClr val="000000"/>
          </a:solidFill>
        </p:spPr>
        <p:txBody>
          <a:bodyPr wrap="square">
            <a:spAutoFit/>
          </a:bodyPr>
          <a:lstStyle/>
          <a:p>
            <a:pPr algn="l">
              <a:defRPr/>
            </a:pPr>
            <a:r>
              <a:rPr kumimoji="1" lang="en-US" altLang="ja-JP" sz="3200" dirty="0" err="1">
                <a:effectLst>
                  <a:outerShdw blurRad="38100" dist="38100" dir="2700000" algn="tl">
                    <a:srgbClr val="8C0000"/>
                  </a:outerShdw>
                </a:effectLst>
                <a:latin typeface="Arial" charset="0"/>
                <a:ea typeface="ＭＳ 明朝" charset="0"/>
                <a:cs typeface="ＭＳ 明朝" charset="0"/>
              </a:rPr>
              <a:t>Niên</a:t>
            </a:r>
            <a:r>
              <a:rPr kumimoji="1" lang="en-US" altLang="ja-JP" sz="3200" dirty="0">
                <a:effectLst>
                  <a:outerShdw blurRad="38100" dist="38100" dir="2700000" algn="tl">
                    <a:srgbClr val="8C0000"/>
                  </a:outerShdw>
                </a:effectLst>
                <a:latin typeface="Arial" charset="0"/>
                <a:ea typeface="ＭＳ 明朝" charset="0"/>
                <a:cs typeface="ＭＳ 明朝" charset="0"/>
              </a:rPr>
              <a:t> </a:t>
            </a:r>
            <a:r>
              <a:rPr kumimoji="1" lang="en-US" altLang="ja-JP" sz="3200" dirty="0" err="1">
                <a:effectLst>
                  <a:outerShdw blurRad="38100" dist="38100" dir="2700000" algn="tl">
                    <a:srgbClr val="8C0000"/>
                  </a:outerShdw>
                </a:effectLst>
                <a:latin typeface="Arial" charset="0"/>
                <a:ea typeface="ＭＳ 明朝" charset="0"/>
                <a:cs typeface="ＭＳ 明朝" charset="0"/>
              </a:rPr>
              <a:t>đại</a:t>
            </a:r>
            <a:endParaRPr kumimoji="1" lang="en-US" altLang="ja-JP" sz="3200" dirty="0">
              <a:effectLst>
                <a:outerShdw blurRad="38100" dist="38100" dir="2700000" algn="tl">
                  <a:srgbClr val="8C0000"/>
                </a:outerShdw>
              </a:effectLst>
              <a:latin typeface="Arial" charset="0"/>
              <a:ea typeface="ＭＳ 明朝" charset="0"/>
              <a:cs typeface="ＭＳ 明朝" charset="0"/>
            </a:endParaRPr>
          </a:p>
        </p:txBody>
      </p:sp>
    </p:spTree>
    <p:extLst>
      <p:ext uri="{BB962C8B-B14F-4D97-AF65-F5344CB8AC3E}">
        <p14:creationId xmlns:p14="http://schemas.microsoft.com/office/powerpoint/2010/main" val="318816845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ja-JP" altLang="en-US" sz="1800" b="0" i="0" u="none" strike="noStrike" cap="none" normalizeH="0" baseline="0">
            <a:ln>
              <a:noFill/>
            </a:ln>
            <a:solidFill>
              <a:schemeClr val="tx1"/>
            </a:solidFill>
            <a:effectLst/>
            <a:latin typeface="Tahoma" pitchFamily="24" charset="-52"/>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ja-JP" altLang="en-US" sz="1800" b="0" i="0" u="none" strike="noStrike" cap="none" normalizeH="0" baseline="0">
            <a:ln>
              <a:noFill/>
            </a:ln>
            <a:solidFill>
              <a:schemeClr val="tx1"/>
            </a:solidFill>
            <a:effectLst/>
            <a:latin typeface="Tahoma" pitchFamily="24" charset="-52"/>
            <a:ea typeface="ＭＳ Ｐゴシック" pitchFamily="24" charset="-128"/>
            <a:cs typeface="ＭＳ Ｐゴシック" pitchFamily="24" charset="-128"/>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ja-JP" altLang="en-US" sz="1800" b="0" i="0" u="none" strike="noStrike" cap="none" normalizeH="0" baseline="0">
            <a:ln>
              <a:noFill/>
            </a:ln>
            <a:solidFill>
              <a:schemeClr val="tx1"/>
            </a:solidFill>
            <a:effectLst/>
            <a:latin typeface="Tahoma" pitchFamily="24" charset="-52"/>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ja-JP" altLang="en-US" sz="1800" b="0" i="0" u="none" strike="noStrike" cap="none" normalizeH="0" baseline="0">
            <a:ln>
              <a:noFill/>
            </a:ln>
            <a:solidFill>
              <a:schemeClr val="tx1"/>
            </a:solidFill>
            <a:effectLst/>
            <a:latin typeface="Tahoma" pitchFamily="24" charset="-52"/>
            <a:ea typeface="ＭＳ Ｐゴシック" pitchFamily="24" charset="-128"/>
            <a:cs typeface="ＭＳ Ｐゴシック" pitchFamily="24" charset="-128"/>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ja-JP" altLang="en-US" sz="1800" b="0" i="0" u="none" strike="noStrike" cap="none" normalizeH="0" baseline="0">
            <a:ln>
              <a:noFill/>
            </a:ln>
            <a:solidFill>
              <a:schemeClr val="tx1"/>
            </a:solidFill>
            <a:effectLst/>
            <a:latin typeface="Tahoma" pitchFamily="24" charset="-52"/>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ja-JP" altLang="en-US" sz="1800" b="0" i="0" u="none" strike="noStrike" cap="none" normalizeH="0" baseline="0">
            <a:ln>
              <a:noFill/>
            </a:ln>
            <a:solidFill>
              <a:schemeClr val="tx1"/>
            </a:solidFill>
            <a:effectLst/>
            <a:latin typeface="Tahoma" pitchFamily="24" charset="-52"/>
            <a:ea typeface="ＭＳ Ｐゴシック" pitchFamily="24" charset="-128"/>
            <a:cs typeface="ＭＳ Ｐゴシック" pitchFamily="24" charset="-128"/>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ja-JP" altLang="en-US" sz="1800" b="0" i="0" u="none" strike="noStrike" cap="none" normalizeH="0" baseline="0">
            <a:ln>
              <a:noFill/>
            </a:ln>
            <a:solidFill>
              <a:schemeClr val="tx1"/>
            </a:solidFill>
            <a:effectLst/>
            <a:latin typeface="Tahoma" pitchFamily="24" charset="-52"/>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ja-JP" altLang="en-US" sz="1800" b="0" i="0" u="none" strike="noStrike" cap="none" normalizeH="0" baseline="0">
            <a:ln>
              <a:noFill/>
            </a:ln>
            <a:solidFill>
              <a:schemeClr val="tx1"/>
            </a:solidFill>
            <a:effectLst/>
            <a:latin typeface="Tahoma" pitchFamily="24" charset="-52"/>
            <a:ea typeface="ＭＳ Ｐゴシック" pitchFamily="24" charset="-128"/>
            <a:cs typeface="ＭＳ Ｐゴシック" pitchFamily="24" charset="-128"/>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ja-JP" altLang="en-US" sz="1800" b="0" i="0" u="none" strike="noStrike" cap="none" normalizeH="0" baseline="0">
            <a:ln>
              <a:noFill/>
            </a:ln>
            <a:solidFill>
              <a:schemeClr val="tx1"/>
            </a:solidFill>
            <a:effectLst/>
            <a:latin typeface="Tahoma" pitchFamily="24" charset="-52"/>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ja-JP" altLang="en-US" sz="1800" b="0" i="0" u="none" strike="noStrike" cap="none" normalizeH="0" baseline="0">
            <a:ln>
              <a:noFill/>
            </a:ln>
            <a:solidFill>
              <a:schemeClr val="tx1"/>
            </a:solidFill>
            <a:effectLst/>
            <a:latin typeface="Tahoma" pitchFamily="24" charset="-52"/>
            <a:ea typeface="ＭＳ Ｐゴシック" pitchFamily="24" charset="-128"/>
            <a:cs typeface="ＭＳ Ｐゴシック" pitchFamily="24" charset="-128"/>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ＭＳ Ｐゴシック"/>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ja-JP" altLang="en-US" sz="1800" b="0" i="0" u="none" strike="noStrike" cap="none" normalizeH="0" baseline="0">
            <a:ln>
              <a:noFill/>
            </a:ln>
            <a:solidFill>
              <a:schemeClr val="tx1"/>
            </a:solidFill>
            <a:effectLst/>
            <a:latin typeface="Tahoma" pitchFamily="24" charset="-52"/>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ja-JP" altLang="en-US" sz="1800" b="0" i="0" u="none" strike="noStrike" cap="none" normalizeH="0" baseline="0">
            <a:ln>
              <a:noFill/>
            </a:ln>
            <a:solidFill>
              <a:schemeClr val="tx1"/>
            </a:solidFill>
            <a:effectLst/>
            <a:latin typeface="Tahoma" pitchFamily="24" charset="-52"/>
            <a:ea typeface="ＭＳ Ｐゴシック" pitchFamily="24" charset="-128"/>
            <a:cs typeface="ＭＳ Ｐゴシック" pitchFamily="24"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ja-JP" altLang="en-US" sz="1800" b="0" i="0" u="none" strike="noStrike" cap="none" normalizeH="0" baseline="0">
            <a:ln>
              <a:noFill/>
            </a:ln>
            <a:solidFill>
              <a:schemeClr val="tx1"/>
            </a:solidFill>
            <a:effectLst/>
            <a:latin typeface="Tahoma" pitchFamily="24" charset="-52"/>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ja-JP" altLang="en-US" sz="1800" b="0" i="0" u="none" strike="noStrike" cap="none" normalizeH="0" baseline="0">
            <a:ln>
              <a:noFill/>
            </a:ln>
            <a:solidFill>
              <a:schemeClr val="tx1"/>
            </a:solidFill>
            <a:effectLst/>
            <a:latin typeface="Tahoma" pitchFamily="24" charset="-52"/>
            <a:ea typeface="ＭＳ Ｐゴシック" pitchFamily="24" charset="-128"/>
            <a:cs typeface="ＭＳ Ｐゴシック" pitchFamily="24" charset="-128"/>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themeOverride>
</file>

<file path=ppt/theme/themeOverride2.xml><?xml version="1.0" encoding="utf-8"?>
<a:themeOverride xmlns:a="http://schemas.openxmlformats.org/drawingml/2006/main">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themeOverride>
</file>

<file path=ppt/theme/themeOverride4.xml><?xml version="1.0" encoding="utf-8"?>
<a:themeOverride xmlns:a="http://schemas.openxmlformats.org/drawingml/2006/main">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themeOverride>
</file>

<file path=docProps/app.xml><?xml version="1.0" encoding="utf-8"?>
<Properties xmlns="http://schemas.openxmlformats.org/officeDocument/2006/extended-properties" xmlns:vt="http://schemas.openxmlformats.org/officeDocument/2006/docPropsVTypes">
  <Template/>
  <TotalTime>2990</TotalTime>
  <Words>2761</Words>
  <Application>Microsoft Macintosh PowerPoint</Application>
  <PresentationFormat>On-screen Show (4:3)</PresentationFormat>
  <Paragraphs>221</Paragraphs>
  <Slides>33</Slides>
  <Notes>18</Notes>
  <HiddenSlides>6</HiddenSlides>
  <MMClips>0</MMClips>
  <ScaleCrop>false</ScaleCrop>
  <HeadingPairs>
    <vt:vector size="4" baseType="variant">
      <vt:variant>
        <vt:lpstr>Theme</vt:lpstr>
      </vt:variant>
      <vt:variant>
        <vt:i4>14</vt:i4>
      </vt:variant>
      <vt:variant>
        <vt:lpstr>Slide Titles</vt:lpstr>
      </vt:variant>
      <vt:variant>
        <vt:i4>33</vt:i4>
      </vt:variant>
    </vt:vector>
  </HeadingPairs>
  <TitlesOfParts>
    <vt:vector size="47" baseType="lpstr">
      <vt:lpstr>Slit</vt:lpstr>
      <vt:lpstr>49_Blank Presentation</vt:lpstr>
      <vt:lpstr>1_Office Theme</vt:lpstr>
      <vt:lpstr>1_untitled 1</vt:lpstr>
      <vt:lpstr>1_Slit</vt:lpstr>
      <vt:lpstr>2_Slit</vt:lpstr>
      <vt:lpstr>標準デザイン</vt:lpstr>
      <vt:lpstr>3_Slit</vt:lpstr>
      <vt:lpstr>Orbit</vt:lpstr>
      <vt:lpstr>8_Default Design</vt:lpstr>
      <vt:lpstr>4_Default Design</vt:lpstr>
      <vt:lpstr>4_Slit</vt:lpstr>
      <vt:lpstr>5_Slit</vt:lpstr>
      <vt:lpstr>2_Default Design</vt:lpstr>
      <vt:lpstr>Habakkuk Title Slide</vt:lpstr>
      <vt:lpstr>Từ Khóa</vt:lpstr>
      <vt:lpstr>Câu Chìa Khoá</vt:lpstr>
      <vt:lpstr>Phát biểu về Vương quốc trong sách Ha-ba-cúc</vt:lpstr>
      <vt:lpstr>Ha-ba-cúc Câu Tóm Tắt</vt:lpstr>
      <vt:lpstr>Nội dung</vt:lpstr>
      <vt:lpstr>Tên sách</vt:lpstr>
      <vt:lpstr>Tác quyền</vt:lpstr>
      <vt:lpstr>Niên đại</vt:lpstr>
      <vt:lpstr>Na-hum, Ha-ba-cúc và những người đồng thời</vt:lpstr>
      <vt:lpstr>Recipients &amp; Occasion</vt:lpstr>
      <vt:lpstr>Chúng ta làm gì với sự bất công trong cộng đồng đức tin?</vt:lpstr>
      <vt:lpstr>Cấu trúc văn chương</vt:lpstr>
      <vt:lpstr>Book Chart</vt:lpstr>
      <vt:lpstr>Habakkuk 3:1-2</vt:lpstr>
      <vt:lpstr>Habakkuk 3:17 Expected Budding</vt:lpstr>
      <vt:lpstr>Hab. 3:17-18</vt:lpstr>
      <vt:lpstr>PowerPoint Presentation</vt:lpstr>
      <vt:lpstr>Habakkuk 3:18 </vt:lpstr>
      <vt:lpstr>Habakkuk 3:19</vt:lpstr>
      <vt:lpstr>Thần học của Ha-ba-cúc</vt:lpstr>
      <vt:lpstr>Thần học của Ha-ba-cúc</vt:lpstr>
      <vt:lpstr>Áp dụng</vt:lpstr>
      <vt:lpstr>PowerPoint Presentation</vt:lpstr>
      <vt:lpstr>PowerPoint Presentation</vt:lpstr>
      <vt:lpstr>PowerPoint Presentation</vt:lpstr>
      <vt:lpstr>PowerPoint Presentation</vt:lpstr>
      <vt:lpstr>PowerPoint Presentation</vt:lpstr>
      <vt:lpstr>Những vấn đề</vt:lpstr>
      <vt:lpstr>Tính nguyên vẹn của 1:5-11; 2:9-20 &amp; 3</vt:lpstr>
      <vt:lpstr>Những cáo trạng khác</vt:lpstr>
      <vt:lpstr>Black</vt:lpstr>
      <vt:lpstr>Cựu Ước Lược Khảo—biblestudydownloads.com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Chia Cher Ling</dc:creator>
  <cp:lastModifiedBy>Rick Griffith</cp:lastModifiedBy>
  <cp:revision>122</cp:revision>
  <dcterms:created xsi:type="dcterms:W3CDTF">2002-02-20T07:09:18Z</dcterms:created>
  <dcterms:modified xsi:type="dcterms:W3CDTF">2015-09-11T07:37:44Z</dcterms:modified>
</cp:coreProperties>
</file>