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theme/theme21.xml" ContentType="application/vnd.openxmlformats-officedocument.theme+xml"/>
  <Override PartName="/ppt/slideLayouts/slideLayout191.xml" ContentType="application/vnd.openxmlformats-officedocument.presentationml.slideLayout+xml"/>
  <Override PartName="/ppt/theme/theme22.xml" ContentType="application/vnd.openxmlformats-officedocument.theme+xml"/>
  <Override PartName="/ppt/slideLayouts/slideLayout192.xml" ContentType="application/vnd.openxmlformats-officedocument.presentationml.slideLayout+xml"/>
  <Override PartName="/ppt/theme/theme23.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4.xml" ContentType="application/vnd.openxmlformats-officedocument.theme+xml"/>
  <Override PartName="/ppt/slideLayouts/slideLayout195.xml" ContentType="application/vnd.openxmlformats-officedocument.presentationml.slideLayout+xml"/>
  <Override PartName="/ppt/theme/theme25.xml" ContentType="application/vnd.openxmlformats-officedocument.theme+xml"/>
  <Override PartName="/ppt/slideLayouts/slideLayout196.xml" ContentType="application/vnd.openxmlformats-officedocument.presentationml.slideLayout+xml"/>
  <Override PartName="/ppt/theme/theme26.xml" ContentType="application/vnd.openxmlformats-officedocument.theme+xml"/>
  <Override PartName="/ppt/slideLayouts/slideLayout197.xml" ContentType="application/vnd.openxmlformats-officedocument.presentationml.slideLayout+xml"/>
  <Override PartName="/ppt/theme/theme27.xml" ContentType="application/vnd.openxmlformats-officedocument.theme+xml"/>
  <Override PartName="/ppt/slideLayouts/slideLayout198.xml" ContentType="application/vnd.openxmlformats-officedocument.presentationml.slideLayout+xml"/>
  <Override PartName="/ppt/theme/theme28.xml" ContentType="application/vnd.openxmlformats-officedocument.theme+xml"/>
  <Override PartName="/ppt/slideLayouts/slideLayout199.xml" ContentType="application/vnd.openxmlformats-officedocument.presentationml.slideLayout+xml"/>
  <Override PartName="/ppt/theme/theme29.xml" ContentType="application/vnd.openxmlformats-officedocument.theme+xml"/>
  <Override PartName="/ppt/slideLayouts/slideLayout200.xml" ContentType="application/vnd.openxmlformats-officedocument.presentationml.slideLayout+xml"/>
  <Override PartName="/ppt/theme/theme30.xml" ContentType="application/vnd.openxmlformats-officedocument.theme+xml"/>
  <Override PartName="/ppt/slideLayouts/slideLayout201.xml" ContentType="application/vnd.openxmlformats-officedocument.presentationml.slideLayout+xml"/>
  <Override PartName="/ppt/theme/theme31.xml" ContentType="application/vnd.openxmlformats-officedocument.theme+xml"/>
  <Override PartName="/ppt/slideLayouts/slideLayout202.xml" ContentType="application/vnd.openxmlformats-officedocument.presentationml.slideLayout+xml"/>
  <Override PartName="/ppt/theme/theme32.xml" ContentType="application/vnd.openxmlformats-officedocument.theme+xml"/>
  <Override PartName="/ppt/slideLayouts/slideLayout203.xml" ContentType="application/vnd.openxmlformats-officedocument.presentationml.slideLayout+xml"/>
  <Override PartName="/ppt/theme/theme33.xml" ContentType="application/vnd.openxmlformats-officedocument.theme+xml"/>
  <Override PartName="/ppt/slideLayouts/slideLayout204.xml" ContentType="application/vnd.openxmlformats-officedocument.presentationml.slideLayout+xml"/>
  <Override PartName="/ppt/theme/theme34.xml" ContentType="application/vnd.openxmlformats-officedocument.theme+xml"/>
  <Override PartName="/ppt/slideLayouts/slideLayout205.xml" ContentType="application/vnd.openxmlformats-officedocument.presentationml.slideLayout+xml"/>
  <Override PartName="/ppt/theme/theme35.xml" ContentType="application/vnd.openxmlformats-officedocument.theme+xml"/>
  <Override PartName="/ppt/slideLayouts/slideLayout206.xml" ContentType="application/vnd.openxmlformats-officedocument.presentationml.slideLayout+xml"/>
  <Override PartName="/ppt/theme/theme36.xml" ContentType="application/vnd.openxmlformats-officedocument.theme+xml"/>
  <Override PartName="/ppt/slideLayouts/slideLayout207.xml" ContentType="application/vnd.openxmlformats-officedocument.presentationml.slideLayout+xml"/>
  <Override PartName="/ppt/theme/theme37.xml" ContentType="application/vnd.openxmlformats-officedocument.theme+xml"/>
  <Override PartName="/ppt/slideLayouts/slideLayout208.xml" ContentType="application/vnd.openxmlformats-officedocument.presentationml.slideLayout+xml"/>
  <Override PartName="/ppt/theme/theme38.xml" ContentType="application/vnd.openxmlformats-officedocument.theme+xml"/>
  <Override PartName="/ppt/slideLayouts/slideLayout209.xml" ContentType="application/vnd.openxmlformats-officedocument.presentationml.slideLayout+xml"/>
  <Override PartName="/ppt/theme/theme39.xml" ContentType="application/vnd.openxmlformats-officedocument.theme+xml"/>
  <Override PartName="/ppt/slideLayouts/slideLayout210.xml" ContentType="application/vnd.openxmlformats-officedocument.presentationml.slideLayout+xml"/>
  <Override PartName="/ppt/theme/theme40.xml" ContentType="application/vnd.openxmlformats-officedocument.theme+xml"/>
  <Override PartName="/ppt/slideLayouts/slideLayout211.xml" ContentType="application/vnd.openxmlformats-officedocument.presentationml.slideLayout+xml"/>
  <Override PartName="/ppt/theme/theme4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4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4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4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4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46.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47.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48.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4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50.xml" ContentType="application/vnd.openxmlformats-officedocument.theme+xml"/>
  <Override PartName="/ppt/slideLayouts/slideLayout303.xml" ContentType="application/vnd.openxmlformats-officedocument.presentationml.slideLayout+xml"/>
  <Override PartName="/ppt/theme/theme51.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52.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53.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media/audio1.bin" ContentType="audi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3.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4.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5.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6.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7.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 id="2147483752" r:id="rId2"/>
    <p:sldMasterId id="2147483728" r:id="rId3"/>
    <p:sldMasterId id="2147483700" r:id="rId4"/>
    <p:sldMasterId id="2147483702" r:id="rId5"/>
    <p:sldMasterId id="2147483704" r:id="rId6"/>
    <p:sldMasterId id="2147483706" r:id="rId7"/>
    <p:sldMasterId id="2147483708" r:id="rId8"/>
    <p:sldMasterId id="2147483714" r:id="rId9"/>
    <p:sldMasterId id="2147483718" r:id="rId10"/>
    <p:sldMasterId id="2147483722" r:id="rId11"/>
    <p:sldMasterId id="2147483724" r:id="rId12"/>
    <p:sldMasterId id="2147483726" r:id="rId13"/>
    <p:sldMasterId id="2147483730" r:id="rId14"/>
    <p:sldMasterId id="2147483736" r:id="rId15"/>
    <p:sldMasterId id="2147483738" r:id="rId16"/>
    <p:sldMasterId id="2147483742" r:id="rId17"/>
    <p:sldMasterId id="2147484271" r:id="rId18"/>
    <p:sldMasterId id="2147484538" r:id="rId19"/>
    <p:sldMasterId id="2147485074" r:id="rId20"/>
    <p:sldMasterId id="2147485076" r:id="rId21"/>
    <p:sldMasterId id="2147485078" r:id="rId22"/>
    <p:sldMasterId id="2147485080" r:id="rId23"/>
    <p:sldMasterId id="2147485082" r:id="rId24"/>
    <p:sldMasterId id="2147485361" r:id="rId25"/>
    <p:sldMasterId id="2147485363" r:id="rId26"/>
    <p:sldMasterId id="2147485365" r:id="rId27"/>
    <p:sldMasterId id="2147485649" r:id="rId28"/>
    <p:sldMasterId id="2147485934" r:id="rId29"/>
    <p:sldMasterId id="2147486790" r:id="rId30"/>
    <p:sldMasterId id="2147487374" r:id="rId31"/>
    <p:sldMasterId id="2147487376" r:id="rId32"/>
    <p:sldMasterId id="2147487380" r:id="rId33"/>
    <p:sldMasterId id="2147487382" r:id="rId34"/>
    <p:sldMasterId id="2147487386" r:id="rId35"/>
    <p:sldMasterId id="2147487388" r:id="rId36"/>
    <p:sldMasterId id="2147487390" r:id="rId37"/>
    <p:sldMasterId id="2147487392" r:id="rId38"/>
    <p:sldMasterId id="2147487394" r:id="rId39"/>
    <p:sldMasterId id="2147487396" r:id="rId40"/>
    <p:sldMasterId id="2147487398" r:id="rId41"/>
    <p:sldMasterId id="2147488661" r:id="rId42"/>
    <p:sldMasterId id="2147488673" r:id="rId43"/>
    <p:sldMasterId id="2147488969" r:id="rId44"/>
    <p:sldMasterId id="2147488981" r:id="rId45"/>
    <p:sldMasterId id="2147488993" r:id="rId46"/>
    <p:sldMasterId id="2147488997" r:id="rId47"/>
    <p:sldMasterId id="2147489009" r:id="rId48"/>
    <p:sldMasterId id="2147489021" r:id="rId49"/>
    <p:sldMasterId id="2147489033" r:id="rId50"/>
    <p:sldMasterId id="2147489409" r:id="rId51"/>
    <p:sldMasterId id="2147489411" r:id="rId52"/>
    <p:sldMasterId id="2147489425" r:id="rId53"/>
    <p:sldMasterId id="2147489437" r:id="rId54"/>
  </p:sldMasterIdLst>
  <p:notesMasterIdLst>
    <p:notesMasterId r:id="rId250"/>
  </p:notesMasterIdLst>
  <p:handoutMasterIdLst>
    <p:handoutMasterId r:id="rId251"/>
  </p:handoutMasterIdLst>
  <p:sldIdLst>
    <p:sldId id="553" r:id="rId55"/>
    <p:sldId id="572" r:id="rId56"/>
    <p:sldId id="573" r:id="rId57"/>
    <p:sldId id="574" r:id="rId58"/>
    <p:sldId id="575" r:id="rId59"/>
    <p:sldId id="554" r:id="rId60"/>
    <p:sldId id="442" r:id="rId61"/>
    <p:sldId id="443" r:id="rId62"/>
    <p:sldId id="444" r:id="rId63"/>
    <p:sldId id="285" r:id="rId64"/>
    <p:sldId id="418" r:id="rId65"/>
    <p:sldId id="286" r:id="rId66"/>
    <p:sldId id="551" r:id="rId67"/>
    <p:sldId id="483" r:id="rId68"/>
    <p:sldId id="314" r:id="rId69"/>
    <p:sldId id="270" r:id="rId70"/>
    <p:sldId id="271" r:id="rId71"/>
    <p:sldId id="272" r:id="rId72"/>
    <p:sldId id="447" r:id="rId73"/>
    <p:sldId id="267" r:id="rId74"/>
    <p:sldId id="421" r:id="rId75"/>
    <p:sldId id="448" r:id="rId76"/>
    <p:sldId id="312" r:id="rId77"/>
    <p:sldId id="449" r:id="rId78"/>
    <p:sldId id="261" r:id="rId79"/>
    <p:sldId id="423" r:id="rId80"/>
    <p:sldId id="287" r:id="rId81"/>
    <p:sldId id="318" r:id="rId82"/>
    <p:sldId id="403" r:id="rId83"/>
    <p:sldId id="450" r:id="rId84"/>
    <p:sldId id="451" r:id="rId85"/>
    <p:sldId id="452" r:id="rId86"/>
    <p:sldId id="453" r:id="rId87"/>
    <p:sldId id="454" r:id="rId88"/>
    <p:sldId id="455" r:id="rId89"/>
    <p:sldId id="424" r:id="rId90"/>
    <p:sldId id="288" r:id="rId91"/>
    <p:sldId id="302" r:id="rId92"/>
    <p:sldId id="304" r:id="rId93"/>
    <p:sldId id="305" r:id="rId94"/>
    <p:sldId id="306" r:id="rId95"/>
    <p:sldId id="445" r:id="rId96"/>
    <p:sldId id="446" r:id="rId97"/>
    <p:sldId id="303" r:id="rId98"/>
    <p:sldId id="404" r:id="rId99"/>
    <p:sldId id="456" r:id="rId100"/>
    <p:sldId id="425" r:id="rId101"/>
    <p:sldId id="308" r:id="rId102"/>
    <p:sldId id="457" r:id="rId103"/>
    <p:sldId id="546" r:id="rId104"/>
    <p:sldId id="426" r:id="rId105"/>
    <p:sldId id="459" r:id="rId106"/>
    <p:sldId id="460" r:id="rId107"/>
    <p:sldId id="489" r:id="rId108"/>
    <p:sldId id="539" r:id="rId109"/>
    <p:sldId id="441" r:id="rId110"/>
    <p:sldId id="291" r:id="rId111"/>
    <p:sldId id="360" r:id="rId112"/>
    <p:sldId id="555" r:id="rId113"/>
    <p:sldId id="556" r:id="rId114"/>
    <p:sldId id="472" r:id="rId115"/>
    <p:sldId id="464" r:id="rId116"/>
    <p:sldId id="274" r:id="rId117"/>
    <p:sldId id="262" r:id="rId118"/>
    <p:sldId id="557" r:id="rId119"/>
    <p:sldId id="356" r:id="rId120"/>
    <p:sldId id="357" r:id="rId121"/>
    <p:sldId id="558" r:id="rId122"/>
    <p:sldId id="359" r:id="rId123"/>
    <p:sldId id="468" r:id="rId124"/>
    <p:sldId id="466" r:id="rId125"/>
    <p:sldId id="469" r:id="rId126"/>
    <p:sldId id="559" r:id="rId127"/>
    <p:sldId id="470" r:id="rId128"/>
    <p:sldId id="471" r:id="rId129"/>
    <p:sldId id="467" r:id="rId130"/>
    <p:sldId id="363" r:id="rId131"/>
    <p:sldId id="358" r:id="rId132"/>
    <p:sldId id="548" r:id="rId133"/>
    <p:sldId id="365" r:id="rId134"/>
    <p:sldId id="353" r:id="rId135"/>
    <p:sldId id="350" r:id="rId136"/>
    <p:sldId id="429" r:id="rId137"/>
    <p:sldId id="378" r:id="rId138"/>
    <p:sldId id="379" r:id="rId139"/>
    <p:sldId id="380" r:id="rId140"/>
    <p:sldId id="381" r:id="rId141"/>
    <p:sldId id="382" r:id="rId142"/>
    <p:sldId id="383" r:id="rId143"/>
    <p:sldId id="384" r:id="rId144"/>
    <p:sldId id="385" r:id="rId145"/>
    <p:sldId id="386" r:id="rId146"/>
    <p:sldId id="387" r:id="rId147"/>
    <p:sldId id="388" r:id="rId148"/>
    <p:sldId id="389" r:id="rId149"/>
    <p:sldId id="390" r:id="rId150"/>
    <p:sldId id="391" r:id="rId151"/>
    <p:sldId id="392" r:id="rId152"/>
    <p:sldId id="393" r:id="rId153"/>
    <p:sldId id="394" r:id="rId154"/>
    <p:sldId id="395" r:id="rId155"/>
    <p:sldId id="340" r:id="rId156"/>
    <p:sldId id="352" r:id="rId157"/>
    <p:sldId id="473" r:id="rId158"/>
    <p:sldId id="354" r:id="rId159"/>
    <p:sldId id="430" r:id="rId160"/>
    <p:sldId id="461" r:id="rId161"/>
    <p:sldId id="474" r:id="rId162"/>
    <p:sldId id="344" r:id="rId163"/>
    <p:sldId id="534" r:id="rId164"/>
    <p:sldId id="535" r:id="rId165"/>
    <p:sldId id="536" r:id="rId166"/>
    <p:sldId id="537" r:id="rId167"/>
    <p:sldId id="431" r:id="rId168"/>
    <p:sldId id="465" r:id="rId169"/>
    <p:sldId id="484" r:id="rId170"/>
    <p:sldId id="560" r:id="rId171"/>
    <p:sldId id="561" r:id="rId172"/>
    <p:sldId id="562" r:id="rId173"/>
    <p:sldId id="563" r:id="rId174"/>
    <p:sldId id="564" r:id="rId175"/>
    <p:sldId id="565" r:id="rId176"/>
    <p:sldId id="482" r:id="rId177"/>
    <p:sldId id="567" r:id="rId178"/>
    <p:sldId id="375" r:id="rId179"/>
    <p:sldId id="361" r:id="rId180"/>
    <p:sldId id="552" r:id="rId181"/>
    <p:sldId id="371" r:id="rId182"/>
    <p:sldId id="376" r:id="rId183"/>
    <p:sldId id="492" r:id="rId184"/>
    <p:sldId id="491" r:id="rId185"/>
    <p:sldId id="493" r:id="rId186"/>
    <p:sldId id="373" r:id="rId187"/>
    <p:sldId id="433" r:id="rId188"/>
    <p:sldId id="369" r:id="rId189"/>
    <p:sldId id="495" r:id="rId190"/>
    <p:sldId id="542" r:id="rId191"/>
    <p:sldId id="547" r:id="rId192"/>
    <p:sldId id="494" r:id="rId193"/>
    <p:sldId id="434" r:id="rId194"/>
    <p:sldId id="372" r:id="rId195"/>
    <p:sldId id="486" r:id="rId196"/>
    <p:sldId id="277" r:id="rId197"/>
    <p:sldId id="268" r:id="rId198"/>
    <p:sldId id="278" r:id="rId199"/>
    <p:sldId id="496" r:id="rId200"/>
    <p:sldId id="498" r:id="rId201"/>
    <p:sldId id="396" r:id="rId202"/>
    <p:sldId id="487" r:id="rId203"/>
    <p:sldId id="497" r:id="rId204"/>
    <p:sldId id="462" r:id="rId205"/>
    <p:sldId id="569" r:id="rId206"/>
    <p:sldId id="343" r:id="rId207"/>
    <p:sldId id="341" r:id="rId208"/>
    <p:sldId id="342" r:id="rId209"/>
    <p:sldId id="435" r:id="rId210"/>
    <p:sldId id="258" r:id="rId211"/>
    <p:sldId id="499" r:id="rId212"/>
    <p:sldId id="500" r:id="rId213"/>
    <p:sldId id="501" r:id="rId214"/>
    <p:sldId id="543" r:id="rId215"/>
    <p:sldId id="503" r:id="rId216"/>
    <p:sldId id="544" r:id="rId217"/>
    <p:sldId id="505" r:id="rId218"/>
    <p:sldId id="568" r:id="rId219"/>
    <p:sldId id="507" r:id="rId220"/>
    <p:sldId id="508" r:id="rId221"/>
    <p:sldId id="509" r:id="rId222"/>
    <p:sldId id="549" r:id="rId223"/>
    <p:sldId id="511" r:id="rId224"/>
    <p:sldId id="512" r:id="rId225"/>
    <p:sldId id="513" r:id="rId226"/>
    <p:sldId id="514" r:id="rId227"/>
    <p:sldId id="515" r:id="rId228"/>
    <p:sldId id="516" r:id="rId229"/>
    <p:sldId id="570" r:id="rId230"/>
    <p:sldId id="571" r:id="rId231"/>
    <p:sldId id="517" r:id="rId232"/>
    <p:sldId id="518" r:id="rId233"/>
    <p:sldId id="519" r:id="rId234"/>
    <p:sldId id="520" r:id="rId235"/>
    <p:sldId id="521" r:id="rId236"/>
    <p:sldId id="522" r:id="rId237"/>
    <p:sldId id="523" r:id="rId238"/>
    <p:sldId id="524" r:id="rId239"/>
    <p:sldId id="525" r:id="rId240"/>
    <p:sldId id="526" r:id="rId241"/>
    <p:sldId id="527" r:id="rId242"/>
    <p:sldId id="528" r:id="rId243"/>
    <p:sldId id="529" r:id="rId244"/>
    <p:sldId id="530" r:id="rId245"/>
    <p:sldId id="531" r:id="rId246"/>
    <p:sldId id="463" r:id="rId247"/>
    <p:sldId id="439" r:id="rId248"/>
    <p:sldId id="550" r:id="rId249"/>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Osaka" charset="0"/>
        <a:cs typeface="Osaka" charset="0"/>
      </a:defRPr>
    </a:lvl1pPr>
    <a:lvl2pPr marL="4572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2pPr>
    <a:lvl3pPr marL="9144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3pPr>
    <a:lvl4pPr marL="13716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4pPr>
    <a:lvl5pPr marL="18288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5pPr>
    <a:lvl6pPr marL="2286000" algn="l" defTabSz="457200" rtl="0" eaLnBrk="1" latinLnBrk="0" hangingPunct="1">
      <a:defRPr sz="2400" kern="1200">
        <a:solidFill>
          <a:schemeClr val="tx1"/>
        </a:solidFill>
        <a:latin typeface="Times New Roman" charset="0"/>
        <a:ea typeface="Osaka" charset="0"/>
        <a:cs typeface="Osaka" charset="0"/>
      </a:defRPr>
    </a:lvl6pPr>
    <a:lvl7pPr marL="2743200" algn="l" defTabSz="457200" rtl="0" eaLnBrk="1" latinLnBrk="0" hangingPunct="1">
      <a:defRPr sz="2400" kern="1200">
        <a:solidFill>
          <a:schemeClr val="tx1"/>
        </a:solidFill>
        <a:latin typeface="Times New Roman" charset="0"/>
        <a:ea typeface="Osaka" charset="0"/>
        <a:cs typeface="Osaka" charset="0"/>
      </a:defRPr>
    </a:lvl7pPr>
    <a:lvl8pPr marL="3200400" algn="l" defTabSz="457200" rtl="0" eaLnBrk="1" latinLnBrk="0" hangingPunct="1">
      <a:defRPr sz="2400" kern="1200">
        <a:solidFill>
          <a:schemeClr val="tx1"/>
        </a:solidFill>
        <a:latin typeface="Times New Roman" charset="0"/>
        <a:ea typeface="Osaka" charset="0"/>
        <a:cs typeface="Osaka" charset="0"/>
      </a:defRPr>
    </a:lvl8pPr>
    <a:lvl9pPr marL="3657600" algn="l" defTabSz="457200" rtl="0" eaLnBrk="1" latinLnBrk="0" hangingPunct="1">
      <a:defRPr sz="2400" kern="1200">
        <a:solidFill>
          <a:schemeClr val="tx1"/>
        </a:solidFill>
        <a:latin typeface="Times New Roman" charset="0"/>
        <a:ea typeface="Osaka" charset="0"/>
        <a:cs typeface="Osak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0E"/>
    <a:srgbClr val="0000FF"/>
    <a:srgbClr val="FFFF00"/>
    <a:srgbClr val="800080"/>
    <a:srgbClr val="FF0000"/>
    <a:srgbClr val="1A2E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7" d="100"/>
          <a:sy n="77" d="100"/>
        </p:scale>
        <p:origin x="-120" y="-656"/>
      </p:cViewPr>
      <p:guideLst>
        <p:guide orient="horz" pos="2160"/>
        <p:guide pos="2880"/>
      </p:guideLst>
    </p:cSldViewPr>
  </p:slideViewPr>
  <p:outlineViewPr>
    <p:cViewPr>
      <p:scale>
        <a:sx n="33" d="100"/>
        <a:sy n="33" d="100"/>
      </p:scale>
      <p:origin x="0" y="30512"/>
    </p:cViewPr>
  </p:outlineViewPr>
  <p:notesTextViewPr>
    <p:cViewPr>
      <p:scale>
        <a:sx n="100" d="100"/>
        <a:sy n="100" d="100"/>
      </p:scale>
      <p:origin x="0" y="0"/>
    </p:cViewPr>
  </p:notesTextViewPr>
  <p:sorterViewPr>
    <p:cViewPr>
      <p:scale>
        <a:sx n="72" d="100"/>
        <a:sy n="72" d="100"/>
      </p:scale>
      <p:origin x="0" y="38824"/>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52.xml"/><Relationship Id="rId107" Type="http://schemas.openxmlformats.org/officeDocument/2006/relationships/slide" Target="slides/slide53.xml"/><Relationship Id="rId108" Type="http://schemas.openxmlformats.org/officeDocument/2006/relationships/slide" Target="slides/slide54.xml"/><Relationship Id="rId109" Type="http://schemas.openxmlformats.org/officeDocument/2006/relationships/slide" Target="slides/slide55.xml"/><Relationship Id="rId70" Type="http://schemas.openxmlformats.org/officeDocument/2006/relationships/slide" Target="slides/slide16.xml"/><Relationship Id="rId71" Type="http://schemas.openxmlformats.org/officeDocument/2006/relationships/slide" Target="slides/slide17.xml"/><Relationship Id="rId72" Type="http://schemas.openxmlformats.org/officeDocument/2006/relationships/slide" Target="slides/slide18.xml"/><Relationship Id="rId73" Type="http://schemas.openxmlformats.org/officeDocument/2006/relationships/slide" Target="slides/slide19.xml"/><Relationship Id="rId74" Type="http://schemas.openxmlformats.org/officeDocument/2006/relationships/slide" Target="slides/slide20.xml"/><Relationship Id="rId75" Type="http://schemas.openxmlformats.org/officeDocument/2006/relationships/slide" Target="slides/slide21.xml"/><Relationship Id="rId76" Type="http://schemas.openxmlformats.org/officeDocument/2006/relationships/slide" Target="slides/slide22.xml"/><Relationship Id="rId77" Type="http://schemas.openxmlformats.org/officeDocument/2006/relationships/slide" Target="slides/slide23.xml"/><Relationship Id="rId78" Type="http://schemas.openxmlformats.org/officeDocument/2006/relationships/slide" Target="slides/slide24.xml"/><Relationship Id="rId79" Type="http://schemas.openxmlformats.org/officeDocument/2006/relationships/slide" Target="slides/slide25.xml"/><Relationship Id="rId170" Type="http://schemas.openxmlformats.org/officeDocument/2006/relationships/slide" Target="slides/slide116.xml"/><Relationship Id="rId171" Type="http://schemas.openxmlformats.org/officeDocument/2006/relationships/slide" Target="slides/slide117.xml"/><Relationship Id="rId172" Type="http://schemas.openxmlformats.org/officeDocument/2006/relationships/slide" Target="slides/slide118.xml"/><Relationship Id="rId173" Type="http://schemas.openxmlformats.org/officeDocument/2006/relationships/slide" Target="slides/slide119.xml"/><Relationship Id="rId174" Type="http://schemas.openxmlformats.org/officeDocument/2006/relationships/slide" Target="slides/slide120.xml"/><Relationship Id="rId175" Type="http://schemas.openxmlformats.org/officeDocument/2006/relationships/slide" Target="slides/slide121.xml"/><Relationship Id="rId176" Type="http://schemas.openxmlformats.org/officeDocument/2006/relationships/slide" Target="slides/slide122.xml"/><Relationship Id="rId177" Type="http://schemas.openxmlformats.org/officeDocument/2006/relationships/slide" Target="slides/slide123.xml"/><Relationship Id="rId178" Type="http://schemas.openxmlformats.org/officeDocument/2006/relationships/slide" Target="slides/slide124.xml"/><Relationship Id="rId179" Type="http://schemas.openxmlformats.org/officeDocument/2006/relationships/slide" Target="slides/slide12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10" Type="http://schemas.openxmlformats.org/officeDocument/2006/relationships/slide" Target="slides/slide56.xml"/><Relationship Id="rId111" Type="http://schemas.openxmlformats.org/officeDocument/2006/relationships/slide" Target="slides/slide57.xml"/><Relationship Id="rId112" Type="http://schemas.openxmlformats.org/officeDocument/2006/relationships/slide" Target="slides/slide58.xml"/><Relationship Id="rId113" Type="http://schemas.openxmlformats.org/officeDocument/2006/relationships/slide" Target="slides/slide59.xml"/><Relationship Id="rId114" Type="http://schemas.openxmlformats.org/officeDocument/2006/relationships/slide" Target="slides/slide60.xml"/><Relationship Id="rId115" Type="http://schemas.openxmlformats.org/officeDocument/2006/relationships/slide" Target="slides/slide61.xml"/><Relationship Id="rId116" Type="http://schemas.openxmlformats.org/officeDocument/2006/relationships/slide" Target="slides/slide62.xml"/><Relationship Id="rId117" Type="http://schemas.openxmlformats.org/officeDocument/2006/relationships/slide" Target="slides/slide63.xml"/><Relationship Id="rId118" Type="http://schemas.openxmlformats.org/officeDocument/2006/relationships/slide" Target="slides/slide64.xml"/><Relationship Id="rId119" Type="http://schemas.openxmlformats.org/officeDocument/2006/relationships/slide" Target="slides/slide65.xml"/><Relationship Id="rId200" Type="http://schemas.openxmlformats.org/officeDocument/2006/relationships/slide" Target="slides/slide146.xml"/><Relationship Id="rId201" Type="http://schemas.openxmlformats.org/officeDocument/2006/relationships/slide" Target="slides/slide147.xml"/><Relationship Id="rId202" Type="http://schemas.openxmlformats.org/officeDocument/2006/relationships/slide" Target="slides/slide148.xml"/><Relationship Id="rId203" Type="http://schemas.openxmlformats.org/officeDocument/2006/relationships/slide" Target="slides/slide149.xml"/><Relationship Id="rId204" Type="http://schemas.openxmlformats.org/officeDocument/2006/relationships/slide" Target="slides/slide150.xml"/><Relationship Id="rId205" Type="http://schemas.openxmlformats.org/officeDocument/2006/relationships/slide" Target="slides/slide151.xml"/><Relationship Id="rId206" Type="http://schemas.openxmlformats.org/officeDocument/2006/relationships/slide" Target="slides/slide152.xml"/><Relationship Id="rId207" Type="http://schemas.openxmlformats.org/officeDocument/2006/relationships/slide" Target="slides/slide153.xml"/><Relationship Id="rId208" Type="http://schemas.openxmlformats.org/officeDocument/2006/relationships/slide" Target="slides/slide154.xml"/><Relationship Id="rId209" Type="http://schemas.openxmlformats.org/officeDocument/2006/relationships/slide" Target="slides/slide15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26.xml"/><Relationship Id="rId81" Type="http://schemas.openxmlformats.org/officeDocument/2006/relationships/slide" Target="slides/slide27.xml"/><Relationship Id="rId82" Type="http://schemas.openxmlformats.org/officeDocument/2006/relationships/slide" Target="slides/slide28.xml"/><Relationship Id="rId83" Type="http://schemas.openxmlformats.org/officeDocument/2006/relationships/slide" Target="slides/slide29.xml"/><Relationship Id="rId84" Type="http://schemas.openxmlformats.org/officeDocument/2006/relationships/slide" Target="slides/slide30.xml"/><Relationship Id="rId85" Type="http://schemas.openxmlformats.org/officeDocument/2006/relationships/slide" Target="slides/slide31.xml"/><Relationship Id="rId86" Type="http://schemas.openxmlformats.org/officeDocument/2006/relationships/slide" Target="slides/slide32.xml"/><Relationship Id="rId87" Type="http://schemas.openxmlformats.org/officeDocument/2006/relationships/slide" Target="slides/slide33.xml"/><Relationship Id="rId88" Type="http://schemas.openxmlformats.org/officeDocument/2006/relationships/slide" Target="slides/slide34.xml"/><Relationship Id="rId89" Type="http://schemas.openxmlformats.org/officeDocument/2006/relationships/slide" Target="slides/slide35.xml"/><Relationship Id="rId180" Type="http://schemas.openxmlformats.org/officeDocument/2006/relationships/slide" Target="slides/slide126.xml"/><Relationship Id="rId181" Type="http://schemas.openxmlformats.org/officeDocument/2006/relationships/slide" Target="slides/slide127.xml"/><Relationship Id="rId182" Type="http://schemas.openxmlformats.org/officeDocument/2006/relationships/slide" Target="slides/slide128.xml"/><Relationship Id="rId183" Type="http://schemas.openxmlformats.org/officeDocument/2006/relationships/slide" Target="slides/slide129.xml"/><Relationship Id="rId184" Type="http://schemas.openxmlformats.org/officeDocument/2006/relationships/slide" Target="slides/slide130.xml"/><Relationship Id="rId185" Type="http://schemas.openxmlformats.org/officeDocument/2006/relationships/slide" Target="slides/slide131.xml"/><Relationship Id="rId186" Type="http://schemas.openxmlformats.org/officeDocument/2006/relationships/slide" Target="slides/slide132.xml"/><Relationship Id="rId187" Type="http://schemas.openxmlformats.org/officeDocument/2006/relationships/slide" Target="slides/slide133.xml"/><Relationship Id="rId188" Type="http://schemas.openxmlformats.org/officeDocument/2006/relationships/slide" Target="slides/slide134.xml"/><Relationship Id="rId189" Type="http://schemas.openxmlformats.org/officeDocument/2006/relationships/slide" Target="slides/slide13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66.xml"/><Relationship Id="rId121" Type="http://schemas.openxmlformats.org/officeDocument/2006/relationships/slide" Target="slides/slide67.xml"/><Relationship Id="rId122" Type="http://schemas.openxmlformats.org/officeDocument/2006/relationships/slide" Target="slides/slide68.xml"/><Relationship Id="rId123" Type="http://schemas.openxmlformats.org/officeDocument/2006/relationships/slide" Target="slides/slide69.xml"/><Relationship Id="rId124" Type="http://schemas.openxmlformats.org/officeDocument/2006/relationships/slide" Target="slides/slide70.xml"/><Relationship Id="rId125" Type="http://schemas.openxmlformats.org/officeDocument/2006/relationships/slide" Target="slides/slide71.xml"/><Relationship Id="rId126" Type="http://schemas.openxmlformats.org/officeDocument/2006/relationships/slide" Target="slides/slide72.xml"/><Relationship Id="rId127" Type="http://schemas.openxmlformats.org/officeDocument/2006/relationships/slide" Target="slides/slide73.xml"/><Relationship Id="rId128" Type="http://schemas.openxmlformats.org/officeDocument/2006/relationships/slide" Target="slides/slide74.xml"/><Relationship Id="rId129" Type="http://schemas.openxmlformats.org/officeDocument/2006/relationships/slide" Target="slides/slide75.xml"/><Relationship Id="rId210" Type="http://schemas.openxmlformats.org/officeDocument/2006/relationships/slide" Target="slides/slide156.xml"/><Relationship Id="rId211" Type="http://schemas.openxmlformats.org/officeDocument/2006/relationships/slide" Target="slides/slide157.xml"/><Relationship Id="rId212" Type="http://schemas.openxmlformats.org/officeDocument/2006/relationships/slide" Target="slides/slide158.xml"/><Relationship Id="rId213" Type="http://schemas.openxmlformats.org/officeDocument/2006/relationships/slide" Target="slides/slide159.xml"/><Relationship Id="rId214" Type="http://schemas.openxmlformats.org/officeDocument/2006/relationships/slide" Target="slides/slide160.xml"/><Relationship Id="rId215" Type="http://schemas.openxmlformats.org/officeDocument/2006/relationships/slide" Target="slides/slide161.xml"/><Relationship Id="rId216" Type="http://schemas.openxmlformats.org/officeDocument/2006/relationships/slide" Target="slides/slide162.xml"/><Relationship Id="rId217" Type="http://schemas.openxmlformats.org/officeDocument/2006/relationships/slide" Target="slides/slide163.xml"/><Relationship Id="rId218" Type="http://schemas.openxmlformats.org/officeDocument/2006/relationships/slide" Target="slides/slide164.xml"/><Relationship Id="rId219" Type="http://schemas.openxmlformats.org/officeDocument/2006/relationships/slide" Target="slides/slide165.xml"/><Relationship Id="rId90" Type="http://schemas.openxmlformats.org/officeDocument/2006/relationships/slide" Target="slides/slide36.xml"/><Relationship Id="rId91" Type="http://schemas.openxmlformats.org/officeDocument/2006/relationships/slide" Target="slides/slide37.xml"/><Relationship Id="rId92" Type="http://schemas.openxmlformats.org/officeDocument/2006/relationships/slide" Target="slides/slide38.xml"/><Relationship Id="rId93" Type="http://schemas.openxmlformats.org/officeDocument/2006/relationships/slide" Target="slides/slide39.xml"/><Relationship Id="rId94" Type="http://schemas.openxmlformats.org/officeDocument/2006/relationships/slide" Target="slides/slide40.xml"/><Relationship Id="rId95" Type="http://schemas.openxmlformats.org/officeDocument/2006/relationships/slide" Target="slides/slide41.xml"/><Relationship Id="rId96" Type="http://schemas.openxmlformats.org/officeDocument/2006/relationships/slide" Target="slides/slide42.xml"/><Relationship Id="rId97" Type="http://schemas.openxmlformats.org/officeDocument/2006/relationships/slide" Target="slides/slide43.xml"/><Relationship Id="rId98" Type="http://schemas.openxmlformats.org/officeDocument/2006/relationships/slide" Target="slides/slide44.xml"/><Relationship Id="rId99" Type="http://schemas.openxmlformats.org/officeDocument/2006/relationships/slide" Target="slides/slide45.xml"/><Relationship Id="rId190" Type="http://schemas.openxmlformats.org/officeDocument/2006/relationships/slide" Target="slides/slide136.xml"/><Relationship Id="rId191" Type="http://schemas.openxmlformats.org/officeDocument/2006/relationships/slide" Target="slides/slide137.xml"/><Relationship Id="rId192" Type="http://schemas.openxmlformats.org/officeDocument/2006/relationships/slide" Target="slides/slide138.xml"/><Relationship Id="rId193" Type="http://schemas.openxmlformats.org/officeDocument/2006/relationships/slide" Target="slides/slide139.xml"/><Relationship Id="rId194" Type="http://schemas.openxmlformats.org/officeDocument/2006/relationships/slide" Target="slides/slide140.xml"/><Relationship Id="rId195" Type="http://schemas.openxmlformats.org/officeDocument/2006/relationships/slide" Target="slides/slide141.xml"/><Relationship Id="rId196" Type="http://schemas.openxmlformats.org/officeDocument/2006/relationships/slide" Target="slides/slide142.xml"/><Relationship Id="rId197" Type="http://schemas.openxmlformats.org/officeDocument/2006/relationships/slide" Target="slides/slide143.xml"/><Relationship Id="rId198" Type="http://schemas.openxmlformats.org/officeDocument/2006/relationships/slide" Target="slides/slide144.xml"/><Relationship Id="rId199" Type="http://schemas.openxmlformats.org/officeDocument/2006/relationships/slide" Target="slides/slide145.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30" Type="http://schemas.openxmlformats.org/officeDocument/2006/relationships/slide" Target="slides/slide76.xml"/><Relationship Id="rId131" Type="http://schemas.openxmlformats.org/officeDocument/2006/relationships/slide" Target="slides/slide77.xml"/><Relationship Id="rId132" Type="http://schemas.openxmlformats.org/officeDocument/2006/relationships/slide" Target="slides/slide78.xml"/><Relationship Id="rId133" Type="http://schemas.openxmlformats.org/officeDocument/2006/relationships/slide" Target="slides/slide79.xml"/><Relationship Id="rId220" Type="http://schemas.openxmlformats.org/officeDocument/2006/relationships/slide" Target="slides/slide166.xml"/><Relationship Id="rId221" Type="http://schemas.openxmlformats.org/officeDocument/2006/relationships/slide" Target="slides/slide167.xml"/><Relationship Id="rId222" Type="http://schemas.openxmlformats.org/officeDocument/2006/relationships/slide" Target="slides/slide168.xml"/><Relationship Id="rId223" Type="http://schemas.openxmlformats.org/officeDocument/2006/relationships/slide" Target="slides/slide169.xml"/><Relationship Id="rId224" Type="http://schemas.openxmlformats.org/officeDocument/2006/relationships/slide" Target="slides/slide170.xml"/><Relationship Id="rId225" Type="http://schemas.openxmlformats.org/officeDocument/2006/relationships/slide" Target="slides/slide171.xml"/><Relationship Id="rId226" Type="http://schemas.openxmlformats.org/officeDocument/2006/relationships/slide" Target="slides/slide172.xml"/><Relationship Id="rId227" Type="http://schemas.openxmlformats.org/officeDocument/2006/relationships/slide" Target="slides/slide173.xml"/><Relationship Id="rId228" Type="http://schemas.openxmlformats.org/officeDocument/2006/relationships/slide" Target="slides/slide174.xml"/><Relationship Id="rId229" Type="http://schemas.openxmlformats.org/officeDocument/2006/relationships/slide" Target="slides/slide175.xml"/><Relationship Id="rId134" Type="http://schemas.openxmlformats.org/officeDocument/2006/relationships/slide" Target="slides/slide80.xml"/><Relationship Id="rId135" Type="http://schemas.openxmlformats.org/officeDocument/2006/relationships/slide" Target="slides/slide81.xml"/><Relationship Id="rId136" Type="http://schemas.openxmlformats.org/officeDocument/2006/relationships/slide" Target="slides/slide82.xml"/><Relationship Id="rId137" Type="http://schemas.openxmlformats.org/officeDocument/2006/relationships/slide" Target="slides/slide83.xml"/><Relationship Id="rId138" Type="http://schemas.openxmlformats.org/officeDocument/2006/relationships/slide" Target="slides/slide84.xml"/><Relationship Id="rId139" Type="http://schemas.openxmlformats.org/officeDocument/2006/relationships/slide" Target="slides/slide85.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40" Type="http://schemas.openxmlformats.org/officeDocument/2006/relationships/slide" Target="slides/slide86.xml"/><Relationship Id="rId141" Type="http://schemas.openxmlformats.org/officeDocument/2006/relationships/slide" Target="slides/slide87.xml"/><Relationship Id="rId142" Type="http://schemas.openxmlformats.org/officeDocument/2006/relationships/slide" Target="slides/slide88.xml"/><Relationship Id="rId143" Type="http://schemas.openxmlformats.org/officeDocument/2006/relationships/slide" Target="slides/slide89.xml"/><Relationship Id="rId144" Type="http://schemas.openxmlformats.org/officeDocument/2006/relationships/slide" Target="slides/slide90.xml"/><Relationship Id="rId145" Type="http://schemas.openxmlformats.org/officeDocument/2006/relationships/slide" Target="slides/slide91.xml"/><Relationship Id="rId146" Type="http://schemas.openxmlformats.org/officeDocument/2006/relationships/slide" Target="slides/slide92.xml"/><Relationship Id="rId147" Type="http://schemas.openxmlformats.org/officeDocument/2006/relationships/slide" Target="slides/slide93.xml"/><Relationship Id="rId148" Type="http://schemas.openxmlformats.org/officeDocument/2006/relationships/slide" Target="slides/slide94.xml"/><Relationship Id="rId149" Type="http://schemas.openxmlformats.org/officeDocument/2006/relationships/slide" Target="slides/slide95.xml"/><Relationship Id="rId230" Type="http://schemas.openxmlformats.org/officeDocument/2006/relationships/slide" Target="slides/slide176.xml"/><Relationship Id="rId231" Type="http://schemas.openxmlformats.org/officeDocument/2006/relationships/slide" Target="slides/slide177.xml"/><Relationship Id="rId232" Type="http://schemas.openxmlformats.org/officeDocument/2006/relationships/slide" Target="slides/slide178.xml"/><Relationship Id="rId233" Type="http://schemas.openxmlformats.org/officeDocument/2006/relationships/slide" Target="slides/slide179.xml"/><Relationship Id="rId234" Type="http://schemas.openxmlformats.org/officeDocument/2006/relationships/slide" Target="slides/slide180.xml"/><Relationship Id="rId235" Type="http://schemas.openxmlformats.org/officeDocument/2006/relationships/slide" Target="slides/slide181.xml"/><Relationship Id="rId236" Type="http://schemas.openxmlformats.org/officeDocument/2006/relationships/slide" Target="slides/slide182.xml"/><Relationship Id="rId237" Type="http://schemas.openxmlformats.org/officeDocument/2006/relationships/slide" Target="slides/slide183.xml"/><Relationship Id="rId238" Type="http://schemas.openxmlformats.org/officeDocument/2006/relationships/slide" Target="slides/slide184.xml"/><Relationship Id="rId239" Type="http://schemas.openxmlformats.org/officeDocument/2006/relationships/slide" Target="slides/slide185.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 Target="slides/slide1.xml"/><Relationship Id="rId56" Type="http://schemas.openxmlformats.org/officeDocument/2006/relationships/slide" Target="slides/slide2.xml"/><Relationship Id="rId57" Type="http://schemas.openxmlformats.org/officeDocument/2006/relationships/slide" Target="slides/slide3.xml"/><Relationship Id="rId58" Type="http://schemas.openxmlformats.org/officeDocument/2006/relationships/slide" Target="slides/slide4.xml"/><Relationship Id="rId59" Type="http://schemas.openxmlformats.org/officeDocument/2006/relationships/slide" Target="slides/slide5.xml"/><Relationship Id="rId150" Type="http://schemas.openxmlformats.org/officeDocument/2006/relationships/slide" Target="slides/slide96.xml"/><Relationship Id="rId151" Type="http://schemas.openxmlformats.org/officeDocument/2006/relationships/slide" Target="slides/slide97.xml"/><Relationship Id="rId152" Type="http://schemas.openxmlformats.org/officeDocument/2006/relationships/slide" Target="slides/slide98.xml"/><Relationship Id="rId153" Type="http://schemas.openxmlformats.org/officeDocument/2006/relationships/slide" Target="slides/slide99.xml"/><Relationship Id="rId154" Type="http://schemas.openxmlformats.org/officeDocument/2006/relationships/slide" Target="slides/slide100.xml"/><Relationship Id="rId155" Type="http://schemas.openxmlformats.org/officeDocument/2006/relationships/slide" Target="slides/slide101.xml"/><Relationship Id="rId156" Type="http://schemas.openxmlformats.org/officeDocument/2006/relationships/slide" Target="slides/slide102.xml"/><Relationship Id="rId157" Type="http://schemas.openxmlformats.org/officeDocument/2006/relationships/slide" Target="slides/slide103.xml"/><Relationship Id="rId158" Type="http://schemas.openxmlformats.org/officeDocument/2006/relationships/slide" Target="slides/slide104.xml"/><Relationship Id="rId159" Type="http://schemas.openxmlformats.org/officeDocument/2006/relationships/slide" Target="slides/slide105.xml"/><Relationship Id="rId240" Type="http://schemas.openxmlformats.org/officeDocument/2006/relationships/slide" Target="slides/slide186.xml"/><Relationship Id="rId241" Type="http://schemas.openxmlformats.org/officeDocument/2006/relationships/slide" Target="slides/slide187.xml"/><Relationship Id="rId242" Type="http://schemas.openxmlformats.org/officeDocument/2006/relationships/slide" Target="slides/slide188.xml"/><Relationship Id="rId243" Type="http://schemas.openxmlformats.org/officeDocument/2006/relationships/slide" Target="slides/slide189.xml"/><Relationship Id="rId244" Type="http://schemas.openxmlformats.org/officeDocument/2006/relationships/slide" Target="slides/slide190.xml"/><Relationship Id="rId245" Type="http://schemas.openxmlformats.org/officeDocument/2006/relationships/slide" Target="slides/slide191.xml"/><Relationship Id="rId246" Type="http://schemas.openxmlformats.org/officeDocument/2006/relationships/slide" Target="slides/slide192.xml"/><Relationship Id="rId247" Type="http://schemas.openxmlformats.org/officeDocument/2006/relationships/slide" Target="slides/slide193.xml"/><Relationship Id="rId248" Type="http://schemas.openxmlformats.org/officeDocument/2006/relationships/slide" Target="slides/slide194.xml"/><Relationship Id="rId249" Type="http://schemas.openxmlformats.org/officeDocument/2006/relationships/slide" Target="slides/slide195.xml"/><Relationship Id="rId60" Type="http://schemas.openxmlformats.org/officeDocument/2006/relationships/slide" Target="slides/slide6.xml"/><Relationship Id="rId61" Type="http://schemas.openxmlformats.org/officeDocument/2006/relationships/slide" Target="slides/slide7.xml"/><Relationship Id="rId62" Type="http://schemas.openxmlformats.org/officeDocument/2006/relationships/slide" Target="slides/slide8.xml"/><Relationship Id="rId63" Type="http://schemas.openxmlformats.org/officeDocument/2006/relationships/slide" Target="slides/slide9.xml"/><Relationship Id="rId64" Type="http://schemas.openxmlformats.org/officeDocument/2006/relationships/slide" Target="slides/slide10.xml"/><Relationship Id="rId65" Type="http://schemas.openxmlformats.org/officeDocument/2006/relationships/slide" Target="slides/slide11.xml"/><Relationship Id="rId66" Type="http://schemas.openxmlformats.org/officeDocument/2006/relationships/slide" Target="slides/slide12.xml"/><Relationship Id="rId67" Type="http://schemas.openxmlformats.org/officeDocument/2006/relationships/slide" Target="slides/slide13.xml"/><Relationship Id="rId68" Type="http://schemas.openxmlformats.org/officeDocument/2006/relationships/slide" Target="slides/slide14.xml"/><Relationship Id="rId69" Type="http://schemas.openxmlformats.org/officeDocument/2006/relationships/slide" Target="slides/slide15.xml"/><Relationship Id="rId160" Type="http://schemas.openxmlformats.org/officeDocument/2006/relationships/slide" Target="slides/slide106.xml"/><Relationship Id="rId161" Type="http://schemas.openxmlformats.org/officeDocument/2006/relationships/slide" Target="slides/slide107.xml"/><Relationship Id="rId162" Type="http://schemas.openxmlformats.org/officeDocument/2006/relationships/slide" Target="slides/slide108.xml"/><Relationship Id="rId163" Type="http://schemas.openxmlformats.org/officeDocument/2006/relationships/slide" Target="slides/slide109.xml"/><Relationship Id="rId164" Type="http://schemas.openxmlformats.org/officeDocument/2006/relationships/slide" Target="slides/slide110.xml"/><Relationship Id="rId165" Type="http://schemas.openxmlformats.org/officeDocument/2006/relationships/slide" Target="slides/slide111.xml"/><Relationship Id="rId166" Type="http://schemas.openxmlformats.org/officeDocument/2006/relationships/slide" Target="slides/slide112.xml"/><Relationship Id="rId167" Type="http://schemas.openxmlformats.org/officeDocument/2006/relationships/slide" Target="slides/slide113.xml"/><Relationship Id="rId168" Type="http://schemas.openxmlformats.org/officeDocument/2006/relationships/slide" Target="slides/slide114.xml"/><Relationship Id="rId169" Type="http://schemas.openxmlformats.org/officeDocument/2006/relationships/slide" Target="slides/slide115.xml"/><Relationship Id="rId250" Type="http://schemas.openxmlformats.org/officeDocument/2006/relationships/notesMaster" Target="notesMasters/notesMaster1.xml"/><Relationship Id="rId251" Type="http://schemas.openxmlformats.org/officeDocument/2006/relationships/handoutMaster" Target="handoutMasters/handoutMaster1.xml"/><Relationship Id="rId252" Type="http://schemas.openxmlformats.org/officeDocument/2006/relationships/printerSettings" Target="printerSettings/printerSettings1.bin"/><Relationship Id="rId253" Type="http://schemas.openxmlformats.org/officeDocument/2006/relationships/presProps" Target="presProps.xml"/><Relationship Id="rId254" Type="http://schemas.openxmlformats.org/officeDocument/2006/relationships/viewProps" Target="viewProps.xml"/><Relationship Id="rId255" Type="http://schemas.openxmlformats.org/officeDocument/2006/relationships/theme" Target="theme/theme1.xml"/><Relationship Id="rId256" Type="http://schemas.openxmlformats.org/officeDocument/2006/relationships/tableStyles" Target="tableStyles.xml"/><Relationship Id="rId100" Type="http://schemas.openxmlformats.org/officeDocument/2006/relationships/slide" Target="slides/slide46.xml"/><Relationship Id="rId101" Type="http://schemas.openxmlformats.org/officeDocument/2006/relationships/slide" Target="slides/slide47.xml"/><Relationship Id="rId102" Type="http://schemas.openxmlformats.org/officeDocument/2006/relationships/slide" Target="slides/slide48.xml"/><Relationship Id="rId103" Type="http://schemas.openxmlformats.org/officeDocument/2006/relationships/slide" Target="slides/slide49.xml"/><Relationship Id="rId104" Type="http://schemas.openxmlformats.org/officeDocument/2006/relationships/slide" Target="slides/slide50.xml"/><Relationship Id="rId105"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942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67691D-1584-D24E-BE69-840CC0A6AD42}" type="slidenum">
              <a:rPr lang="en-US"/>
              <a:pPr>
                <a:defRPr/>
              </a:pPr>
              <a:t>‹#›</a:t>
            </a:fld>
            <a:endParaRPr lang="en-US"/>
          </a:p>
        </p:txBody>
      </p:sp>
    </p:spTree>
    <p:extLst>
      <p:ext uri="{BB962C8B-B14F-4D97-AF65-F5344CB8AC3E}">
        <p14:creationId xmlns:p14="http://schemas.microsoft.com/office/powerpoint/2010/main" val="1875508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3625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8CC98C1-96CE-5D45-8DDF-E37A4333ED7F}" type="slidenum">
              <a:rPr lang="en-US"/>
              <a:pPr>
                <a:defRPr/>
              </a:pPr>
              <a:t>‹#›</a:t>
            </a:fld>
            <a:endParaRPr lang="en-US"/>
          </a:p>
        </p:txBody>
      </p:sp>
    </p:spTree>
    <p:extLst>
      <p:ext uri="{BB962C8B-B14F-4D97-AF65-F5344CB8AC3E}">
        <p14:creationId xmlns:p14="http://schemas.microsoft.com/office/powerpoint/2010/main" val="31626270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2F6B2F8-4074-9F45-BC1A-E13D87D39339}" type="slidenum">
              <a:rPr lang="en-US" sz="1200">
                <a:solidFill>
                  <a:srgbClr val="000000"/>
                </a:solidFill>
              </a:rPr>
              <a:pPr/>
              <a:t>1</a:t>
            </a:fld>
            <a:endParaRPr lang="en-US" sz="1200">
              <a:solidFill>
                <a:srgbClr val="000000"/>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E7F2471-6DD6-8D43-98D4-36EC17DD2CC6}" type="slidenum">
              <a:rPr lang="en-US" sz="1200"/>
              <a:pPr/>
              <a:t>14</a:t>
            </a:fld>
            <a:endParaRPr lang="en-US" sz="1200"/>
          </a:p>
        </p:txBody>
      </p:sp>
      <p:sp>
        <p:nvSpPr>
          <p:cNvPr id="380930" name="Rectangle 2"/>
          <p:cNvSpPr>
            <a:spLocks noGrp="1" noRot="1" noChangeAspect="1" noChangeArrowheads="1" noTextEdit="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6F58354-5B06-7E49-B8C3-A6729DA37590}" type="slidenum">
              <a:rPr lang="en-US" sz="1200"/>
              <a:pPr/>
              <a:t>123</a:t>
            </a:fld>
            <a:endParaRPr lang="en-US" sz="1200"/>
          </a:p>
        </p:txBody>
      </p:sp>
      <p:sp>
        <p:nvSpPr>
          <p:cNvPr id="584706" name="Rectangle 2"/>
          <p:cNvSpPr>
            <a:spLocks noGrp="1" noRot="1" noChangeAspect="1" noChangeArrowheads="1" noTextEdit="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r>
              <a:rPr lang="en-US" b="1">
                <a:latin typeface="Times New Roman" charset="0"/>
                <a:ea typeface="ＭＳ Ｐゴシック" charset="0"/>
                <a:cs typeface="ＭＳ Ｐゴシック" charset="0"/>
              </a:rPr>
              <a:t>One western journalist referred to Singapore as a </a:t>
            </a:r>
            <a:r>
              <a:rPr lang="en-US" altLang="ja-JP" b="1">
                <a:latin typeface="Times New Roman" charset="0"/>
                <a:ea typeface="ＭＳ Ｐゴシック" charset="0"/>
                <a:cs typeface="ＭＳ Ｐゴシック" charset="0"/>
              </a:rPr>
              <a:t>"city of fear"–fear of breaking the law, dear of not making the grade, fear of not having enough money, etc.</a:t>
            </a:r>
          </a:p>
          <a:p>
            <a:endParaRPr lang="en-US" b="1">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Years ago Lee Kuan Yew noted that Singaporeans are not risk-takers in business.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fld id="{B53E3FA4-FAB2-D549-89B9-C59CAF826554}" type="slidenum">
              <a:rPr lang="en-US" sz="1200">
                <a:solidFill>
                  <a:srgbClr val="000000"/>
                </a:solidFill>
                <a:latin typeface="Arial" charset="0"/>
                <a:ea typeface="ＭＳ Ｐゴシック" charset="0"/>
                <a:cs typeface="ＭＳ Ｐゴシック" charset="0"/>
              </a:rPr>
              <a:pPr eaLnBrk="1" hangingPunct="1"/>
              <a:t>124</a:t>
            </a:fld>
            <a:endParaRPr lang="en-US" sz="1200">
              <a:solidFill>
                <a:srgbClr val="000000"/>
              </a:solidFill>
              <a:latin typeface="Arial" charset="0"/>
              <a:ea typeface="ＭＳ Ｐゴシック" charset="0"/>
              <a:cs typeface="ＭＳ Ｐゴシック" charset="0"/>
            </a:endParaRPr>
          </a:p>
        </p:txBody>
      </p:sp>
      <p:sp>
        <p:nvSpPr>
          <p:cNvPr id="586754" name="Rectangle 2"/>
          <p:cNvSpPr>
            <a:spLocks noGrp="1" noRot="1" noChangeAspect="1" noChangeArrowheads="1"/>
          </p:cNvSpPr>
          <p:nvPr>
            <p:ph type="sldImg"/>
          </p:nvPr>
        </p:nvSpPr>
        <p:spPr>
          <a:solidFill>
            <a:srgbClr val="FFFFFF"/>
          </a:solidFill>
          <a:ln/>
        </p:spPr>
      </p:sp>
      <p:sp>
        <p:nvSpPr>
          <p:cNvPr id="586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Slide Image Placeholder 1"/>
          <p:cNvSpPr>
            <a:spLocks noGrp="1" noRot="1" noChangeAspect="1" noTextEdit="1"/>
          </p:cNvSpPr>
          <p:nvPr>
            <p:ph type="sldImg"/>
          </p:nvPr>
        </p:nvSpPr>
        <p:spPr>
          <a:ln/>
        </p:spPr>
      </p:sp>
      <p:sp>
        <p:nvSpPr>
          <p:cNvPr id="588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a:latin typeface="Times New Roman" charset="0"/>
                <a:ea typeface="ＭＳ Ｐゴシック" charset="0"/>
                <a:cs typeface="ＭＳ Ｐゴシック" charset="0"/>
              </a:rPr>
              <a:t>What does the Lord think of us when we ignore his promptings to witness?  </a:t>
            </a:r>
          </a:p>
          <a:p>
            <a:r>
              <a:rPr lang="en-US" sz="1400">
                <a:latin typeface="Times New Roman" charset="0"/>
                <a:ea typeface="ＭＳ Ｐゴシック" charset="0"/>
                <a:cs typeface="ＭＳ Ｐゴシック" charset="0"/>
              </a:rPr>
              <a:t>How does he respond when we are unfaithful in bringing his message? </a:t>
            </a:r>
          </a:p>
        </p:txBody>
      </p:sp>
      <p:sp>
        <p:nvSpPr>
          <p:cNvPr id="588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80036BF-3B5F-0A48-88FA-98BEFDC4D3E6}" type="slidenum">
              <a:rPr lang="en-US" sz="1200"/>
              <a:pPr/>
              <a:t>125</a:t>
            </a:fld>
            <a:endParaRPr lang="en-US"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Slide Image Placeholder 1"/>
          <p:cNvSpPr>
            <a:spLocks noGrp="1" noRot="1" noChangeAspect="1" noTextEdit="1"/>
          </p:cNvSpPr>
          <p:nvPr>
            <p:ph type="sldImg"/>
          </p:nvPr>
        </p:nvSpPr>
        <p:spPr>
          <a:ln/>
        </p:spPr>
      </p:sp>
      <p:sp>
        <p:nvSpPr>
          <p:cNvPr id="590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If anyone knows about failure, 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Jonah !</a:t>
            </a:r>
            <a:endParaRPr lang="en-US">
              <a:latin typeface="Times New Roman" charset="0"/>
              <a:ea typeface="ＭＳ Ｐゴシック" charset="0"/>
              <a:cs typeface="ＭＳ Ｐゴシック" charset="0"/>
            </a:endParaRPr>
          </a:p>
        </p:txBody>
      </p:sp>
      <p:sp>
        <p:nvSpPr>
          <p:cNvPr id="590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3C1EFB6-6A89-484F-98DD-3F0DA1CF0C11}" type="slidenum">
              <a:rPr lang="en-US" sz="1200"/>
              <a:pPr/>
              <a:t>126</a:t>
            </a:fld>
            <a:endParaRPr lang="en-US"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0932E80-BD9C-544E-AB75-FF88A82EB837}" type="slidenum">
              <a:rPr lang="en-US" sz="1200">
                <a:solidFill>
                  <a:srgbClr val="000000"/>
                </a:solidFill>
              </a:rPr>
              <a:pPr/>
              <a:t>127</a:t>
            </a:fld>
            <a:endParaRPr lang="en-US" sz="1200">
              <a:solidFill>
                <a:srgbClr val="000000"/>
              </a:solidFill>
            </a:endParaRPr>
          </a:p>
        </p:txBody>
      </p:sp>
      <p:sp>
        <p:nvSpPr>
          <p:cNvPr id="592898" name="Rectangle 2"/>
          <p:cNvSpPr>
            <a:spLocks noGrp="1" noRot="1" noChangeAspect="1" noChangeArrowheads="1" noTextEdit="1"/>
          </p:cNvSpPr>
          <p:nvPr>
            <p:ph type="sldImg"/>
          </p:nvPr>
        </p:nvSpPr>
        <p:spPr>
          <a:solidFill>
            <a:srgbClr val="FFFFFF"/>
          </a:solidFill>
          <a:ln/>
        </p:spPr>
      </p:sp>
      <p:sp>
        <p:nvSpPr>
          <p:cNvPr id="592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96EDB4E-71F4-3442-978C-36B670DCAC63}" type="slidenum">
              <a:rPr lang="en-US" sz="1200"/>
              <a:pPr/>
              <a:t>128</a:t>
            </a:fld>
            <a:endParaRPr lang="en-US" sz="1200"/>
          </a:p>
        </p:txBody>
      </p:sp>
      <p:sp>
        <p:nvSpPr>
          <p:cNvPr id="594946" name="Rectangle 2"/>
          <p:cNvSpPr>
            <a:spLocks noGrp="1" noRot="1" noChangeAspect="1" noChangeArrowheads="1" noTextEdit="1"/>
          </p:cNvSpPr>
          <p:nvPr>
            <p:ph type="sldImg"/>
          </p:nvPr>
        </p:nvSpPr>
        <p:spPr>
          <a:solidFill>
            <a:srgbClr val="FFFFFF"/>
          </a:solidFill>
          <a:ln/>
        </p:spPr>
      </p:sp>
      <p:sp>
        <p:nvSpPr>
          <p:cNvPr id="594947" name="Rectangle 3"/>
          <p:cNvSpPr>
            <a:spLocks noGrp="1" noChangeArrowheads="1"/>
          </p:cNvSpPr>
          <p:nvPr>
            <p:ph type="body" idx="1"/>
          </p:nvPr>
        </p:nvSpPr>
        <p:spPr>
          <a:solidFill>
            <a:srgbClr val="FFFFFF"/>
          </a:solidFill>
          <a:ln>
            <a:solidFill>
              <a:srgbClr val="000000"/>
            </a:solidFill>
          </a:ln>
        </p:spPr>
        <p:txBody>
          <a:bodyPr/>
          <a:lstStyle/>
          <a:p>
            <a:r>
              <a:rPr lang="en-US" sz="1600">
                <a:latin typeface="Times New Roman" charset="0"/>
                <a:ea typeface="ＭＳ Ｐゴシック" charset="0"/>
                <a:cs typeface="ＭＳ Ｐゴシック" charset="0"/>
              </a:rPr>
              <a:t>In his grace he doesn</a:t>
            </a:r>
            <a:r>
              <a:rPr lang="fr-FR" altLang="ja-JP" sz="1600">
                <a:latin typeface="Times New Roman" charset="0"/>
                <a:ea typeface="ＭＳ Ｐゴシック" charset="0"/>
                <a:cs typeface="ＭＳ Ｐゴシック" charset="0"/>
              </a:rPr>
              <a:t>'</a:t>
            </a:r>
            <a:r>
              <a:rPr lang="en-US" altLang="ja-JP" sz="1600">
                <a:latin typeface="Times New Roman" charset="0"/>
                <a:ea typeface="ＭＳ Ｐゴシック" charset="0"/>
                <a:cs typeface="ＭＳ Ｐゴシック" charset="0"/>
              </a:rPr>
              <a:t>t beat us over the head when we fail to witness–he often gives us more opportunities</a:t>
            </a:r>
            <a:r>
              <a:rPr lang="en-US" altLang="ja-JP" sz="2000">
                <a:latin typeface="Times New Roman" charset="0"/>
                <a:ea typeface="ＭＳ Ｐゴシック" charset="0"/>
                <a:cs typeface="ＭＳ Ｐゴシック" charset="0"/>
              </a:rPr>
              <a:t> </a:t>
            </a:r>
          </a:p>
          <a:p>
            <a:endParaRPr lang="en-US" sz="1400">
              <a:latin typeface="Times New Roman" charset="0"/>
              <a:ea typeface="ＭＳ Ｐゴシック" charset="0"/>
              <a:cs typeface="ＭＳ Ｐゴシック" charset="0"/>
            </a:endParaRPr>
          </a:p>
          <a:p>
            <a:r>
              <a:rPr lang="en-US" sz="1400">
                <a:latin typeface="Times New Roman" charset="0"/>
                <a:ea typeface="ＭＳ Ｐゴシック" charset="0"/>
                <a:cs typeface="ＭＳ Ｐゴシック" charset="0"/>
              </a:rPr>
              <a:t>Then the Lord spoke to Jonah a second time: </a:t>
            </a:r>
            <a:r>
              <a:rPr lang="en-US" sz="1400" baseline="30000">
                <a:latin typeface="Times New Roman" charset="0"/>
                <a:ea typeface="ＭＳ Ｐゴシック" charset="0"/>
                <a:cs typeface="ＭＳ Ｐゴシック" charset="0"/>
              </a:rPr>
              <a:t>2 </a:t>
            </a:r>
            <a:r>
              <a:rPr lang="en-US" altLang="ja-JP" sz="1400">
                <a:latin typeface="Times New Roman" charset="0"/>
                <a:ea typeface="ＭＳ Ｐゴシック" charset="0"/>
                <a:cs typeface="ＭＳ Ｐゴシック" charset="0"/>
              </a:rPr>
              <a:t>"Get up and go to the great city of Nineveh, and deliver the message I have given you." (3:1-2 NLT)</a:t>
            </a:r>
            <a:endParaRPr lang="en-US" sz="1600">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Slide Image Placeholder 1"/>
          <p:cNvSpPr>
            <a:spLocks noGrp="1" noRot="1" noChangeAspect="1" noTextEdit="1"/>
          </p:cNvSpPr>
          <p:nvPr>
            <p:ph type="sldImg"/>
          </p:nvPr>
        </p:nvSpPr>
        <p:spPr>
          <a:ln/>
        </p:spPr>
      </p:sp>
      <p:sp>
        <p:nvSpPr>
          <p:cNvPr id="598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B.  God, in His compassion for us, provides second opportunities even after we initially fail.</a:t>
            </a:r>
          </a:p>
          <a:p>
            <a:endParaRPr lang="en-US">
              <a:latin typeface="Times New Roman" charset="0"/>
              <a:ea typeface="ＭＳ Ｐゴシック" charset="0"/>
              <a:cs typeface="ＭＳ Ｐゴシック" charset="0"/>
            </a:endParaRPr>
          </a:p>
        </p:txBody>
      </p:sp>
      <p:sp>
        <p:nvSpPr>
          <p:cNvPr id="598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5419268-D505-EA4A-9807-D76752B07CCE}" type="slidenum">
              <a:rPr lang="en-US" sz="1200"/>
              <a:pPr/>
              <a:t>130</a:t>
            </a:fld>
            <a:endParaRPr lang="en-US" sz="12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CCBBB90-8BCC-B64B-B751-B52E26307363}" type="slidenum">
              <a:rPr lang="en-US" sz="1200"/>
              <a:pPr/>
              <a:t>132</a:t>
            </a:fld>
            <a:endParaRPr lang="en-US" sz="1200"/>
          </a:p>
        </p:txBody>
      </p:sp>
      <p:sp>
        <p:nvSpPr>
          <p:cNvPr id="601090" name="Rectangle 2"/>
          <p:cNvSpPr>
            <a:spLocks noGrp="1" noRot="1" noChangeAspect="1" noChangeArrowheads="1" noTextEdit="1"/>
          </p:cNvSpPr>
          <p:nvPr>
            <p:ph type="sldImg"/>
          </p:nvPr>
        </p:nvSpPr>
        <p:spPr>
          <a:solidFill>
            <a:srgbClr val="FFFFFF"/>
          </a:solidFill>
          <a:ln/>
        </p:spPr>
      </p:sp>
      <p:sp>
        <p:nvSpPr>
          <p:cNvPr id="601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024A44A-40B4-7D49-BD9C-1C3C8C934C08}" type="slidenum">
              <a:rPr lang="en-US" sz="1200"/>
              <a:pPr/>
              <a:t>133</a:t>
            </a:fld>
            <a:endParaRPr lang="en-US" sz="1200"/>
          </a:p>
        </p:txBody>
      </p:sp>
      <p:sp>
        <p:nvSpPr>
          <p:cNvPr id="603138" name="Rectangle 2"/>
          <p:cNvSpPr>
            <a:spLocks noGrp="1" noRot="1" noChangeAspect="1" noChangeArrowheads="1" noTextEdit="1"/>
          </p:cNvSpPr>
          <p:nvPr>
            <p:ph type="sldImg"/>
          </p:nvPr>
        </p:nvSpPr>
        <p:spPr>
          <a:solidFill>
            <a:srgbClr val="FFFFFF"/>
          </a:solidFill>
          <a:ln/>
        </p:spPr>
      </p:sp>
      <p:sp>
        <p:nvSpPr>
          <p:cNvPr id="603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F72CECA-BDC4-154D-AC48-BBF6607DB564}" type="slidenum">
              <a:rPr lang="en-US" sz="1200"/>
              <a:pPr/>
              <a:t>134</a:t>
            </a:fld>
            <a:endParaRPr lang="en-US" sz="1200"/>
          </a:p>
        </p:txBody>
      </p:sp>
      <p:sp>
        <p:nvSpPr>
          <p:cNvPr id="605186" name="Rectangle 2"/>
          <p:cNvSpPr>
            <a:spLocks noGrp="1" noRot="1" noChangeAspect="1" noChangeArrowheads="1" noTextEdit="1"/>
          </p:cNvSpPr>
          <p:nvPr>
            <p:ph type="sldImg"/>
          </p:nvPr>
        </p:nvSpPr>
        <p:spPr>
          <a:solidFill>
            <a:srgbClr val="FFFFFF"/>
          </a:solidFill>
          <a:ln/>
        </p:spPr>
      </p:sp>
      <p:sp>
        <p:nvSpPr>
          <p:cNvPr id="605187" name="Rectangle 3"/>
          <p:cNvSpPr>
            <a:spLocks noGrp="1" noChangeArrowheads="1"/>
          </p:cNvSpPr>
          <p:nvPr>
            <p:ph type="body" idx="1"/>
          </p:nvPr>
        </p:nvSpPr>
        <p:spPr>
          <a:solidFill>
            <a:srgbClr val="FFFFFF"/>
          </a:solidFill>
          <a:ln>
            <a:solidFill>
              <a:srgbClr val="000000"/>
            </a:solidFill>
          </a:ln>
        </p:spPr>
        <p:txBody>
          <a:bodyPr/>
          <a:lstStyle/>
          <a:p>
            <a:r>
              <a:rPr lang="en-US" sz="1800" baseline="30000">
                <a:latin typeface="Times New Roman" charset="0"/>
                <a:ea typeface="ＭＳ Ｐゴシック" charset="0"/>
                <a:cs typeface="ＭＳ Ｐゴシック" charset="0"/>
              </a:rPr>
              <a:t>3 </a:t>
            </a:r>
            <a:r>
              <a:rPr lang="en-US" sz="1800">
                <a:latin typeface="Times New Roman" charset="0"/>
                <a:ea typeface="ＭＳ Ｐゴシック" charset="0"/>
                <a:cs typeface="ＭＳ Ｐゴシック" charset="0"/>
              </a:rPr>
              <a:t>This time Jonah obeyed the Lord</a:t>
            </a:r>
            <a:r>
              <a:rPr lang="fr-FR" altLang="ja-JP" sz="1800">
                <a:latin typeface="Times New Roman" charset="0"/>
                <a:ea typeface="ＭＳ Ｐゴシック" charset="0"/>
                <a:cs typeface="ＭＳ Ｐゴシック" charset="0"/>
              </a:rPr>
              <a:t>'</a:t>
            </a:r>
            <a:r>
              <a:rPr lang="en-US" altLang="ja-JP" sz="1800">
                <a:latin typeface="Times New Roman" charset="0"/>
                <a:ea typeface="ＭＳ Ｐゴシック" charset="0"/>
                <a:cs typeface="ＭＳ Ｐゴシック" charset="0"/>
              </a:rPr>
              <a:t>s command and went to Nineveh, a city so large that it took three days to see it all.</a:t>
            </a:r>
            <a:r>
              <a:rPr lang="en-US" altLang="ja-JP" sz="1800" baseline="30000">
                <a:latin typeface="Times New Roman" charset="0"/>
                <a:ea typeface="ＭＳ Ｐゴシック" charset="0"/>
                <a:cs typeface="ＭＳ Ｐゴシック" charset="0"/>
              </a:rPr>
              <a:t>*</a:t>
            </a:r>
            <a:r>
              <a:rPr lang="en-US" altLang="ja-JP" sz="1800">
                <a:latin typeface="Times New Roman" charset="0"/>
                <a:ea typeface="ＭＳ Ｐゴシック" charset="0"/>
                <a:cs typeface="ＭＳ Ｐゴシック" charset="0"/>
              </a:rPr>
              <a:t> </a:t>
            </a:r>
          </a:p>
          <a:p>
            <a:r>
              <a:rPr lang="en-US" sz="1800" baseline="30000">
                <a:latin typeface="Times New Roman" charset="0"/>
                <a:ea typeface="ＭＳ Ｐゴシック" charset="0"/>
                <a:cs typeface="ＭＳ Ｐゴシック" charset="0"/>
              </a:rPr>
              <a:t>4 </a:t>
            </a:r>
            <a:r>
              <a:rPr lang="en-US" sz="1800">
                <a:latin typeface="Times New Roman" charset="0"/>
                <a:ea typeface="ＭＳ Ｐゴシック" charset="0"/>
                <a:cs typeface="ＭＳ Ｐゴシック" charset="0"/>
              </a:rPr>
              <a:t>On the day Jonah entered the city, he shouted to the crowds: </a:t>
            </a:r>
            <a:r>
              <a:rPr lang="en-US" altLang="ja-JP" sz="1800">
                <a:latin typeface="Times New Roman" charset="0"/>
                <a:ea typeface="ＭＳ Ｐゴシック" charset="0"/>
                <a:cs typeface="ＭＳ Ｐゴシック" charset="0"/>
              </a:rPr>
              <a:t>"Forty days from now Nineveh will be destroyed!" (3:3-4 NLT)</a:t>
            </a:r>
            <a:endParaRPr lang="en-US" sz="180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5C67939-75C6-644D-ADC4-F440F1D922A9}" type="slidenum">
              <a:rPr lang="en-US" sz="1200"/>
              <a:pPr/>
              <a:t>15</a:t>
            </a:fld>
            <a:endParaRPr lang="en-US" sz="1200"/>
          </a:p>
        </p:txBody>
      </p:sp>
      <p:sp>
        <p:nvSpPr>
          <p:cNvPr id="382978" name="Rectangle 2"/>
          <p:cNvSpPr>
            <a:spLocks noGrp="1" noRot="1" noChangeAspect="1" noChangeArrowheads="1" noTextEdit="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Slide Image Placeholder 1"/>
          <p:cNvSpPr>
            <a:spLocks noGrp="1" noRot="1" noChangeAspect="1" noTextEdit="1"/>
          </p:cNvSpPr>
          <p:nvPr>
            <p:ph type="sldImg"/>
          </p:nvPr>
        </p:nvSpPr>
        <p:spPr>
          <a:ln/>
        </p:spPr>
      </p:sp>
      <p:sp>
        <p:nvSpPr>
          <p:cNvPr id="607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a:latin typeface="Times New Roman" charset="0"/>
                <a:ea typeface="ＭＳ Ｐゴシック" charset="0"/>
                <a:cs typeface="ＭＳ Ｐゴシック" charset="0"/>
              </a:rPr>
              <a:t>There</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s a problem here regarding the three-day</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s journey (cf. OTS, 602).  Nineveh</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s inner wall was less than eight miles, so the diameter of the city was only two miles–hardly a three-day journey.  One day</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s journey in the open was usually 15-20 miles (Hannah, </a:t>
            </a:r>
            <a:r>
              <a:rPr lang="en-US" altLang="ja-JP" sz="1400" b="1" i="1">
                <a:latin typeface="Times New Roman" charset="0"/>
                <a:ea typeface="ＭＳ Ｐゴシック" charset="0"/>
                <a:cs typeface="ＭＳ Ｐゴシック" charset="0"/>
              </a:rPr>
              <a:t>BKC</a:t>
            </a:r>
            <a:r>
              <a:rPr lang="en-US" altLang="ja-JP" sz="1400" b="1">
                <a:latin typeface="Times New Roman" charset="0"/>
                <a:ea typeface="ＭＳ Ｐゴシック" charset="0"/>
                <a:cs typeface="ＭＳ Ｐゴシック" charset="0"/>
              </a:rPr>
              <a:t>, 1:1463).  </a:t>
            </a:r>
          </a:p>
          <a:p>
            <a:r>
              <a:rPr lang="en-US" sz="1400" b="1">
                <a:latin typeface="Times New Roman" charset="0"/>
                <a:ea typeface="ＭＳ Ｐゴシック" charset="0"/>
                <a:cs typeface="ＭＳ Ｐゴシック" charset="0"/>
              </a:rPr>
              <a:t>But this isn</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t really a problem in either of two ways: </a:t>
            </a:r>
          </a:p>
          <a:p>
            <a:r>
              <a:rPr lang="en-US" altLang="ja-JP" sz="1400" b="1">
                <a:latin typeface="Times New Roman" charset="0"/>
                <a:ea typeface="ＭＳ Ｐゴシック" charset="0"/>
                <a:cs typeface="ＭＳ Ｐゴシック" charset="0"/>
              </a:rPr>
              <a:t>"The great city of Nineveh" (1:2; 3:2; cf. 4:11) almost surely included three other towns in the vicinity as well.  Four cities (Nineveh, Rehoboth Ir, Calah, and Resen) are mentioned in Genesis 10:11-12 as "the great city" and they still exist today with different names (Kouyunjik, Khorsbad, Nimroud, and Karamles). This can be observed on the following map by Austin Henry Layard, </a:t>
            </a:r>
            <a:r>
              <a:rPr lang="en-US" altLang="ja-JP" sz="1400" b="1" i="1">
                <a:latin typeface="Times New Roman" charset="0"/>
                <a:ea typeface="ＭＳ Ｐゴシック" charset="0"/>
                <a:cs typeface="ＭＳ Ｐゴシック" charset="0"/>
              </a:rPr>
              <a:t>Nineveh and Its Remains</a:t>
            </a:r>
            <a:r>
              <a:rPr lang="en-US" altLang="ja-JP" sz="1400" b="1">
                <a:latin typeface="Times New Roman" charset="0"/>
                <a:ea typeface="ＭＳ Ｐゴシック" charset="0"/>
                <a:cs typeface="ＭＳ Ｐゴシック" charset="0"/>
              </a:rPr>
              <a:t>, 2:40.</a:t>
            </a:r>
          </a:p>
          <a:p>
            <a:r>
              <a:rPr lang="en-US" sz="1400" b="1">
                <a:latin typeface="Times New Roman" charset="0"/>
                <a:ea typeface="ＭＳ Ｐゴシック" charset="0"/>
                <a:cs typeface="ＭＳ Ｐゴシック" charset="0"/>
              </a:rPr>
              <a:t>If we superimpose a map of Singapore over it, we can see that walking through Nineveh would be like walking in Singapore from the far north in Yishun to Harbourfront in the south. That could take 3 days easily!</a:t>
            </a:r>
          </a:p>
        </p:txBody>
      </p:sp>
      <p:sp>
        <p:nvSpPr>
          <p:cNvPr id="607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B80895A-D301-1E4A-B08E-7FB0234B3D95}" type="slidenum">
              <a:rPr lang="en-US" sz="1200"/>
              <a:pPr/>
              <a:t>135</a:t>
            </a:fld>
            <a:endParaRPr lang="en-US" sz="12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404538A-ABB5-984F-B03D-5D1D6A533B9E}" type="slidenum">
              <a:rPr lang="en-US" sz="1200"/>
              <a:pPr/>
              <a:t>136</a:t>
            </a:fld>
            <a:endParaRPr lang="en-US" sz="1200"/>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noTextEdit="1"/>
          </p:cNvSpPr>
          <p:nvPr>
            <p:ph type="sldImg"/>
          </p:nvPr>
        </p:nvSpPr>
        <p:spPr>
          <a:ln/>
        </p:spPr>
      </p:sp>
      <p:sp>
        <p:nvSpPr>
          <p:cNvPr id="611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FFFF"/>
                </a:solidFill>
                <a:latin typeface="Arial" charset="0"/>
                <a:ea typeface="ＭＳ Ｐゴシック" charset="0"/>
                <a:cs typeface="Arial" charset="0"/>
              </a:rPr>
              <a:t>One of the teachers of religious law was standing there listening to the debate. He realized that Jesus had answered well, so he asked, </a:t>
            </a:r>
            <a:r>
              <a:rPr lang="en-US" altLang="ja-JP">
                <a:solidFill>
                  <a:srgbClr val="FFFFFF"/>
                </a:solidFill>
                <a:latin typeface="Arial" charset="0"/>
                <a:ea typeface="ＭＳ Ｐゴシック" charset="0"/>
                <a:cs typeface="Arial" charset="0"/>
              </a:rPr>
              <a:t>"Of all the commandments, which is the most important?"</a:t>
            </a:r>
            <a:r>
              <a:rPr lang="en-US" altLang="ja-JP" i="1">
                <a:latin typeface="Times New Roman" charset="0"/>
                <a:ea typeface="ＭＳ Ｐゴシック" charset="0"/>
                <a:cs typeface="ＭＳ Ｐゴシック" charset="0"/>
              </a:rPr>
              <a:t>  Jesus answered…</a:t>
            </a:r>
            <a:endParaRPr lang="en-US" i="1">
              <a:solidFill>
                <a:srgbClr val="FFFFFF"/>
              </a:solidFill>
              <a:latin typeface="Arial" charset="0"/>
              <a:ea typeface="ＭＳ Ｐゴシック" charset="0"/>
              <a:cs typeface="Arial" charset="0"/>
            </a:endParaRPr>
          </a:p>
        </p:txBody>
      </p:sp>
      <p:sp>
        <p:nvSpPr>
          <p:cNvPr id="61133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6ACDDCE2-6BA5-644A-AF77-6A15EB7E9690}" type="slidenum">
              <a:rPr lang="en-US" sz="1200">
                <a:solidFill>
                  <a:srgbClr val="000000"/>
                </a:solidFill>
              </a:rPr>
              <a:pPr algn="r"/>
              <a:t>137</a:t>
            </a:fld>
            <a:endParaRPr lang="en-US" sz="1200">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Slide Image Placeholder 1"/>
          <p:cNvSpPr>
            <a:spLocks noGrp="1" noRot="1" noChangeAspect="1" noTextEdit="1"/>
          </p:cNvSpPr>
          <p:nvPr>
            <p:ph type="sldImg"/>
          </p:nvPr>
        </p:nvSpPr>
        <p:spPr>
          <a:ln/>
        </p:spPr>
      </p:sp>
      <p:sp>
        <p:nvSpPr>
          <p:cNvPr id="613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3050" algn="ctr" eaLnBrk="1" hangingPunct="1">
              <a:spcBef>
                <a:spcPts val="1200"/>
              </a:spcBef>
            </a:pPr>
            <a:r>
              <a:rPr lang="en-US" sz="1100" b="1">
                <a:latin typeface="Times New Roman" charset="0"/>
                <a:ea typeface="MS Mincho" charset="0"/>
                <a:cs typeface="MS Mincho" charset="0"/>
              </a:rPr>
              <a:t>• Love God</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Where it starts–and ends–is in our call to LOVE.  As Paul noted, </a:t>
            </a:r>
            <a:r>
              <a:rPr lang="en-US" altLang="ja-JP" b="1">
                <a:latin typeface="Times" charset="0"/>
                <a:ea typeface="ＭＳ Ｐゴシック" charset="0"/>
                <a:cs typeface="ＭＳ Ｐゴシック" charset="0"/>
              </a:rPr>
              <a:t>"The greatest of these is love" (1 Cor. 13:13).  </a:t>
            </a:r>
            <a:endParaRPr lang="en-US" altLang="ja-JP" b="1">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What is the most important thing we do as a church?  It begins with loving the God who loves us.  </a:t>
            </a:r>
            <a:endParaRPr lang="en-US" b="1">
              <a:latin typeface="Times New Roman" charset="0"/>
              <a:ea typeface="ＭＳ Ｐゴシック" charset="0"/>
              <a:cs typeface="ＭＳ Ｐゴシック" charset="0"/>
            </a:endParaRPr>
          </a:p>
          <a:p>
            <a:pPr marL="822325" indent="-273050" algn="ctr" eaLnBrk="1" hangingPunct="1">
              <a:spcBef>
                <a:spcPts val="1200"/>
              </a:spcBef>
            </a:pPr>
            <a:r>
              <a:rPr lang="en-US" sz="1100" b="1">
                <a:latin typeface="Times New Roman" charset="0"/>
                <a:ea typeface="MS Mincho" charset="0"/>
                <a:cs typeface="MS Mincho" charset="0"/>
              </a:rPr>
              <a:t>• Love Church</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Do you genuinely love him?  If you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then nothing else you do counts, really.</a:t>
            </a:r>
            <a:endParaRPr lang="en-US" altLang="ja-JP" b="1">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The second thing He said right after this: to love your neighbor as yourself.  </a:t>
            </a:r>
            <a:endParaRPr lang="en-US" b="1">
              <a:latin typeface="Times New Roman" charset="0"/>
              <a:ea typeface="ＭＳ Ｐゴシック" charset="0"/>
              <a:cs typeface="ＭＳ Ｐゴシック" charset="0"/>
            </a:endParaRPr>
          </a:p>
          <a:p>
            <a:pPr marL="822325" indent="-273050" algn="ctr" eaLnBrk="1" hangingPunct="1">
              <a:spcBef>
                <a:spcPts val="1200"/>
              </a:spcBef>
            </a:pPr>
            <a:r>
              <a:rPr lang="en-US" sz="1100" b="1">
                <a:latin typeface="Times New Roman" charset="0"/>
                <a:ea typeface="MS Mincho" charset="0"/>
                <a:cs typeface="MS Mincho" charset="0"/>
              </a:rPr>
              <a:t>• Love Nations</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But who is your neighbor?  It starts right here in the body–to love the church–but then it extends from this </a:t>
            </a:r>
            <a:r>
              <a:rPr lang="en-US" altLang="ja-JP" b="1">
                <a:latin typeface="Times" charset="0"/>
                <a:ea typeface="ＭＳ Ｐゴシック"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a:latin typeface="Times New Roman" charset="0"/>
              <a:ea typeface="ＭＳ Ｐゴシック" charset="0"/>
              <a:cs typeface="ＭＳ Ｐゴシック" charset="0"/>
            </a:endParaRPr>
          </a:p>
          <a:p>
            <a:pPr marL="822325" indent="-273050" eaLnBrk="1" hangingPunct="1"/>
            <a:endParaRPr lang="en-US">
              <a:latin typeface="Times New Roman" charset="0"/>
              <a:ea typeface="ＭＳ Ｐゴシック" charset="0"/>
              <a:cs typeface="ＭＳ Ｐゴシック" charset="0"/>
            </a:endParaRPr>
          </a:p>
        </p:txBody>
      </p:sp>
      <p:sp>
        <p:nvSpPr>
          <p:cNvPr id="613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895FDFD-2ED1-C243-AB73-A81EBC327EED}" type="slidenum">
              <a:rPr lang="en-US" sz="1200">
                <a:solidFill>
                  <a:srgbClr val="000000"/>
                </a:solidFill>
              </a:rPr>
              <a:pPr/>
              <a:t>138</a:t>
            </a:fld>
            <a:endParaRPr lang="en-US" sz="1200">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DF4AB3E-3433-094D-9A85-47E8E8145791}" type="slidenum">
              <a:rPr lang="en-US" sz="1200"/>
              <a:pPr/>
              <a:t>140</a:t>
            </a:fld>
            <a:endParaRPr lang="en-US" sz="1200"/>
          </a:p>
        </p:txBody>
      </p:sp>
      <p:sp>
        <p:nvSpPr>
          <p:cNvPr id="616450" name="Rectangle 2"/>
          <p:cNvSpPr>
            <a:spLocks noGrp="1" noRot="1" noChangeAspect="1" noChangeArrowheads="1" noTextEdit="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p:spPr>
        <p:txBody>
          <a:bodyPr/>
          <a:lstStyle/>
          <a:p>
            <a:r>
              <a:rPr lang="en-US" b="1">
                <a:latin typeface="Times New Roman" charset="0"/>
                <a:ea typeface="ＭＳ Ｐゴシック" charset="0"/>
                <a:cs typeface="ＭＳ Ｐゴシック" charset="0"/>
              </a:rPr>
              <a:t>Susan used to take Chinese lessons from a woman from Beijing.  I remember once meeting her husband. When he found out that I was a Bible college lecturer, he said, </a:t>
            </a:r>
            <a:r>
              <a:rPr lang="en-US" altLang="ja-JP" b="1">
                <a:latin typeface="Times New Roman" charset="0"/>
                <a:ea typeface="ＭＳ Ｐゴシック" charset="0"/>
                <a:cs typeface="ＭＳ Ｐゴシック" charset="0"/>
              </a:rPr>
              <a:t>"Well, </a:t>
            </a:r>
            <a:r>
              <a:rPr lang="en-US" altLang="ja-JP" b="1" i="1">
                <a:latin typeface="Times New Roman" charset="0"/>
                <a:ea typeface="ＭＳ Ｐゴシック" charset="0"/>
                <a:cs typeface="ＭＳ Ｐゴシック" charset="0"/>
              </a:rPr>
              <a:t>you</a:t>
            </a:r>
            <a:r>
              <a:rPr lang="en-US" altLang="ja-JP" b="1">
                <a:latin typeface="Times New Roman" charset="0"/>
                <a:ea typeface="ＭＳ Ｐゴシック" charset="0"/>
                <a:cs typeface="ＭＳ Ｐゴシック" charset="0"/>
              </a:rPr>
              <a:t> definitely aren</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t one I</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m going to talk to about </a:t>
            </a:r>
            <a:r>
              <a:rPr lang="en-US" altLang="ja-JP" b="1" i="1">
                <a:latin typeface="Times New Roman" charset="0"/>
                <a:ea typeface="ＭＳ Ｐゴシック" charset="0"/>
                <a:cs typeface="ＭＳ Ｐゴシック" charset="0"/>
              </a:rPr>
              <a:t>religion</a:t>
            </a:r>
            <a:r>
              <a:rPr lang="en-US" altLang="ja-JP" b="1">
                <a:latin typeface="Times New Roman" charset="0"/>
                <a:ea typeface="ＭＳ Ｐゴシック" charset="0"/>
                <a:cs typeface="ＭＳ Ｐゴシック" charset="0"/>
              </a:rPr>
              <a:t>!"</a:t>
            </a:r>
          </a:p>
          <a:p>
            <a:r>
              <a:rPr lang="en-US" b="1">
                <a:latin typeface="Times New Roman" charset="0"/>
                <a:ea typeface="ＭＳ Ｐゴシック" charset="0"/>
                <a:cs typeface="ＭＳ Ｐゴシック" charset="0"/>
              </a:rPr>
              <a:t>My neighbor Kevin said basically the same thing when I asked him about the differences between Catholicism and Christianity.</a:t>
            </a:r>
          </a:p>
          <a:p>
            <a:r>
              <a:rPr lang="en-US" altLang="ja-JP" b="1">
                <a:latin typeface="Times New Roman" charset="0"/>
                <a:ea typeface="ＭＳ Ｐゴシック" charset="0"/>
                <a:cs typeface="ＭＳ Ｐゴシック" charset="0"/>
              </a:rPr>
              <a:t>"I</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m paid to be good–you</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re good for nothin</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a:t>
            </a:r>
          </a:p>
          <a:p>
            <a:r>
              <a:rPr lang="en-US" b="1">
                <a:latin typeface="Times New Roman" charset="0"/>
                <a:ea typeface="ＭＳ Ｐゴシック" charset="0"/>
                <a:cs typeface="ＭＳ Ｐゴシック" charset="0"/>
              </a:rPr>
              <a:t>You have more opportunities than me–take them! </a:t>
            </a:r>
          </a:p>
          <a:p>
            <a:r>
              <a:rPr lang="en-US" b="1">
                <a:latin typeface="Times New Roman" charset="0"/>
                <a:ea typeface="ＭＳ Ｐゴシック" charset="0"/>
                <a:cs typeface="ＭＳ Ｐゴシック" charset="0"/>
              </a:rPr>
              <a:t>Now what results from sharing God</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love?</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E448020-0C7D-3B4E-98F6-B49BB10C7123}" type="slidenum">
              <a:rPr lang="en-US" sz="1200"/>
              <a:pPr/>
              <a:t>141</a:t>
            </a:fld>
            <a:endParaRPr lang="en-US" sz="1200"/>
          </a:p>
        </p:txBody>
      </p:sp>
      <p:sp>
        <p:nvSpPr>
          <p:cNvPr id="618498" name="Rectangle 2"/>
          <p:cNvSpPr>
            <a:spLocks noGrp="1" noRot="1" noChangeAspect="1" noChangeArrowheads="1" noTextEdit="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r>
              <a:rPr lang="en-US" sz="1400" baseline="30000">
                <a:latin typeface="Times New Roman" charset="0"/>
                <a:ea typeface="ＭＳ Ｐゴシック" charset="0"/>
                <a:cs typeface="ＭＳ Ｐゴシック" charset="0"/>
              </a:rPr>
              <a:t>5 </a:t>
            </a:r>
            <a:r>
              <a:rPr lang="en-US" sz="1400">
                <a:latin typeface="Times New Roman" charset="0"/>
                <a:ea typeface="ＭＳ Ｐゴシック" charset="0"/>
                <a:cs typeface="ＭＳ Ｐゴシック" charset="0"/>
              </a:rPr>
              <a:t>The people of Nineveh believed God</a:t>
            </a:r>
            <a:r>
              <a:rPr lang="fr-FR" altLang="ja-JP" sz="1400">
                <a:latin typeface="Times New Roman" charset="0"/>
                <a:ea typeface="ＭＳ Ｐゴシック" charset="0"/>
                <a:cs typeface="ＭＳ Ｐゴシック" charset="0"/>
              </a:rPr>
              <a:t>'</a:t>
            </a:r>
            <a:r>
              <a:rPr lang="en-US" altLang="ja-JP" sz="1400">
                <a:latin typeface="Times New Roman" charset="0"/>
                <a:ea typeface="ＭＳ Ｐゴシック" charset="0"/>
                <a:cs typeface="ＭＳ Ｐゴシック" charset="0"/>
              </a:rPr>
              <a:t>s message, and from the greatest to the least, they declared a fast and put on burlap to show their sorrow.</a:t>
            </a:r>
          </a:p>
          <a:p>
            <a:r>
              <a:rPr lang="en-US" sz="1400" baseline="30000">
                <a:latin typeface="Times New Roman" charset="0"/>
                <a:ea typeface="ＭＳ Ｐゴシック" charset="0"/>
                <a:cs typeface="ＭＳ Ｐゴシック" charset="0"/>
              </a:rPr>
              <a:t>6 </a:t>
            </a:r>
            <a:r>
              <a:rPr lang="en-US" sz="1400">
                <a:latin typeface="Times New Roman" charset="0"/>
                <a:ea typeface="ＭＳ Ｐゴシック" charset="0"/>
                <a:cs typeface="ＭＳ Ｐゴシック" charset="0"/>
              </a:rPr>
              <a:t>When the king of Nineveh heard what Jonah was saying, he stepped down from his throne and took off his royal robes. He dressed himself in burlap and sat on a heap of ashes. </a:t>
            </a:r>
            <a:r>
              <a:rPr lang="en-US" sz="1400" baseline="30000">
                <a:latin typeface="Times New Roman" charset="0"/>
                <a:ea typeface="ＭＳ Ｐゴシック" charset="0"/>
                <a:cs typeface="ＭＳ Ｐゴシック" charset="0"/>
              </a:rPr>
              <a:t>7 </a:t>
            </a:r>
            <a:r>
              <a:rPr lang="en-US" sz="1400">
                <a:latin typeface="Times New Roman" charset="0"/>
                <a:ea typeface="ＭＳ Ｐゴシック" charset="0"/>
                <a:cs typeface="ＭＳ Ｐゴシック" charset="0"/>
              </a:rPr>
              <a:t>Then the king and his nobles sent this decree throughout the city:</a:t>
            </a:r>
          </a:p>
          <a:p>
            <a:r>
              <a:rPr lang="en-US" altLang="ja-JP" sz="1400">
                <a:latin typeface="Times New Roman" charset="0"/>
                <a:ea typeface="ＭＳ Ｐゴシック" charset="0"/>
                <a:cs typeface="ＭＳ Ｐゴシック" charset="0"/>
              </a:rPr>
              <a:t>"No one, not even the animals from your herds and flocks, may eat or drink anything at all. </a:t>
            </a:r>
            <a:r>
              <a:rPr lang="en-US" altLang="ja-JP" sz="1400" baseline="30000">
                <a:latin typeface="Times New Roman" charset="0"/>
                <a:ea typeface="ＭＳ Ｐゴシック" charset="0"/>
                <a:cs typeface="ＭＳ Ｐゴシック" charset="0"/>
              </a:rPr>
              <a:t>8 </a:t>
            </a:r>
            <a:r>
              <a:rPr lang="en-US" altLang="ja-JP" sz="1400">
                <a:latin typeface="Times New Roman" charset="0"/>
                <a:ea typeface="ＭＳ Ｐゴシック" charset="0"/>
                <a:cs typeface="ＭＳ Ｐゴシック" charset="0"/>
              </a:rPr>
              <a:t>People and animals alike must wear garments of mourning, and everyone must pray earnestly to God. They must turn from their evil ways and stop all their violence. </a:t>
            </a:r>
            <a:r>
              <a:rPr lang="en-US" altLang="ja-JP" sz="1400" baseline="30000">
                <a:latin typeface="Times New Roman" charset="0"/>
                <a:ea typeface="ＭＳ Ｐゴシック" charset="0"/>
                <a:cs typeface="ＭＳ Ｐゴシック" charset="0"/>
              </a:rPr>
              <a:t>9 </a:t>
            </a:r>
            <a:r>
              <a:rPr lang="en-US" altLang="ja-JP" sz="1400">
                <a:latin typeface="Times New Roman" charset="0"/>
                <a:ea typeface="ＭＳ Ｐゴシック" charset="0"/>
                <a:cs typeface="ＭＳ Ｐゴシック" charset="0"/>
              </a:rPr>
              <a:t>Who can tell? Perhaps even yet God will change his mind and hold back his fierce anger from destroying us."</a:t>
            </a:r>
          </a:p>
          <a:p>
            <a:r>
              <a:rPr lang="en-US" sz="1400" baseline="30000">
                <a:latin typeface="Times New Roman" charset="0"/>
                <a:ea typeface="ＭＳ Ｐゴシック" charset="0"/>
                <a:cs typeface="ＭＳ Ｐゴシック" charset="0"/>
              </a:rPr>
              <a:t>10 </a:t>
            </a:r>
            <a:r>
              <a:rPr lang="en-US" sz="1400">
                <a:latin typeface="Times New Roman" charset="0"/>
                <a:ea typeface="ＭＳ Ｐゴシック" charset="0"/>
                <a:cs typeface="ＭＳ Ｐゴシック" charset="0"/>
              </a:rPr>
              <a:t>When God saw what they had done and how they had put a stop to their evil ways, he changed his mind and did not carry out the destruction he had threatened (3:5-10 NLT)</a:t>
            </a:r>
          </a:p>
          <a:p>
            <a:endParaRPr lang="en-US" sz="1400">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19D9E42-AEA2-5D4D-92C8-5EAD52402CF8}" type="slidenum">
              <a:rPr lang="en-US" sz="1200"/>
              <a:pPr/>
              <a:t>142</a:t>
            </a:fld>
            <a:endParaRPr lang="en-US" sz="1200"/>
          </a:p>
        </p:txBody>
      </p:sp>
      <p:sp>
        <p:nvSpPr>
          <p:cNvPr id="620546" name="Rectangle 2"/>
          <p:cNvSpPr>
            <a:spLocks noGrp="1" noRot="1" noChangeAspect="1" noChangeArrowheads="1" noTextEdit="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5 </a:t>
            </a:r>
            <a:r>
              <a:rPr lang="en-US">
                <a:latin typeface="Times New Roman" charset="0"/>
                <a:ea typeface="ＭＳ Ｐゴシック" charset="0"/>
                <a:cs typeface="ＭＳ Ｐゴシック" charset="0"/>
              </a:rPr>
              <a:t>The people of Nineveh believed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message, and from the greatest to the least, they declared a fast and put on burlap to show their sorrow.</a:t>
            </a:r>
          </a:p>
          <a:p>
            <a:r>
              <a:rPr lang="en-US" baseline="30000">
                <a:latin typeface="Times New Roman" charset="0"/>
                <a:ea typeface="ＭＳ Ｐゴシック" charset="0"/>
                <a:cs typeface="ＭＳ Ｐゴシック" charset="0"/>
              </a:rPr>
              <a:t>6 </a:t>
            </a:r>
            <a:r>
              <a:rPr lang="en-US">
                <a:latin typeface="Times New Roman" charset="0"/>
                <a:ea typeface="ＭＳ Ｐゴシック" charset="0"/>
                <a:cs typeface="ＭＳ Ｐゴシック" charset="0"/>
              </a:rPr>
              <a:t>When the king of Nineveh heard what Jonah was saying, he stepped down from his throne and took off his royal robes. He dressed himself in burlap and sat on a heap of ashes. </a:t>
            </a:r>
            <a:r>
              <a:rPr lang="en-US" baseline="30000">
                <a:latin typeface="Times New Roman" charset="0"/>
                <a:ea typeface="ＭＳ Ｐゴシック" charset="0"/>
                <a:cs typeface="ＭＳ Ｐゴシック" charset="0"/>
              </a:rPr>
              <a:t>7 </a:t>
            </a:r>
            <a:r>
              <a:rPr lang="en-US">
                <a:latin typeface="Times New Roman" charset="0"/>
                <a:ea typeface="ＭＳ Ｐゴシック" charset="0"/>
                <a:cs typeface="ＭＳ Ｐゴシック" charset="0"/>
              </a:rPr>
              <a:t>Then the king and his nobles sent this decree throughout the city:</a:t>
            </a:r>
          </a:p>
          <a:p>
            <a:r>
              <a:rPr lang="en-US" altLang="ja-JP">
                <a:latin typeface="Times New Roman" charset="0"/>
                <a:ea typeface="ＭＳ Ｐゴシック" charset="0"/>
                <a:cs typeface="ＭＳ Ｐゴシック" charset="0"/>
              </a:rPr>
              <a:t>"No one, not even the animals from your herds and flocks, may eat or drink anything at all. </a:t>
            </a:r>
            <a:r>
              <a:rPr lang="en-US" altLang="ja-JP" baseline="30000">
                <a:latin typeface="Times New Roman" charset="0"/>
                <a:ea typeface="ＭＳ Ｐゴシック" charset="0"/>
                <a:cs typeface="ＭＳ Ｐゴシック" charset="0"/>
              </a:rPr>
              <a:t>8 </a:t>
            </a:r>
            <a:r>
              <a:rPr lang="en-US" altLang="ja-JP">
                <a:latin typeface="Times New Roman" charset="0"/>
                <a:ea typeface="ＭＳ Ｐゴシック" charset="0"/>
                <a:cs typeface="ＭＳ Ｐゴシック" charset="0"/>
              </a:rPr>
              <a:t>People and animals alike must wear garments of mourning, and everyone must pray earnestly to God. They must turn from their evil ways and stop all their violence. </a:t>
            </a:r>
            <a:r>
              <a:rPr lang="en-US" altLang="ja-JP" baseline="30000">
                <a:latin typeface="Times New Roman" charset="0"/>
                <a:ea typeface="ＭＳ Ｐゴシック" charset="0"/>
                <a:cs typeface="ＭＳ Ｐゴシック" charset="0"/>
              </a:rPr>
              <a:t>9 </a:t>
            </a:r>
            <a:r>
              <a:rPr lang="en-US" altLang="ja-JP">
                <a:latin typeface="Times New Roman" charset="0"/>
                <a:ea typeface="ＭＳ Ｐゴシック" charset="0"/>
                <a:cs typeface="ＭＳ Ｐゴシック" charset="0"/>
              </a:rPr>
              <a:t>Who can tell? Perhaps even yet God will change his mind and hold back his fierce anger from destroying us."</a:t>
            </a:r>
          </a:p>
          <a:p>
            <a:r>
              <a:rPr lang="en-US" baseline="30000">
                <a:latin typeface="Times New Roman" charset="0"/>
                <a:ea typeface="ＭＳ Ｐゴシック" charset="0"/>
                <a:cs typeface="ＭＳ Ｐゴシック" charset="0"/>
              </a:rPr>
              <a:t>10 </a:t>
            </a:r>
            <a:r>
              <a:rPr lang="en-US">
                <a:latin typeface="Times New Roman" charset="0"/>
                <a:ea typeface="ＭＳ Ｐゴシック" charset="0"/>
                <a:cs typeface="ＭＳ Ｐゴシック" charset="0"/>
              </a:rPr>
              <a:t>When God saw what they had done and how they had put a stop to their evil ways, he changed his mind and did not carry out the destruction he had threatened (3:5-10 NLT)</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70CDAD5-507B-084C-9644-25A091498557}" type="slidenum">
              <a:rPr lang="en-US" sz="1200"/>
              <a:pPr/>
              <a:t>143</a:t>
            </a:fld>
            <a:endParaRPr lang="en-US" sz="1200"/>
          </a:p>
        </p:txBody>
      </p:sp>
      <p:sp>
        <p:nvSpPr>
          <p:cNvPr id="622594"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C179F7D-BD7F-3F46-8630-22FD3BA789CC}" type="slidenum">
              <a:rPr lang="en-US" sz="1200"/>
              <a:pPr/>
              <a:t>144</a:t>
            </a:fld>
            <a:endParaRPr lang="en-US" sz="1200"/>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65C39C0-0A47-A24C-9FC7-859B67726EA7}" type="slidenum">
              <a:rPr lang="en-US" sz="1200"/>
              <a:pPr/>
              <a:t>145</a:t>
            </a:fld>
            <a:endParaRPr lang="en-US" sz="1200"/>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Biblia Latina. Illuminated Manuscript Bible. [Northern Italy], 1273.</a:t>
            </a:r>
          </a:p>
          <a:p>
            <a:r>
              <a:rPr lang="en-US">
                <a:latin typeface="Times New Roman" charset="0"/>
                <a:ea typeface="ＭＳ Ｐゴシック" charset="0"/>
                <a:cs typeface="ＭＳ Ｐゴシック" charset="0"/>
              </a:rPr>
              <a:t>http://www.smu.edu/bridwell/publications/ryrie_catalog/4_1n.jpg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F5A0593-8F70-274E-B1C6-443791FFE824}" type="slidenum">
              <a:rPr lang="en-US" sz="1200"/>
              <a:pPr/>
              <a:t>16</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8BBFFBA-82F9-0E4F-B854-4B4D5AB13C0D}" type="slidenum">
              <a:rPr lang="en-US" sz="1200"/>
              <a:pPr/>
              <a:t>146</a:t>
            </a:fld>
            <a:endParaRPr lang="en-US" sz="1200"/>
          </a:p>
        </p:txBody>
      </p:sp>
      <p:sp>
        <p:nvSpPr>
          <p:cNvPr id="628738" name="Rectangle 2"/>
          <p:cNvSpPr>
            <a:spLocks noGrp="1" noRot="1" noChangeAspect="1" noChangeArrowheads="1" noTextEdit="1"/>
          </p:cNvSpPr>
          <p:nvPr>
            <p:ph type="sldImg"/>
          </p:nvPr>
        </p:nvSpPr>
        <p:spPr>
          <a:solidFill>
            <a:srgbClr val="FFFFFF"/>
          </a:solidFill>
          <a:ln/>
        </p:spPr>
      </p:sp>
      <p:sp>
        <p:nvSpPr>
          <p:cNvPr id="628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D3B9278-7A59-2E48-B197-A1BDBBD47BA1}" type="slidenum">
              <a:rPr lang="en-US" sz="1200"/>
              <a:pPr/>
              <a:t>147</a:t>
            </a:fld>
            <a:endParaRPr lang="en-US" sz="1200"/>
          </a:p>
        </p:txBody>
      </p:sp>
      <p:sp>
        <p:nvSpPr>
          <p:cNvPr id="630786" name="Rectangle 2"/>
          <p:cNvSpPr>
            <a:spLocks noGrp="1" noRot="1" noChangeAspect="1" noChangeArrowheads="1" noTextEdit="1"/>
          </p:cNvSpPr>
          <p:nvPr>
            <p:ph type="sldImg"/>
          </p:nvPr>
        </p:nvSpPr>
        <p:spPr>
          <a:solidFill>
            <a:srgbClr val="FFFFFF"/>
          </a:solidFill>
          <a:ln/>
        </p:spPr>
      </p:sp>
      <p:sp>
        <p:nvSpPr>
          <p:cNvPr id="63078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Mongolia-Beijing-Singapore flight delay – 4 people, 1 PRC (Fiji)</a:t>
            </a:r>
          </a:p>
          <a:p>
            <a:r>
              <a:rPr lang="en-US">
                <a:latin typeface="Times New Roman" charset="0"/>
                <a:ea typeface="ＭＳ Ｐゴシック" charset="0"/>
                <a:cs typeface="ＭＳ Ｐゴシック" charset="0"/>
              </a:rPr>
              <a:t>Tom Roxas witnessed to Nino</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murderer</a:t>
            </a:r>
          </a:p>
          <a:p>
            <a:r>
              <a:rPr lang="en-US" altLang="ja-JP">
                <a:latin typeface="Times New Roman" charset="0"/>
                <a:ea typeface="ＭＳ Ｐゴシック" charset="0"/>
                <a:cs typeface="ＭＳ Ｐゴシック" charset="0"/>
              </a:rPr>
              <a:t>"If you don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show, you</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ll never know!"</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Slide Image Placeholder 1"/>
          <p:cNvSpPr>
            <a:spLocks noGrp="1" noRot="1" noChangeAspect="1" noTextEdit="1"/>
          </p:cNvSpPr>
          <p:nvPr>
            <p:ph type="sldImg"/>
          </p:nvPr>
        </p:nvSpPr>
        <p:spPr>
          <a:ln/>
        </p:spPr>
      </p:sp>
      <p:sp>
        <p:nvSpPr>
          <p:cNvPr id="633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Don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let possible failure in evangelism keep you from sharing because people are more positive than we generally think !</a:t>
            </a:r>
            <a:endParaRPr lang="en-US">
              <a:latin typeface="Times New Roman" charset="0"/>
              <a:ea typeface="ＭＳ Ｐゴシック" charset="0"/>
              <a:cs typeface="ＭＳ Ｐゴシック" charset="0"/>
            </a:endParaRPr>
          </a:p>
        </p:txBody>
      </p:sp>
      <p:sp>
        <p:nvSpPr>
          <p:cNvPr id="633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86A9E79-7F1F-884C-8391-3C0023E0AFA2}" type="slidenum">
              <a:rPr lang="en-US" sz="1200"/>
              <a:pPr/>
              <a:t>149</a:t>
            </a:fld>
            <a:endParaRPr lang="en-US" sz="120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4E41923-2681-C444-ACC8-B7436A9AD8C9}" type="slidenum">
              <a:rPr lang="en-US" sz="1200"/>
              <a:pPr/>
              <a:t>150</a:t>
            </a:fld>
            <a:endParaRPr lang="en-US" sz="1200"/>
          </a:p>
        </p:txBody>
      </p:sp>
      <p:sp>
        <p:nvSpPr>
          <p:cNvPr id="635906" name="Rectangle 2"/>
          <p:cNvSpPr>
            <a:spLocks noGrp="1" noRot="1" noChangeAspect="1" noChangeArrowheads="1" noTextEdit="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p:spPr>
        <p:txBody>
          <a:bodyPr/>
          <a:lstStyle/>
          <a:p>
            <a:r>
              <a:rPr lang="en-US" b="1">
                <a:latin typeface="Times New Roman" charset="0"/>
                <a:ea typeface="ＭＳ Ｐゴシック" charset="0"/>
                <a:cs typeface="ＭＳ Ｐゴシック" charset="0"/>
              </a:rPr>
              <a:t>Oftentimes the worse the people are, the more they see their need to trust Christ!</a:t>
            </a:r>
          </a:p>
          <a:p>
            <a:r>
              <a:rPr lang="en-US">
                <a:latin typeface="Times New Roman" charset="0"/>
                <a:ea typeface="ＭＳ Ｐゴシック" charset="0"/>
                <a:cs typeface="ＭＳ Ｐゴシック" charset="0"/>
              </a:rPr>
              <a:t>Who do you know that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"impossible" to trust Christ?  Remember that the greatest missionary–Paul–was also the least likely to become a Christian!</a:t>
            </a:r>
          </a:p>
          <a:p>
            <a:r>
              <a:rPr lang="en-US">
                <a:latin typeface="Times New Roman" charset="0"/>
                <a:ea typeface="ＭＳ Ｐゴシック" charset="0"/>
                <a:cs typeface="ＭＳ Ｐゴシック" charset="0"/>
              </a:rPr>
              <a:t>Prayer</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13AF0F7-B262-B346-8A30-5CC601A6C2C7}" type="slidenum">
              <a:rPr lang="en-US" sz="1200">
                <a:solidFill>
                  <a:srgbClr val="000000"/>
                </a:solidFill>
                <a:ea typeface="ＭＳ Ｐゴシック" charset="0"/>
                <a:cs typeface="ＭＳ Ｐゴシック" charset="0"/>
              </a:rPr>
              <a:pPr algn="r"/>
              <a:t>152</a:t>
            </a:fld>
            <a:endParaRPr lang="en-US" sz="1200">
              <a:solidFill>
                <a:srgbClr val="000000"/>
              </a:solidFill>
              <a:ea typeface="ＭＳ Ｐゴシック" charset="0"/>
              <a:cs typeface="ＭＳ Ｐゴシック" charset="0"/>
            </a:endParaRPr>
          </a:p>
        </p:txBody>
      </p:sp>
      <p:sp>
        <p:nvSpPr>
          <p:cNvPr id="651266" name="Rectangle 2"/>
          <p:cNvSpPr>
            <a:spLocks noGrp="1" noRot="1" noChangeAspect="1" noChangeArrowheads="1" noTextEdit="1"/>
          </p:cNvSpPr>
          <p:nvPr>
            <p:ph type="sldImg"/>
          </p:nvPr>
        </p:nvSpPr>
        <p:spPr>
          <a:solidFill>
            <a:srgbClr val="FFFFFF"/>
          </a:solidFill>
          <a:ln/>
        </p:spPr>
      </p:sp>
      <p:sp>
        <p:nvSpPr>
          <p:cNvPr id="65126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Chinese man hit by car</a:t>
            </a:r>
          </a:p>
          <a:p>
            <a:r>
              <a:rPr lang="en-US" altLang="ja-JP">
                <a:latin typeface="Times New Roman" charset="0"/>
                <a:ea typeface="ＭＳ Ｐゴシック" charset="0"/>
                <a:cs typeface="ＭＳ Ｐゴシック" charset="0"/>
              </a:rPr>
              <a:t>"Get as many people in the workplace as possible!"–even mothers of small children. </a:t>
            </a:r>
          </a:p>
          <a:p>
            <a:r>
              <a:rPr lang="en-US" i="1">
                <a:latin typeface="Times New Roman" charset="0"/>
                <a:ea typeface="ＭＳ Ｐゴシック" charset="0"/>
                <a:cs typeface="ＭＳ Ｐゴシック" charset="0"/>
              </a:rPr>
              <a:t>The</a:t>
            </a:r>
            <a:r>
              <a:rPr lang="en-US">
                <a:latin typeface="Times New Roman" charset="0"/>
                <a:ea typeface="ＭＳ Ｐゴシック" charset="0"/>
                <a:cs typeface="ＭＳ Ｐゴシック" charset="0"/>
              </a:rPr>
              <a:t> </a:t>
            </a:r>
            <a:r>
              <a:rPr lang="en-US" i="1">
                <a:latin typeface="Times New Roman" charset="0"/>
                <a:ea typeface="ＭＳ Ｐゴシック" charset="0"/>
                <a:cs typeface="ＭＳ Ｐゴシック" charset="0"/>
              </a:rPr>
              <a:t>Straits Times</a:t>
            </a:r>
            <a:r>
              <a:rPr lang="en-US">
                <a:latin typeface="Times New Roman" charset="0"/>
                <a:ea typeface="ＭＳ Ｐゴシック" charset="0"/>
                <a:cs typeface="ＭＳ Ｐゴシック" charset="0"/>
              </a:rPr>
              <a:t>: </a:t>
            </a:r>
            <a:r>
              <a:rPr lang="en-US" altLang="ja-JP">
                <a:latin typeface="Times New Roman" charset="0"/>
                <a:ea typeface="ＭＳ Ｐゴシック" charset="0"/>
                <a:cs typeface="ＭＳ Ｐゴシック" charset="0"/>
              </a:rPr>
              <a:t>"economically unproductive mothers."</a:t>
            </a:r>
          </a:p>
          <a:p>
            <a:r>
              <a:rPr lang="en-US" altLang="ja-JP">
                <a:latin typeface="Times New Roman" charset="0"/>
                <a:ea typeface="ＭＳ Ｐゴシック" charset="0"/>
                <a:cs typeface="ＭＳ Ｐゴシック" charset="0"/>
              </a:rPr>
              <a:t>"Keep up on all your work!"–your job, school assignments, ministry projects–so that making people priority becomes a real task in itself!  </a:t>
            </a:r>
          </a:p>
          <a:p>
            <a:r>
              <a:rPr lang="en-US">
                <a:latin typeface="Times New Roman" charset="0"/>
                <a:ea typeface="ＭＳ Ｐゴシック" charset="0"/>
                <a:cs typeface="ＭＳ Ｐゴシック" charset="0"/>
              </a:rPr>
              <a:t>Evan told me that he recently received 1000 emails daily!</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FC03BFE-250C-7445-BD88-1EA407E966C7}" type="slidenum">
              <a:rPr lang="en-US" sz="1200"/>
              <a:pPr/>
              <a:t>153</a:t>
            </a:fld>
            <a:endParaRPr lang="en-US" sz="1200"/>
          </a:p>
        </p:txBody>
      </p:sp>
      <p:sp>
        <p:nvSpPr>
          <p:cNvPr id="638978" name="Rectangle 2"/>
          <p:cNvSpPr>
            <a:spLocks noGrp="1" noRot="1" noChangeAspect="1" noChangeArrowheads="1" noTextEdit="1"/>
          </p:cNvSpPr>
          <p:nvPr>
            <p:ph type="sldImg"/>
          </p:nvPr>
        </p:nvSpPr>
        <p:spPr>
          <a:solidFill>
            <a:srgbClr val="FFFFFF"/>
          </a:solidFill>
          <a:ln/>
        </p:spPr>
      </p:sp>
      <p:sp>
        <p:nvSpPr>
          <p:cNvPr id="6389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For the first time in my life I had peace with God–His grace set me free from the nagging knowledge that I couldn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make it alone.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423BC70-E1BC-F540-A8FC-2FB9BC29B127}" type="slidenum">
              <a:rPr lang="en-US" sz="1200"/>
              <a:pPr/>
              <a:t>154</a:t>
            </a:fld>
            <a:endParaRPr lang="en-US" sz="1200"/>
          </a:p>
        </p:txBody>
      </p:sp>
      <p:sp>
        <p:nvSpPr>
          <p:cNvPr id="641026" name="Rectangle 2"/>
          <p:cNvSpPr>
            <a:spLocks noGrp="1" noRot="1" noChangeAspect="1" noChangeArrowheads="1" noTextEdit="1"/>
          </p:cNvSpPr>
          <p:nvPr>
            <p:ph type="sldImg"/>
          </p:nvPr>
        </p:nvSpPr>
        <p:spPr>
          <a:solidFill>
            <a:srgbClr val="FFFFFF"/>
          </a:solidFill>
          <a:ln/>
        </p:spPr>
      </p:sp>
      <p:sp>
        <p:nvSpPr>
          <p:cNvPr id="6410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But what about my friends who thought I was already a good guy?  What would I tell them?  God solved this by moving my family to the next town.  I went to a school where I hardly knew anyone and it helped me start to make new friends and be known as a Christian.</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33D5154-9476-964F-9427-62FE82A3ADF4}" type="slidenum">
              <a:rPr lang="en-US" sz="1200"/>
              <a:pPr/>
              <a:t>155</a:t>
            </a:fld>
            <a:endParaRPr lang="en-US" sz="1200"/>
          </a:p>
        </p:txBody>
      </p:sp>
      <p:sp>
        <p:nvSpPr>
          <p:cNvPr id="643074" name="Rectangle 2"/>
          <p:cNvSpPr>
            <a:spLocks noGrp="1" noRot="1" noChangeAspect="1" noChangeArrowheads="1" noTextEdit="1"/>
          </p:cNvSpPr>
          <p:nvPr>
            <p:ph type="sldImg"/>
          </p:nvPr>
        </p:nvSpPr>
        <p:spPr>
          <a:solidFill>
            <a:srgbClr val="FFFFFF"/>
          </a:solidFill>
          <a:ln/>
        </p:spPr>
      </p:sp>
      <p:sp>
        <p:nvSpPr>
          <p:cNvPr id="6430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My first week at school I met Dean.  He was spiritually hungry and soon trusted Christ.  Within three years most of my secondary school friends had heard the gospel from me, Dean, and the other new believers.  Dean is now the senior editor for Focus on the Family in Colorado Springs!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1E59787-EB33-754E-97A1-4E4711978754}" type="slidenum">
              <a:rPr lang="en-US" sz="1200"/>
              <a:pPr/>
              <a:t>156</a:t>
            </a:fld>
            <a:endParaRPr lang="en-US" sz="1200"/>
          </a:p>
        </p:txBody>
      </p:sp>
      <p:sp>
        <p:nvSpPr>
          <p:cNvPr id="645122" name="Rectangle 2"/>
          <p:cNvSpPr>
            <a:spLocks noGrp="1" noRot="1" noChangeAspect="1" noChangeArrowheads="1" noTextEdit="1"/>
          </p:cNvSpPr>
          <p:nvPr>
            <p:ph type="sldImg"/>
          </p:nvPr>
        </p:nvSpPr>
        <p:spPr>
          <a:solidFill>
            <a:srgbClr val="FFFFFF"/>
          </a:solidFill>
          <a:ln/>
        </p:spPr>
      </p:sp>
      <p:sp>
        <p:nvSpPr>
          <p:cNvPr id="645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EE26E14-8C9E-104C-BBD7-51F7A36EB881}" type="slidenum">
              <a:rPr lang="en-US" sz="1200"/>
              <a:pPr/>
              <a:t>157</a:t>
            </a:fld>
            <a:endParaRPr lang="en-US" sz="1200"/>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C4BF5E8-8BEC-D447-9320-E9E58548ACB9}" type="slidenum">
              <a:rPr lang="en-US" sz="1200"/>
              <a:pPr/>
              <a:t>17</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17CF132-7FB8-C44D-86E7-603278AB9C52}" type="slidenum">
              <a:rPr lang="en-US" sz="1200">
                <a:solidFill>
                  <a:srgbClr val="000000"/>
                </a:solidFill>
                <a:ea typeface="ＭＳ Ｐゴシック" charset="0"/>
                <a:cs typeface="ＭＳ Ｐゴシック" charset="0"/>
              </a:rPr>
              <a:pPr algn="r"/>
              <a:t>158</a:t>
            </a:fld>
            <a:endParaRPr lang="en-US" sz="1200">
              <a:solidFill>
                <a:srgbClr val="000000"/>
              </a:solidFill>
              <a:ea typeface="ＭＳ Ｐゴシック" charset="0"/>
              <a:cs typeface="ＭＳ Ｐゴシック" charset="0"/>
            </a:endParaRPr>
          </a:p>
        </p:txBody>
      </p:sp>
      <p:sp>
        <p:nvSpPr>
          <p:cNvPr id="649218" name="Rectangle 2"/>
          <p:cNvSpPr>
            <a:spLocks noGrp="1" noRot="1" noChangeAspect="1" noChangeArrowheads="1" noTextEdit="1"/>
          </p:cNvSpPr>
          <p:nvPr>
            <p:ph type="sldImg"/>
          </p:nvPr>
        </p:nvSpPr>
        <p:spPr>
          <a:solidFill>
            <a:srgbClr val="FFFFFF"/>
          </a:solidFill>
          <a:ln/>
        </p:spPr>
      </p:sp>
      <p:sp>
        <p:nvSpPr>
          <p:cNvPr id="649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13AF0F7-B262-B346-8A30-5CC601A6C2C7}" type="slidenum">
              <a:rPr lang="en-US" sz="1200">
                <a:solidFill>
                  <a:srgbClr val="000000"/>
                </a:solidFill>
                <a:ea typeface="ＭＳ Ｐゴシック" charset="0"/>
                <a:cs typeface="ＭＳ Ｐゴシック" charset="0"/>
              </a:rPr>
              <a:pPr algn="r"/>
              <a:t>159</a:t>
            </a:fld>
            <a:endParaRPr lang="en-US" sz="1200">
              <a:solidFill>
                <a:srgbClr val="000000"/>
              </a:solidFill>
              <a:ea typeface="ＭＳ Ｐゴシック" charset="0"/>
              <a:cs typeface="ＭＳ Ｐゴシック" charset="0"/>
            </a:endParaRPr>
          </a:p>
        </p:txBody>
      </p:sp>
      <p:sp>
        <p:nvSpPr>
          <p:cNvPr id="651266" name="Rectangle 2"/>
          <p:cNvSpPr>
            <a:spLocks noGrp="1" noRot="1" noChangeAspect="1" noChangeArrowheads="1" noTextEdit="1"/>
          </p:cNvSpPr>
          <p:nvPr>
            <p:ph type="sldImg"/>
          </p:nvPr>
        </p:nvSpPr>
        <p:spPr>
          <a:solidFill>
            <a:srgbClr val="FFFFFF"/>
          </a:solidFill>
          <a:ln/>
        </p:spPr>
      </p:sp>
      <p:sp>
        <p:nvSpPr>
          <p:cNvPr id="65126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Chinese man hit by car</a:t>
            </a:r>
          </a:p>
          <a:p>
            <a:r>
              <a:rPr lang="en-US" altLang="ja-JP">
                <a:latin typeface="Times New Roman" charset="0"/>
                <a:ea typeface="ＭＳ Ｐゴシック" charset="0"/>
                <a:cs typeface="ＭＳ Ｐゴシック" charset="0"/>
              </a:rPr>
              <a:t>"Get as many people in the workplace as possible!"–even mothers of small children. </a:t>
            </a:r>
          </a:p>
          <a:p>
            <a:r>
              <a:rPr lang="en-US" i="1">
                <a:latin typeface="Times New Roman" charset="0"/>
                <a:ea typeface="ＭＳ Ｐゴシック" charset="0"/>
                <a:cs typeface="ＭＳ Ｐゴシック" charset="0"/>
              </a:rPr>
              <a:t>The</a:t>
            </a:r>
            <a:r>
              <a:rPr lang="en-US">
                <a:latin typeface="Times New Roman" charset="0"/>
                <a:ea typeface="ＭＳ Ｐゴシック" charset="0"/>
                <a:cs typeface="ＭＳ Ｐゴシック" charset="0"/>
              </a:rPr>
              <a:t> </a:t>
            </a:r>
            <a:r>
              <a:rPr lang="en-US" i="1">
                <a:latin typeface="Times New Roman" charset="0"/>
                <a:ea typeface="ＭＳ Ｐゴシック" charset="0"/>
                <a:cs typeface="ＭＳ Ｐゴシック" charset="0"/>
              </a:rPr>
              <a:t>Straits Times</a:t>
            </a:r>
            <a:r>
              <a:rPr lang="en-US">
                <a:latin typeface="Times New Roman" charset="0"/>
                <a:ea typeface="ＭＳ Ｐゴシック" charset="0"/>
                <a:cs typeface="ＭＳ Ｐゴシック" charset="0"/>
              </a:rPr>
              <a:t>: </a:t>
            </a:r>
            <a:r>
              <a:rPr lang="en-US" altLang="ja-JP">
                <a:latin typeface="Times New Roman" charset="0"/>
                <a:ea typeface="ＭＳ Ｐゴシック" charset="0"/>
                <a:cs typeface="ＭＳ Ｐゴシック" charset="0"/>
              </a:rPr>
              <a:t>"economically unproductive mothers."</a:t>
            </a:r>
          </a:p>
          <a:p>
            <a:r>
              <a:rPr lang="en-US" altLang="ja-JP">
                <a:latin typeface="Times New Roman" charset="0"/>
                <a:ea typeface="ＭＳ Ｐゴシック" charset="0"/>
                <a:cs typeface="ＭＳ Ｐゴシック" charset="0"/>
              </a:rPr>
              <a:t>"Keep up on all your work!"–your job, school assignments, ministry projects–so that making people priority becomes a real task in itself!  </a:t>
            </a:r>
          </a:p>
          <a:p>
            <a:r>
              <a:rPr lang="en-US">
                <a:latin typeface="Times New Roman" charset="0"/>
                <a:ea typeface="ＭＳ Ｐゴシック" charset="0"/>
                <a:cs typeface="ＭＳ Ｐゴシック" charset="0"/>
              </a:rPr>
              <a:t>Evan told me that he recently received 1000 emails daily!</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2"/>
          <p:cNvSpPr>
            <a:spLocks noGrp="1" noRot="1" noChangeAspect="1" noTextEdit="1"/>
          </p:cNvSpPr>
          <p:nvPr>
            <p:ph type="sldImg"/>
          </p:nvPr>
        </p:nvSpPr>
        <p:spPr>
          <a:ln/>
        </p:spPr>
      </p:sp>
      <p:sp>
        <p:nvSpPr>
          <p:cNvPr id="65331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lgn="just">
              <a:spcBef>
                <a:spcPts val="1200"/>
              </a:spcBef>
              <a:spcAft>
                <a:spcPts val="300"/>
              </a:spcAft>
            </a:pPr>
            <a:r>
              <a:rPr lang="en-US">
                <a:latin typeface="Times New Roman" charset="0"/>
                <a:ea typeface="ＭＳ Ｐゴシック" charset="0"/>
              </a:rPr>
              <a:t>Sometimes I</a:t>
            </a:r>
            <a:r>
              <a:rPr lang="fr-FR" altLang="ja-JP">
                <a:latin typeface="Times New Roman" charset="0"/>
                <a:ea typeface="ＭＳ Ｐゴシック" charset="0"/>
              </a:rPr>
              <a:t>'</a:t>
            </a:r>
            <a:r>
              <a:rPr lang="en-US" altLang="ja-JP">
                <a:latin typeface="Times New Roman" charset="0"/>
                <a:ea typeface="ＭＳ Ｐゴシック" charset="0"/>
              </a:rPr>
              <a:t>m so overwhelmed with tasks I ask my wife, "Honey, who was it that died recently?  It seems that some has, but I can</a:t>
            </a:r>
            <a:r>
              <a:rPr lang="fr-FR" altLang="ja-JP">
                <a:latin typeface="Times New Roman" charset="0"/>
                <a:ea typeface="ＭＳ Ｐゴシック" charset="0"/>
              </a:rPr>
              <a:t>'</a:t>
            </a:r>
            <a:r>
              <a:rPr lang="en-US" altLang="ja-JP">
                <a:latin typeface="Times New Roman" charset="0"/>
                <a:ea typeface="ＭＳ Ｐゴシック" charset="0"/>
              </a:rPr>
              <a:t>t remember who it was."</a:t>
            </a:r>
          </a:p>
          <a:p>
            <a:pPr lvl="3" algn="just">
              <a:spcBef>
                <a:spcPts val="1200"/>
              </a:spcBef>
              <a:spcAft>
                <a:spcPts val="300"/>
              </a:spcAft>
            </a:pPr>
            <a:r>
              <a:rPr lang="en-US">
                <a:latin typeface="Times New Roman" charset="0"/>
                <a:ea typeface="ＭＳ Ｐゴシック" charset="0"/>
              </a:rPr>
              <a:t>Don</a:t>
            </a:r>
            <a:r>
              <a:rPr lang="fr-FR" altLang="ja-JP">
                <a:latin typeface="Times New Roman" charset="0"/>
                <a:ea typeface="ＭＳ Ｐゴシック" charset="0"/>
              </a:rPr>
              <a:t>'</a:t>
            </a:r>
            <a:r>
              <a:rPr lang="en-US" altLang="ja-JP">
                <a:latin typeface="Times New Roman" charset="0"/>
                <a:ea typeface="ＭＳ Ｐゴシック" charset="0"/>
              </a:rPr>
              <a:t>t you find it tough to find time to visit the sick?</a:t>
            </a:r>
          </a:p>
          <a:p>
            <a:pPr algn="just"/>
            <a:r>
              <a:rPr lang="en-US">
                <a:latin typeface="Times New Roman" charset="0"/>
                <a:ea typeface="ＭＳ Ｐゴシック" charset="0"/>
                <a:cs typeface="ＭＳ Ｐゴシック" charset="0"/>
              </a:rPr>
              <a:t>How about people who visit your home?  Even relatives?  I</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ve heard that fish and relatives both have one thing in common–after three days they both begin to stink!  But doesn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that kind of attitude betray our lack of compassion on people so that task always takes priority over people?</a:t>
            </a:r>
          </a:p>
          <a:p>
            <a:pPr algn="just"/>
            <a:endParaRPr lang="en-US">
              <a:latin typeface="Times New Roman" charset="0"/>
              <a:ea typeface="ＭＳ Ｐゴシック" charset="0"/>
              <a:cs typeface="ＭＳ Ｐゴシック" charset="0"/>
            </a:endParaRPr>
          </a:p>
          <a:p>
            <a:pPr lvl="2" algn="just">
              <a:spcBef>
                <a:spcPts val="1200"/>
              </a:spcBef>
              <a:spcAft>
                <a:spcPts val="300"/>
              </a:spcAft>
            </a:pPr>
            <a:r>
              <a:rPr lang="en-US">
                <a:latin typeface="Times New Roman" charset="0"/>
                <a:ea typeface="ＭＳ Ｐゴシック" charset="0"/>
              </a:rPr>
              <a:t>Today we will take a look at a </a:t>
            </a:r>
            <a:r>
              <a:rPr lang="en-US" i="1">
                <a:latin typeface="Times New Roman" charset="0"/>
                <a:ea typeface="ＭＳ Ｐゴシック" charset="0"/>
              </a:rPr>
              <a:t>biblical</a:t>
            </a:r>
            <a:r>
              <a:rPr lang="en-US">
                <a:latin typeface="Times New Roman" charset="0"/>
                <a:ea typeface="ＭＳ Ｐゴシック" charset="0"/>
              </a:rPr>
              <a:t> character that had the same unfeeling attitude as the East Coast doctor.  As we do so I believe that God has something to say to us about </a:t>
            </a:r>
            <a:r>
              <a:rPr lang="en-US" i="1">
                <a:latin typeface="Times New Roman" charset="0"/>
                <a:ea typeface="ＭＳ Ｐゴシック" charset="0"/>
              </a:rPr>
              <a:t>how we can show compassion on others</a:t>
            </a:r>
            <a:r>
              <a:rPr lang="en-US">
                <a:latin typeface="Times New Roman" charset="0"/>
                <a:ea typeface="ＭＳ Ｐゴシック" charset="0"/>
              </a:rPr>
              <a:t> (subject).</a:t>
            </a:r>
          </a:p>
          <a:p>
            <a:pPr algn="just"/>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7B39026-35C8-DD44-9911-C261B8A8ACF9}" type="slidenum">
              <a:rPr lang="en-US" sz="1200">
                <a:solidFill>
                  <a:srgbClr val="000000"/>
                </a:solidFill>
                <a:ea typeface="ＭＳ Ｐゴシック" charset="0"/>
                <a:cs typeface="ＭＳ Ｐゴシック" charset="0"/>
              </a:rPr>
              <a:pPr algn="r"/>
              <a:t>162</a:t>
            </a:fld>
            <a:endParaRPr lang="en-US" sz="1200">
              <a:solidFill>
                <a:srgbClr val="000000"/>
              </a:solidFill>
              <a:ea typeface="ＭＳ Ｐゴシック" charset="0"/>
              <a:cs typeface="ＭＳ Ｐゴシック" charset="0"/>
            </a:endParaRPr>
          </a:p>
        </p:txBody>
      </p:sp>
      <p:sp>
        <p:nvSpPr>
          <p:cNvPr id="656386" name="Rectangle 2"/>
          <p:cNvSpPr>
            <a:spLocks noGrp="1" noRot="1" noChangeAspect="1" noChangeArrowheads="1" noTextEdit="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1A5FD6C-24CF-4245-A3F6-F8806AF2C453}" type="slidenum">
              <a:rPr lang="en-US" sz="1200"/>
              <a:pPr algn="r"/>
              <a:t>163</a:t>
            </a:fld>
            <a:endParaRPr lang="en-US" sz="1200"/>
          </a:p>
        </p:txBody>
      </p:sp>
      <p:sp>
        <p:nvSpPr>
          <p:cNvPr id="65843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a typeface="ＭＳ Ｐゴシック" charset="0"/>
              <a:cs typeface="ＭＳ Ｐゴシック" charset="0"/>
            </a:endParaRPr>
          </a:p>
        </p:txBody>
      </p:sp>
      <p:sp>
        <p:nvSpPr>
          <p:cNvPr id="658435"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5A0C594-12BF-A44A-9C97-5B33E95EFD33}" type="slidenum">
              <a:rPr lang="en-US" sz="1200">
                <a:solidFill>
                  <a:srgbClr val="000000"/>
                </a:solidFill>
                <a:ea typeface="ＭＳ Ｐゴシック" charset="0"/>
                <a:cs typeface="ＭＳ Ｐゴシック" charset="0"/>
              </a:rPr>
              <a:pPr algn="r"/>
              <a:t>164</a:t>
            </a:fld>
            <a:endParaRPr lang="en-US" sz="1200">
              <a:solidFill>
                <a:srgbClr val="000000"/>
              </a:solidFill>
              <a:ea typeface="ＭＳ Ｐゴシック" charset="0"/>
              <a:cs typeface="ＭＳ Ｐゴシック" charset="0"/>
            </a:endParaRPr>
          </a:p>
        </p:txBody>
      </p:sp>
      <p:sp>
        <p:nvSpPr>
          <p:cNvPr id="660482" name="Rectangle 2"/>
          <p:cNvSpPr>
            <a:spLocks noGrp="1" noRot="1" noChangeAspect="1" noChangeArrowheads="1" noTextEdit="1"/>
          </p:cNvSpPr>
          <p:nvPr>
            <p:ph type="sldImg"/>
          </p:nvPr>
        </p:nvSpPr>
        <p:spPr>
          <a:solidFill>
            <a:srgbClr val="FFFFFF"/>
          </a:solidFill>
          <a:ln/>
        </p:spPr>
      </p:sp>
      <p:sp>
        <p:nvSpPr>
          <p:cNvPr id="660483"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5 </a:t>
            </a:r>
            <a:r>
              <a:rPr lang="en-US">
                <a:latin typeface="Times New Roman" charset="0"/>
                <a:ea typeface="ＭＳ Ｐゴシック" charset="0"/>
                <a:cs typeface="ＭＳ Ｐゴシック" charset="0"/>
              </a:rPr>
              <a:t>The people of Nineveh believed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message, and from the greatest to the least, they declared a fast and put on burlap to show their sorrow.</a:t>
            </a:r>
          </a:p>
          <a:p>
            <a:r>
              <a:rPr lang="en-US" baseline="30000">
                <a:latin typeface="Times New Roman" charset="0"/>
                <a:ea typeface="ＭＳ Ｐゴシック" charset="0"/>
                <a:cs typeface="ＭＳ Ｐゴシック" charset="0"/>
              </a:rPr>
              <a:t>6 </a:t>
            </a:r>
            <a:r>
              <a:rPr lang="en-US">
                <a:latin typeface="Times New Roman" charset="0"/>
                <a:ea typeface="ＭＳ Ｐゴシック" charset="0"/>
                <a:cs typeface="ＭＳ Ｐゴシック" charset="0"/>
              </a:rPr>
              <a:t>When the king of Nineveh heard what Jonah was saying, he stepped down from his throne and took off his royal robes. He dressed himself in burlap and sat on a heap of ashes. </a:t>
            </a:r>
            <a:r>
              <a:rPr lang="en-US" baseline="30000">
                <a:latin typeface="Times New Roman" charset="0"/>
                <a:ea typeface="ＭＳ Ｐゴシック" charset="0"/>
                <a:cs typeface="ＭＳ Ｐゴシック" charset="0"/>
              </a:rPr>
              <a:t>7 </a:t>
            </a:r>
            <a:r>
              <a:rPr lang="en-US">
                <a:latin typeface="Times New Roman" charset="0"/>
                <a:ea typeface="ＭＳ Ｐゴシック" charset="0"/>
                <a:cs typeface="ＭＳ Ｐゴシック" charset="0"/>
              </a:rPr>
              <a:t>Then the king and his nobles sent this decree throughout the city:</a:t>
            </a:r>
          </a:p>
          <a:p>
            <a:r>
              <a:rPr lang="en-US" altLang="ja-JP">
                <a:latin typeface="Times New Roman" charset="0"/>
                <a:ea typeface="ＭＳ Ｐゴシック" charset="0"/>
                <a:cs typeface="ＭＳ Ｐゴシック" charset="0"/>
              </a:rPr>
              <a:t>"No one, not even the animals from your herds and flocks, may eat or drink anything at all. </a:t>
            </a:r>
            <a:r>
              <a:rPr lang="en-US" altLang="ja-JP" baseline="30000">
                <a:latin typeface="Times New Roman" charset="0"/>
                <a:ea typeface="ＭＳ Ｐゴシック" charset="0"/>
                <a:cs typeface="ＭＳ Ｐゴシック" charset="0"/>
              </a:rPr>
              <a:t>8 </a:t>
            </a:r>
            <a:r>
              <a:rPr lang="en-US" altLang="ja-JP">
                <a:latin typeface="Times New Roman" charset="0"/>
                <a:ea typeface="ＭＳ Ｐゴシック" charset="0"/>
                <a:cs typeface="ＭＳ Ｐゴシック" charset="0"/>
              </a:rPr>
              <a:t>People and animals alike must wear garments of mourning, and everyone must pray earnestly to God. They must turn from their evil ways and stop all their violence. </a:t>
            </a:r>
            <a:r>
              <a:rPr lang="en-US" altLang="ja-JP" baseline="30000">
                <a:latin typeface="Times New Roman" charset="0"/>
                <a:ea typeface="ＭＳ Ｐゴシック" charset="0"/>
                <a:cs typeface="ＭＳ Ｐゴシック" charset="0"/>
              </a:rPr>
              <a:t>9 </a:t>
            </a:r>
            <a:r>
              <a:rPr lang="en-US" altLang="ja-JP">
                <a:latin typeface="Times New Roman" charset="0"/>
                <a:ea typeface="ＭＳ Ｐゴシック" charset="0"/>
                <a:cs typeface="ＭＳ Ｐゴシック" charset="0"/>
              </a:rPr>
              <a:t>Who can tell? Perhaps even yet God will change his mind and hold back his fierce anger from destroying us."</a:t>
            </a:r>
          </a:p>
          <a:p>
            <a:r>
              <a:rPr lang="en-US" baseline="30000">
                <a:latin typeface="Times New Roman" charset="0"/>
                <a:ea typeface="ＭＳ Ｐゴシック" charset="0"/>
                <a:cs typeface="ＭＳ Ｐゴシック" charset="0"/>
              </a:rPr>
              <a:t>10 </a:t>
            </a:r>
            <a:r>
              <a:rPr lang="en-US">
                <a:latin typeface="Times New Roman" charset="0"/>
                <a:ea typeface="ＭＳ Ｐゴシック" charset="0"/>
                <a:cs typeface="ＭＳ Ｐゴシック" charset="0"/>
              </a:rPr>
              <a:t>When God saw what they had done and how they had put a stop to their evil ways, he changed his mind and did not carry out the destruction he had threatened (3:5-10 NLT)</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0932E80-BD9C-544E-AB75-FF88A82EB837}" type="slidenum">
              <a:rPr lang="en-US" sz="1200">
                <a:solidFill>
                  <a:srgbClr val="000000"/>
                </a:solidFill>
              </a:rPr>
              <a:pPr/>
              <a:t>165</a:t>
            </a:fld>
            <a:endParaRPr lang="en-US" sz="1200">
              <a:solidFill>
                <a:srgbClr val="000000"/>
              </a:solidFill>
            </a:endParaRPr>
          </a:p>
        </p:txBody>
      </p:sp>
      <p:sp>
        <p:nvSpPr>
          <p:cNvPr id="592898" name="Rectangle 2"/>
          <p:cNvSpPr>
            <a:spLocks noGrp="1" noRot="1" noChangeAspect="1" noChangeArrowheads="1" noTextEdit="1"/>
          </p:cNvSpPr>
          <p:nvPr>
            <p:ph type="sldImg"/>
          </p:nvPr>
        </p:nvSpPr>
        <p:spPr>
          <a:solidFill>
            <a:srgbClr val="FFFFFF"/>
          </a:solidFill>
          <a:ln/>
        </p:spPr>
      </p:sp>
      <p:sp>
        <p:nvSpPr>
          <p:cNvPr id="592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CFD8C64-D5EC-6847-8B67-B11B79DD581E}" type="slidenum">
              <a:rPr lang="en-US" sz="1200">
                <a:solidFill>
                  <a:srgbClr val="000000"/>
                </a:solidFill>
                <a:ea typeface="ＭＳ Ｐゴシック" charset="0"/>
                <a:cs typeface="ＭＳ Ｐゴシック" charset="0"/>
              </a:rPr>
              <a:pPr algn="r"/>
              <a:t>166</a:t>
            </a:fld>
            <a:endParaRPr lang="en-US" sz="1200">
              <a:solidFill>
                <a:srgbClr val="000000"/>
              </a:solidFill>
              <a:ea typeface="ＭＳ Ｐゴシック" charset="0"/>
              <a:cs typeface="ＭＳ Ｐゴシック" charset="0"/>
            </a:endParaRPr>
          </a:p>
        </p:txBody>
      </p:sp>
      <p:sp>
        <p:nvSpPr>
          <p:cNvPr id="664578" name="Rectangle 2"/>
          <p:cNvSpPr>
            <a:spLocks noGrp="1" noRot="1" noChangeAspect="1" noChangeArrowheads="1" noTextEdit="1"/>
          </p:cNvSpPr>
          <p:nvPr>
            <p:ph type="sldImg"/>
          </p:nvPr>
        </p:nvSpPr>
        <p:spPr>
          <a:solidFill>
            <a:srgbClr val="FFFFFF"/>
          </a:solidFill>
          <a:ln/>
        </p:spPr>
      </p:sp>
      <p:sp>
        <p:nvSpPr>
          <p:cNvPr id="66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2"/>
          <p:cNvSpPr>
            <a:spLocks noGrp="1" noRot="1" noChangeAspect="1" noTextEdit="1"/>
          </p:cNvSpPr>
          <p:nvPr>
            <p:ph type="sldImg"/>
          </p:nvPr>
        </p:nvSpPr>
        <p:spPr>
          <a:ln/>
        </p:spPr>
      </p:sp>
      <p:sp>
        <p:nvSpPr>
          <p:cNvPr id="66662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524853C9-412F-3049-B499-D8193CF393B7}" type="slidenum">
              <a:rPr lang="en-US" sz="1200">
                <a:solidFill>
                  <a:srgbClr val="000000"/>
                </a:solidFill>
                <a:ea typeface="ＭＳ Ｐゴシック" charset="0"/>
                <a:cs typeface="ＭＳ Ｐゴシック" charset="0"/>
              </a:rPr>
              <a:pPr algn="r"/>
              <a:t>168</a:t>
            </a:fld>
            <a:endParaRPr lang="en-US" sz="1200">
              <a:solidFill>
                <a:srgbClr val="000000"/>
              </a:solidFill>
              <a:ea typeface="ＭＳ Ｐゴシック" charset="0"/>
              <a:cs typeface="ＭＳ Ｐゴシック" charset="0"/>
            </a:endParaRPr>
          </a:p>
        </p:txBody>
      </p:sp>
      <p:sp>
        <p:nvSpPr>
          <p:cNvPr id="668674" name="Rectangle 2"/>
          <p:cNvSpPr>
            <a:spLocks noGrp="1" noRot="1" noChangeAspect="1" noChangeArrowheads="1" noTextEdit="1"/>
          </p:cNvSpPr>
          <p:nvPr>
            <p:ph type="sldImg"/>
          </p:nvPr>
        </p:nvSpPr>
        <p:spPr>
          <a:solidFill>
            <a:srgbClr val="FFFFFF"/>
          </a:solidFill>
          <a:ln/>
        </p:spPr>
      </p:sp>
      <p:sp>
        <p:nvSpPr>
          <p:cNvPr id="66867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sz="1600" b="1">
                <a:latin typeface="Calibri" charset="0"/>
                <a:ea typeface="ＭＳ Ｐゴシック" charset="0"/>
                <a:cs typeface="ＭＳ Ｐゴシック" charset="0"/>
              </a:rPr>
              <a:t>Jonah</a:t>
            </a:r>
            <a:r>
              <a:rPr lang="fr-FR" altLang="ja-JP" sz="1600" b="1">
                <a:latin typeface="Calibri" charset="0"/>
                <a:ea typeface="ＭＳ Ｐゴシック" charset="0"/>
                <a:cs typeface="ＭＳ Ｐゴシック" charset="0"/>
              </a:rPr>
              <a:t>'</a:t>
            </a:r>
            <a:r>
              <a:rPr lang="en-US" altLang="ja-JP" sz="1600" b="1">
                <a:latin typeface="Calibri" charset="0"/>
                <a:ea typeface="ＭＳ Ｐゴシック" charset="0"/>
                <a:cs typeface="ＭＳ Ｐゴシック" charset="0"/>
              </a:rPr>
              <a:t>s theology about God is correct–and I think 4:2 is the key verse of the book.  </a:t>
            </a:r>
          </a:p>
          <a:p>
            <a:r>
              <a:rPr lang="en-US" sz="1600" b="1">
                <a:latin typeface="Calibri" charset="0"/>
                <a:ea typeface="ＭＳ Ｐゴシック" charset="0"/>
                <a:cs typeface="ＭＳ Ｐゴシック" charset="0"/>
              </a:rPr>
              <a:t>Most of us fear failure, but Jonah feared success!  He feared that the Ninevites might repent–and they did!  </a:t>
            </a:r>
          </a:p>
          <a:p>
            <a:r>
              <a:rPr lang="en-US" sz="1600" b="1">
                <a:latin typeface="Calibri" charset="0"/>
                <a:ea typeface="ＭＳ Ｐゴシック" charset="0"/>
                <a:cs typeface="ＭＳ Ｐゴシック" charset="0"/>
              </a:rPr>
              <a:t>But why was he angry?  He wanted the people judged!</a:t>
            </a:r>
          </a:p>
          <a:p>
            <a:endParaRPr lang="en-US" sz="160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92DED80-BB93-3042-A477-24C94ECF1118}" type="slidenum">
              <a:rPr lang="en-US" sz="1200"/>
              <a:pPr/>
              <a:t>18</a:t>
            </a:fld>
            <a:endParaRPr lang="en-US" sz="1200"/>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2"/>
          <p:cNvSpPr>
            <a:spLocks noGrp="1" noRot="1" noChangeAspect="1"/>
          </p:cNvSpPr>
          <p:nvPr>
            <p:ph type="sldImg"/>
          </p:nvPr>
        </p:nvSpPr>
        <p:spPr>
          <a:ln/>
        </p:spPr>
      </p:sp>
      <p:sp>
        <p:nvSpPr>
          <p:cNvPr id="67072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Jonah was powerless too.</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AC7E714-BD6D-814E-806C-E7C720E7E6A1}" type="slidenum">
              <a:rPr lang="en-US" sz="1200">
                <a:solidFill>
                  <a:srgbClr val="000000"/>
                </a:solidFill>
                <a:ea typeface="ＭＳ Ｐゴシック" charset="0"/>
                <a:cs typeface="ＭＳ Ｐゴシック" charset="0"/>
              </a:rPr>
              <a:pPr algn="r"/>
              <a:t>170</a:t>
            </a:fld>
            <a:endParaRPr lang="en-US" sz="1200">
              <a:solidFill>
                <a:srgbClr val="000000"/>
              </a:solidFill>
              <a:ea typeface="ＭＳ Ｐゴシック" charset="0"/>
              <a:cs typeface="ＭＳ Ｐゴシック" charset="0"/>
            </a:endParaRPr>
          </a:p>
        </p:txBody>
      </p:sp>
      <p:sp>
        <p:nvSpPr>
          <p:cNvPr id="672770" name="Rectangle 2"/>
          <p:cNvSpPr>
            <a:spLocks noGrp="1" noRot="1" noChangeAspect="1" noChangeArrowheads="1" noTextEdit="1"/>
          </p:cNvSpPr>
          <p:nvPr>
            <p:ph type="sldImg"/>
          </p:nvPr>
        </p:nvSpPr>
        <p:spPr>
          <a:solidFill>
            <a:srgbClr val="FFFFFF"/>
          </a:solidFill>
          <a:ln/>
        </p:spPr>
      </p:sp>
      <p:sp>
        <p:nvSpPr>
          <p:cNvPr id="672771" name="Rectangle 3"/>
          <p:cNvSpPr>
            <a:spLocks noGrp="1" noChangeArrowheads="1"/>
          </p:cNvSpPr>
          <p:nvPr>
            <p:ph type="body" idx="1"/>
          </p:nvPr>
        </p:nvSpPr>
        <p:spPr>
          <a:solidFill>
            <a:srgbClr val="FFFFFF"/>
          </a:solidFill>
          <a:ln>
            <a:solidFill>
              <a:srgbClr val="000000"/>
            </a:solidFill>
          </a:ln>
        </p:spPr>
        <p:txBody>
          <a:bodyPr/>
          <a:lstStyle/>
          <a:p>
            <a:r>
              <a:rPr lang="en-US" sz="1400" b="1">
                <a:latin typeface="Times New Roman" charset="0"/>
                <a:ea typeface="ＭＳ Ｐゴシック" charset="0"/>
                <a:cs typeface="ＭＳ Ｐゴシック" charset="0"/>
              </a:rPr>
              <a:t>So here</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s his second suicide request–the first was to be thrown into the sea (1:12).</a:t>
            </a:r>
          </a:p>
          <a:p>
            <a:r>
              <a:rPr lang="en-US" sz="1400" b="1">
                <a:latin typeface="Times New Roman" charset="0"/>
                <a:ea typeface="ＭＳ Ｐゴシック" charset="0"/>
                <a:cs typeface="ＭＳ Ｐゴシック" charset="0"/>
              </a:rPr>
              <a:t>He who declared God</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s mercy in chapter 2 now deplores it in chapter 4.  </a:t>
            </a:r>
          </a:p>
          <a:p>
            <a:r>
              <a:rPr lang="en-US" sz="1400" b="1">
                <a:latin typeface="Times New Roman" charset="0"/>
                <a:ea typeface="ＭＳ Ｐゴシック" charset="0"/>
                <a:cs typeface="ＭＳ Ｐゴシック" charset="0"/>
              </a:rPr>
              <a:t>Why?  It</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s an issue of, "God have mercy on me–but not on them!"  </a:t>
            </a:r>
          </a:p>
          <a:p>
            <a:endParaRPr lang="en-US" sz="1400">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2"/>
          <p:cNvSpPr>
            <a:spLocks noGrp="1" noRot="1" noChangeAspect="1" noTextEdit="1"/>
          </p:cNvSpPr>
          <p:nvPr>
            <p:ph type="sldImg"/>
          </p:nvPr>
        </p:nvSpPr>
        <p:spPr>
          <a:ln/>
        </p:spPr>
      </p:sp>
      <p:sp>
        <p:nvSpPr>
          <p:cNvPr id="67481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I wonder how long he planned on staying there–forty days like in 3:4?</a:t>
            </a:r>
            <a:r>
              <a:rPr lang="en-US" sz="1600">
                <a:latin typeface="Times New Roman" charset="0"/>
                <a:ea typeface="ＭＳ Ｐゴシック" charset="0"/>
                <a:cs typeface="ＭＳ Ｐゴシック" charset="0"/>
              </a:rPr>
              <a:t> </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C1335F2-C98C-834A-A7E0-9B5FCAE0CBFB}" type="slidenum">
              <a:rPr lang="en-US" sz="1200">
                <a:solidFill>
                  <a:srgbClr val="000000"/>
                </a:solidFill>
                <a:ea typeface="ＭＳ Ｐゴシック" charset="0"/>
                <a:cs typeface="ＭＳ Ｐゴシック" charset="0"/>
              </a:rPr>
              <a:pPr algn="r"/>
              <a:t>172</a:t>
            </a:fld>
            <a:endParaRPr lang="en-US" sz="1200">
              <a:solidFill>
                <a:srgbClr val="000000"/>
              </a:solidFill>
              <a:ea typeface="ＭＳ Ｐゴシック" charset="0"/>
              <a:cs typeface="ＭＳ Ｐゴシック" charset="0"/>
            </a:endParaRPr>
          </a:p>
        </p:txBody>
      </p:sp>
      <p:sp>
        <p:nvSpPr>
          <p:cNvPr id="676866" name="Rectangle 2"/>
          <p:cNvSpPr>
            <a:spLocks noGrp="1" noRot="1" noChangeAspect="1" noChangeArrowheads="1" noTextEdit="1"/>
          </p:cNvSpPr>
          <p:nvPr>
            <p:ph type="sldImg"/>
          </p:nvPr>
        </p:nvSpPr>
        <p:spPr>
          <a:solidFill>
            <a:srgbClr val="FFFFFF"/>
          </a:solidFill>
          <a:ln/>
        </p:spPr>
      </p:sp>
      <p:sp>
        <p:nvSpPr>
          <p:cNvPr id="67686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atin typeface="Times New Roman" charset="0"/>
                <a:ea typeface="ＭＳ Ｐゴシック" charset="0"/>
                <a:cs typeface="ＭＳ Ｐゴシック" charset="0"/>
              </a:rPr>
              <a:t>You would think he would go west back to Israel, right?</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D50E395-92A4-404E-A55E-3772A584FCAC}" type="slidenum">
              <a:rPr lang="en-US" sz="1200">
                <a:solidFill>
                  <a:srgbClr val="000000"/>
                </a:solidFill>
                <a:ea typeface="ＭＳ Ｐゴシック" charset="0"/>
                <a:cs typeface="ＭＳ Ｐゴシック" charset="0"/>
              </a:rPr>
              <a:pPr algn="r"/>
              <a:t>173</a:t>
            </a:fld>
            <a:endParaRPr lang="en-US" sz="1200">
              <a:solidFill>
                <a:srgbClr val="000000"/>
              </a:solidFill>
              <a:ea typeface="ＭＳ Ｐゴシック" charset="0"/>
              <a:cs typeface="ＭＳ Ｐゴシック" charset="0"/>
            </a:endParaRPr>
          </a:p>
        </p:txBody>
      </p:sp>
      <p:sp>
        <p:nvSpPr>
          <p:cNvPr id="678914" name="Rectangle 2"/>
          <p:cNvSpPr>
            <a:spLocks noGrp="1" noRot="1" noChangeAspect="1" noChangeArrowheads="1" noTextEdit="1"/>
          </p:cNvSpPr>
          <p:nvPr>
            <p:ph type="sldImg"/>
          </p:nvPr>
        </p:nvSpPr>
        <p:spPr>
          <a:solidFill>
            <a:srgbClr val="FFFFFF"/>
          </a:solidFill>
          <a:ln/>
        </p:spPr>
      </p:sp>
      <p:sp>
        <p:nvSpPr>
          <p:cNvPr id="678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2"/>
          <p:cNvSpPr>
            <a:spLocks noGrp="1" noRot="1" noChangeAspect="1" noTextEdit="1"/>
          </p:cNvSpPr>
          <p:nvPr>
            <p:ph type="sldImg"/>
          </p:nvPr>
        </p:nvSpPr>
        <p:spPr>
          <a:ln/>
        </p:spPr>
      </p:sp>
      <p:sp>
        <p:nvSpPr>
          <p:cNvPr id="68096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He knew how to make shelters since he did this once a year for the Feast of Booths when Israelites lived for a whole week in a small shelter outside their homes</a:t>
            </a:r>
            <a:r>
              <a:rPr lang="en-US" sz="1600">
                <a:latin typeface="Times New Roman" charset="0"/>
                <a:ea typeface="ＭＳ Ｐゴシック" charset="0"/>
                <a:cs typeface="ＭＳ Ｐゴシック" charset="0"/>
              </a:rPr>
              <a:t> </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solidFill>
            <a:srgbClr val="FFFFFF"/>
          </a:solidFill>
          <a:ln/>
        </p:spPr>
      </p:sp>
      <p:sp>
        <p:nvSpPr>
          <p:cNvPr id="683010" name="Notes Placeholder 2"/>
          <p:cNvSpPr>
            <a:spLocks noGrp="1"/>
          </p:cNvSpPr>
          <p:nvPr>
            <p:ph type="body" idx="1"/>
          </p:nvPr>
        </p:nvSpPr>
        <p:spPr>
          <a:solidFill>
            <a:srgbClr val="FFFFFF"/>
          </a:solidFill>
          <a:ln>
            <a:solidFill>
              <a:srgbClr val="000000"/>
            </a:solidFill>
          </a:ln>
        </p:spPr>
        <p:txBody>
          <a:bodyPr/>
          <a:lstStyle/>
          <a:p>
            <a:r>
              <a:rPr lang="en-US" sz="1600" b="1">
                <a:latin typeface="Times New Roman" charset="0"/>
                <a:ea typeface="ＭＳ Ｐゴシック" charset="0"/>
                <a:cs typeface="ＭＳ Ｐゴシック" charset="0"/>
              </a:rPr>
              <a:t>Some think this is a castor oil plant that grows 8 feet in five months.</a:t>
            </a:r>
          </a:p>
          <a:p>
            <a:r>
              <a:rPr lang="en-US" sz="1600" b="1">
                <a:latin typeface="Times New Roman" charset="0"/>
                <a:ea typeface="ＭＳ Ｐゴシック" charset="0"/>
                <a:cs typeface="ＭＳ Ｐゴシック" charset="0"/>
              </a:rPr>
              <a:t>But this is a miraculous one that grew in but a few minutes or hours.</a:t>
            </a:r>
          </a:p>
          <a:p>
            <a:r>
              <a:rPr lang="en-US" sz="1600" b="1">
                <a:latin typeface="Times New Roman" charset="0"/>
                <a:ea typeface="ＭＳ Ｐゴシック" charset="0"/>
                <a:cs typeface="ＭＳ Ｐゴシック" charset="0"/>
              </a:rPr>
              <a:t>There</a:t>
            </a:r>
            <a:r>
              <a:rPr lang="fr-FR" altLang="ja-JP" sz="1600" b="1">
                <a:latin typeface="Times New Roman" charset="0"/>
                <a:ea typeface="ＭＳ Ｐゴシック" charset="0"/>
                <a:cs typeface="ＭＳ Ｐゴシック" charset="0"/>
              </a:rPr>
              <a:t>'</a:t>
            </a:r>
            <a:r>
              <a:rPr lang="en-US" altLang="ja-JP" sz="1600" b="1">
                <a:latin typeface="Times New Roman" charset="0"/>
                <a:ea typeface="ＭＳ Ｐゴシック" charset="0"/>
                <a:cs typeface="ＭＳ Ｐゴシック" charset="0"/>
              </a:rPr>
              <a:t>s a word play here because it literally says, </a:t>
            </a:r>
          </a:p>
          <a:p>
            <a:r>
              <a:rPr lang="en-US" altLang="ja-JP" sz="1600" b="1">
                <a:latin typeface="Times New Roman" charset="0"/>
                <a:ea typeface="ＭＳ Ｐゴシック" charset="0"/>
                <a:cs typeface="ＭＳ Ｐゴシック" charset="0"/>
              </a:rPr>
              <a:t>"The worm attacked the plant and the sun attacked Jonah."  </a:t>
            </a:r>
          </a:p>
          <a:p>
            <a:r>
              <a:rPr lang="en-US" sz="1600" b="1">
                <a:latin typeface="Times New Roman" charset="0"/>
                <a:ea typeface="ＭＳ Ｐゴシック" charset="0"/>
                <a:cs typeface="ＭＳ Ｐゴシック" charset="0"/>
              </a:rPr>
              <a:t>What a turn of events…</a:t>
            </a:r>
          </a:p>
          <a:p>
            <a:endParaRPr lang="en-US" sz="1600">
              <a:latin typeface="Times New Roman" charset="0"/>
              <a:ea typeface="ＭＳ Ｐゴシック" charset="0"/>
              <a:cs typeface="ＭＳ Ｐゴシック" charset="0"/>
            </a:endParaRPr>
          </a:p>
        </p:txBody>
      </p:sp>
      <p:sp>
        <p:nvSpPr>
          <p:cNvPr id="68301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6628D9C-2742-7343-A841-588F98A963CF}" type="slidenum">
              <a:rPr lang="en-US" sz="1200">
                <a:solidFill>
                  <a:srgbClr val="000000"/>
                </a:solidFill>
                <a:ea typeface="ＭＳ Ｐゴシック" charset="0"/>
                <a:cs typeface="ＭＳ Ｐゴシック" charset="0"/>
              </a:rPr>
              <a:pPr algn="r"/>
              <a:t>175</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Slide Image Placeholder 1"/>
          <p:cNvSpPr>
            <a:spLocks noGrp="1" noRot="1" noChangeAspect="1"/>
          </p:cNvSpPr>
          <p:nvPr>
            <p:ph type="sldImg"/>
          </p:nvPr>
        </p:nvSpPr>
        <p:spPr>
          <a:solidFill>
            <a:srgbClr val="FFFFFF"/>
          </a:solidFill>
          <a:ln/>
        </p:spPr>
      </p:sp>
      <p:sp>
        <p:nvSpPr>
          <p:cNvPr id="833538" name="Notes Placeholder 2"/>
          <p:cNvSpPr>
            <a:spLocks noGrp="1"/>
          </p:cNvSpPr>
          <p:nvPr>
            <p:ph type="body" idx="1"/>
          </p:nvPr>
        </p:nvSpPr>
        <p:spPr>
          <a:solidFill>
            <a:srgbClr val="FFFFFF"/>
          </a:solidFill>
          <a:ln>
            <a:solidFill>
              <a:srgbClr val="000000"/>
            </a:solidFill>
          </a:ln>
        </p:spPr>
        <p:txBody>
          <a:bodyPr/>
          <a:lstStyle/>
          <a:p>
            <a:r>
              <a:rPr lang="en-US" sz="1600" b="1">
                <a:latin typeface="Times New Roman" charset="0"/>
                <a:ea typeface="ＭＳ Ｐゴシック" charset="0"/>
                <a:cs typeface="ＭＳ Ｐゴシック" charset="0"/>
              </a:rPr>
              <a:t>Some think this is a castor oil plant that grows 8 feet in five months.</a:t>
            </a:r>
          </a:p>
          <a:p>
            <a:r>
              <a:rPr lang="en-US" sz="1600" b="1">
                <a:latin typeface="Times New Roman" charset="0"/>
                <a:ea typeface="ＭＳ Ｐゴシック" charset="0"/>
                <a:cs typeface="ＭＳ Ｐゴシック" charset="0"/>
              </a:rPr>
              <a:t>But this is a miraculous one that grew in but a few minutes or hours.</a:t>
            </a:r>
          </a:p>
          <a:p>
            <a:r>
              <a:rPr lang="en-US" sz="1600" b="1">
                <a:latin typeface="Times New Roman" charset="0"/>
                <a:ea typeface="ＭＳ Ｐゴシック" charset="0"/>
                <a:cs typeface="ＭＳ Ｐゴシック" charset="0"/>
              </a:rPr>
              <a:t>There</a:t>
            </a:r>
            <a:r>
              <a:rPr lang="fr-FR" altLang="ja-JP" sz="1600" b="1">
                <a:latin typeface="Times New Roman" charset="0"/>
                <a:ea typeface="ＭＳ Ｐゴシック" charset="0"/>
                <a:cs typeface="ＭＳ Ｐゴシック" charset="0"/>
              </a:rPr>
              <a:t>'</a:t>
            </a:r>
            <a:r>
              <a:rPr lang="en-US" sz="1600" b="1">
                <a:latin typeface="Times New Roman" charset="0"/>
                <a:ea typeface="ＭＳ Ｐゴシック" charset="0"/>
                <a:cs typeface="ＭＳ Ｐゴシック" charset="0"/>
              </a:rPr>
              <a:t>s a word play here because it literally says, </a:t>
            </a:r>
          </a:p>
          <a:p>
            <a:r>
              <a:rPr lang="en-US" altLang="ja-JP" sz="1600" b="1">
                <a:latin typeface="Times New Roman" charset="0"/>
                <a:ea typeface="ＭＳ Ｐゴシック" charset="0"/>
                <a:cs typeface="ＭＳ Ｐゴシック" charset="0"/>
              </a:rPr>
              <a:t>"</a:t>
            </a:r>
            <a:r>
              <a:rPr lang="en-US" sz="1600" b="1">
                <a:latin typeface="Times New Roman" charset="0"/>
                <a:ea typeface="ＭＳ Ｐゴシック" charset="0"/>
                <a:cs typeface="ＭＳ Ｐゴシック" charset="0"/>
              </a:rPr>
              <a:t>The worm attacked the plant and the sun attacked Jonah.</a:t>
            </a:r>
            <a:r>
              <a:rPr lang="en-US" altLang="ja-JP" sz="1600" b="1">
                <a:latin typeface="Times New Roman" charset="0"/>
                <a:ea typeface="ＭＳ Ｐゴシック" charset="0"/>
                <a:cs typeface="ＭＳ Ｐゴシック" charset="0"/>
              </a:rPr>
              <a:t>"</a:t>
            </a:r>
            <a:r>
              <a:rPr lang="en-US" sz="1600" b="1">
                <a:latin typeface="Times New Roman" charset="0"/>
                <a:ea typeface="ＭＳ Ｐゴシック" charset="0"/>
                <a:cs typeface="ＭＳ Ｐゴシック" charset="0"/>
              </a:rPr>
              <a:t>  </a:t>
            </a:r>
          </a:p>
          <a:p>
            <a:r>
              <a:rPr lang="en-US" sz="1600" b="1">
                <a:latin typeface="Times New Roman" charset="0"/>
                <a:ea typeface="ＭＳ Ｐゴシック" charset="0"/>
                <a:cs typeface="ＭＳ Ｐゴシック" charset="0"/>
              </a:rPr>
              <a:t>What a turn of events…</a:t>
            </a:r>
          </a:p>
          <a:p>
            <a:endParaRPr lang="en-US" sz="1600">
              <a:latin typeface="Times New Roman" charset="0"/>
              <a:ea typeface="ＭＳ Ｐゴシック" charset="0"/>
              <a:cs typeface="ＭＳ Ｐゴシック" charset="0"/>
            </a:endParaRPr>
          </a:p>
        </p:txBody>
      </p:sp>
      <p:sp>
        <p:nvSpPr>
          <p:cNvPr id="83353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C0AF141-1F68-4446-9BD5-237A338E3FF8}" type="slidenum">
              <a:rPr lang="en-US" sz="1200">
                <a:solidFill>
                  <a:srgbClr val="000000"/>
                </a:solidFill>
                <a:ea typeface="ＭＳ Ｐゴシック" charset="0"/>
                <a:cs typeface="ＭＳ Ｐゴシック" charset="0"/>
              </a:rPr>
              <a:pPr algn="r"/>
              <a:t>176</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Slide Image Placeholder 1"/>
          <p:cNvSpPr>
            <a:spLocks noGrp="1" noRot="1" noChangeAspect="1"/>
          </p:cNvSpPr>
          <p:nvPr>
            <p:ph type="sldImg"/>
          </p:nvPr>
        </p:nvSpPr>
        <p:spPr>
          <a:solidFill>
            <a:srgbClr val="FFFFFF"/>
          </a:solidFill>
          <a:ln/>
        </p:spPr>
      </p:sp>
      <p:sp>
        <p:nvSpPr>
          <p:cNvPr id="835586" name="Notes Placeholder 2"/>
          <p:cNvSpPr>
            <a:spLocks noGrp="1"/>
          </p:cNvSpPr>
          <p:nvPr>
            <p:ph type="body" idx="1"/>
          </p:nvPr>
        </p:nvSpPr>
        <p:spPr>
          <a:solidFill>
            <a:srgbClr val="FFFFFF"/>
          </a:solidFill>
          <a:ln>
            <a:solidFill>
              <a:srgbClr val="000000"/>
            </a:solidFill>
          </a:ln>
        </p:spPr>
        <p:txBody>
          <a:bodyPr/>
          <a:lstStyle/>
          <a:p>
            <a:r>
              <a:rPr lang="en-US" sz="1600" b="1">
                <a:latin typeface="Times New Roman" charset="0"/>
                <a:ea typeface="ＭＳ Ｐゴシック" charset="0"/>
                <a:cs typeface="ＭＳ Ｐゴシック" charset="0"/>
              </a:rPr>
              <a:t>Some think this is a castor oil plant that grows 8 feet in five months.</a:t>
            </a:r>
          </a:p>
          <a:p>
            <a:r>
              <a:rPr lang="en-US" sz="1600" b="1">
                <a:latin typeface="Times New Roman" charset="0"/>
                <a:ea typeface="ＭＳ Ｐゴシック" charset="0"/>
                <a:cs typeface="ＭＳ Ｐゴシック" charset="0"/>
              </a:rPr>
              <a:t>But this is a miraculous one that grew in but a few minutes or hours.</a:t>
            </a:r>
          </a:p>
          <a:p>
            <a:r>
              <a:rPr lang="en-US" sz="1600" b="1">
                <a:latin typeface="Times New Roman" charset="0"/>
                <a:ea typeface="ＭＳ Ｐゴシック" charset="0"/>
                <a:cs typeface="ＭＳ Ｐゴシック" charset="0"/>
              </a:rPr>
              <a:t>There</a:t>
            </a:r>
            <a:r>
              <a:rPr lang="fr-FR" altLang="ja-JP" sz="1600" b="1">
                <a:latin typeface="Times New Roman" charset="0"/>
                <a:ea typeface="ＭＳ Ｐゴシック" charset="0"/>
                <a:cs typeface="ＭＳ Ｐゴシック" charset="0"/>
              </a:rPr>
              <a:t>'</a:t>
            </a:r>
            <a:r>
              <a:rPr lang="en-US" sz="1600" b="1">
                <a:latin typeface="Times New Roman" charset="0"/>
                <a:ea typeface="ＭＳ Ｐゴシック" charset="0"/>
                <a:cs typeface="ＭＳ Ｐゴシック" charset="0"/>
              </a:rPr>
              <a:t>s a word play here because it literally says, </a:t>
            </a:r>
          </a:p>
          <a:p>
            <a:r>
              <a:rPr lang="en-US" altLang="ja-JP" sz="1600" b="1">
                <a:latin typeface="Times New Roman" charset="0"/>
                <a:ea typeface="ＭＳ Ｐゴシック" charset="0"/>
                <a:cs typeface="ＭＳ Ｐゴシック" charset="0"/>
              </a:rPr>
              <a:t>"</a:t>
            </a:r>
            <a:r>
              <a:rPr lang="en-US" sz="1600" b="1">
                <a:latin typeface="Times New Roman" charset="0"/>
                <a:ea typeface="ＭＳ Ｐゴシック" charset="0"/>
                <a:cs typeface="ＭＳ Ｐゴシック" charset="0"/>
              </a:rPr>
              <a:t>The worm attacked the plant and the sun attacked Jonah.</a:t>
            </a:r>
            <a:r>
              <a:rPr lang="en-US" altLang="ja-JP" sz="1600" b="1">
                <a:latin typeface="Times New Roman" charset="0"/>
                <a:ea typeface="ＭＳ Ｐゴシック" charset="0"/>
                <a:cs typeface="ＭＳ Ｐゴシック" charset="0"/>
              </a:rPr>
              <a:t>"</a:t>
            </a:r>
            <a:r>
              <a:rPr lang="en-US" sz="1600" b="1">
                <a:latin typeface="Times New Roman" charset="0"/>
                <a:ea typeface="ＭＳ Ｐゴシック" charset="0"/>
                <a:cs typeface="ＭＳ Ｐゴシック" charset="0"/>
              </a:rPr>
              <a:t>  </a:t>
            </a:r>
          </a:p>
          <a:p>
            <a:r>
              <a:rPr lang="en-US" sz="1600" b="1">
                <a:latin typeface="Times New Roman" charset="0"/>
                <a:ea typeface="ＭＳ Ｐゴシック" charset="0"/>
                <a:cs typeface="ＭＳ Ｐゴシック" charset="0"/>
              </a:rPr>
              <a:t>What a turn of events…</a:t>
            </a:r>
          </a:p>
          <a:p>
            <a:endParaRPr lang="en-US" sz="1600">
              <a:latin typeface="Times New Roman" charset="0"/>
              <a:ea typeface="ＭＳ Ｐゴシック" charset="0"/>
              <a:cs typeface="ＭＳ Ｐゴシック" charset="0"/>
            </a:endParaRPr>
          </a:p>
        </p:txBody>
      </p:sp>
      <p:sp>
        <p:nvSpPr>
          <p:cNvPr id="8355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419052D-3150-1142-AF3A-A8E947B84AAB}" type="slidenum">
              <a:rPr lang="en-US" sz="1200">
                <a:solidFill>
                  <a:srgbClr val="000000"/>
                </a:solidFill>
                <a:ea typeface="ＭＳ Ｐゴシック" charset="0"/>
                <a:cs typeface="ＭＳ Ｐゴシック" charset="0"/>
              </a:rPr>
              <a:pPr algn="r"/>
              <a:t>177</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Rectangle 2"/>
          <p:cNvSpPr>
            <a:spLocks noGrp="1" noRot="1" noChangeAspect="1" noTextEdit="1"/>
          </p:cNvSpPr>
          <p:nvPr>
            <p:ph type="sldImg"/>
          </p:nvPr>
        </p:nvSpPr>
        <p:spPr>
          <a:ln/>
        </p:spPr>
      </p:sp>
      <p:sp>
        <p:nvSpPr>
          <p:cNvPr id="68505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E9DE1E7-5DCB-EC47-AAF7-EAECFE6E7F87}" type="slidenum">
              <a:rPr lang="en-US" sz="1200"/>
              <a:pPr/>
              <a:t>20</a:t>
            </a:fld>
            <a:endParaRPr lang="en-US" sz="1200"/>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619DD52-F62E-1F43-9561-E7619F922656}" type="slidenum">
              <a:rPr lang="en-US" sz="1200">
                <a:solidFill>
                  <a:srgbClr val="000000"/>
                </a:solidFill>
                <a:ea typeface="ＭＳ Ｐゴシック" charset="0"/>
                <a:cs typeface="ＭＳ Ｐゴシック" charset="0"/>
              </a:rPr>
              <a:pPr algn="r"/>
              <a:t>179</a:t>
            </a:fld>
            <a:endParaRPr lang="en-US" sz="1200">
              <a:solidFill>
                <a:srgbClr val="000000"/>
              </a:solidFill>
              <a:ea typeface="ＭＳ Ｐゴシック" charset="0"/>
              <a:cs typeface="ＭＳ Ｐゴシック" charset="0"/>
            </a:endParaRPr>
          </a:p>
        </p:txBody>
      </p:sp>
      <p:sp>
        <p:nvSpPr>
          <p:cNvPr id="687106" name="Rectangle 2"/>
          <p:cNvSpPr>
            <a:spLocks noGrp="1" noRot="1" noChangeAspect="1" noChangeArrowheads="1" noTextEdit="1"/>
          </p:cNvSpPr>
          <p:nvPr>
            <p:ph type="sldImg"/>
          </p:nvPr>
        </p:nvSpPr>
        <p:spPr>
          <a:solidFill>
            <a:srgbClr val="FFFFFF"/>
          </a:solidFill>
          <a:ln/>
        </p:spPr>
      </p:sp>
      <p:sp>
        <p:nvSpPr>
          <p:cNvPr id="687107" name="Rectangle 3"/>
          <p:cNvSpPr>
            <a:spLocks noGrp="1" noChangeArrowheads="1"/>
          </p:cNvSpPr>
          <p:nvPr>
            <p:ph type="body" idx="1"/>
          </p:nvPr>
        </p:nvSpPr>
        <p:spPr>
          <a:solidFill>
            <a:srgbClr val="FFFFFF"/>
          </a:solidFill>
          <a:ln>
            <a:solidFill>
              <a:srgbClr val="000000"/>
            </a:solidFill>
          </a:ln>
        </p:spPr>
        <p:txBody>
          <a:bodyPr/>
          <a:lstStyle/>
          <a:p>
            <a:pPr algn="just"/>
            <a:r>
              <a:rPr lang="en-US" sz="1600">
                <a:latin typeface="Calibri" charset="0"/>
                <a:ea typeface="ＭＳ Ｐゴシック" charset="0"/>
                <a:cs typeface="ＭＳ Ｐゴシック" charset="0"/>
              </a:rPr>
              <a:t>And why is Jonah burning mad?  Because in verses 1-9 he got uptight about things and forgot about people.  Now we come to the climax of the Book of Jonah in the final two verses–which actually summarizes the message of the Book as well as of chapter 4.  This message is to…</a:t>
            </a:r>
            <a:endParaRPr lang="en-US" sz="1800">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Slide Image Placeholder 1"/>
          <p:cNvSpPr>
            <a:spLocks noGrp="1" noRot="1" noChangeAspect="1" noTextEdit="1"/>
          </p:cNvSpPr>
          <p:nvPr>
            <p:ph type="sldImg"/>
          </p:nvPr>
        </p:nvSpPr>
        <p:spPr>
          <a:solidFill>
            <a:srgbClr val="FFFFFF"/>
          </a:solidFill>
          <a:ln/>
        </p:spPr>
      </p:sp>
      <p:sp>
        <p:nvSpPr>
          <p:cNvPr id="689154" name="Notes Placeholder 2"/>
          <p:cNvSpPr>
            <a:spLocks noGrp="1"/>
          </p:cNvSpPr>
          <p:nvPr>
            <p:ph type="body" idx="1"/>
          </p:nvPr>
        </p:nvSpPr>
        <p:spPr>
          <a:solidFill>
            <a:srgbClr val="FFFFFF"/>
          </a:solidFill>
          <a:ln>
            <a:solidFill>
              <a:srgbClr val="000000"/>
            </a:solidFill>
          </a:ln>
        </p:spPr>
        <p:txBody>
          <a:bodyPr/>
          <a:lstStyle/>
          <a:p>
            <a:r>
              <a:rPr lang="en-US" sz="1600">
                <a:latin typeface="Calibri" charset="0"/>
                <a:ea typeface="ＭＳ Ｐゴシック" charset="0"/>
                <a:cs typeface="ＭＳ Ｐゴシック" charset="0"/>
              </a:rPr>
              <a:t>We should be </a:t>
            </a:r>
            <a:r>
              <a:rPr lang="en-US" altLang="ja-JP" sz="1600">
                <a:latin typeface="Calibri" charset="0"/>
                <a:ea typeface="ＭＳ Ｐゴシック" charset="0"/>
                <a:cs typeface="ＭＳ Ｐゴシック" charset="0"/>
              </a:rPr>
              <a:t>"people people" rather than "things people."</a:t>
            </a:r>
            <a:r>
              <a:rPr lang="en-US" altLang="ja-JP" sz="1600">
                <a:latin typeface="Times New Roman" charset="0"/>
                <a:ea typeface="ＭＳ Ｐゴシック" charset="0"/>
                <a:cs typeface="ＭＳ Ｐゴシック" charset="0"/>
              </a:rPr>
              <a:t> </a:t>
            </a:r>
          </a:p>
          <a:p>
            <a:endParaRPr lang="en-US" sz="1600">
              <a:latin typeface="Times New Roman" charset="0"/>
              <a:ea typeface="ＭＳ Ｐゴシック" charset="0"/>
              <a:cs typeface="ＭＳ Ｐゴシック" charset="0"/>
            </a:endParaRPr>
          </a:p>
          <a:p>
            <a:r>
              <a:rPr lang="en-US" sz="1600">
                <a:latin typeface="Times New Roman" charset="0"/>
                <a:ea typeface="ＭＳ Ｐゴシック" charset="0"/>
                <a:cs typeface="ＭＳ Ｐゴシック" charset="0"/>
              </a:rPr>
              <a:t>Read verses 10-11</a:t>
            </a:r>
          </a:p>
        </p:txBody>
      </p:sp>
      <p:sp>
        <p:nvSpPr>
          <p:cNvPr id="68915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5E52227-3C24-1643-8045-FDB80ABFA248}" type="slidenum">
              <a:rPr lang="en-US" sz="1200">
                <a:solidFill>
                  <a:srgbClr val="000000"/>
                </a:solidFill>
                <a:ea typeface="ＭＳ Ｐゴシック" charset="0"/>
                <a:cs typeface="ＭＳ Ｐゴシック" charset="0"/>
              </a:rPr>
              <a:pPr algn="r"/>
              <a:t>180</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2"/>
          <p:cNvSpPr>
            <a:spLocks noGrp="1" noRot="1" noChangeAspect="1" noChangeArrowheads="1" noTextEdit="1"/>
          </p:cNvSpPr>
          <p:nvPr>
            <p:ph type="sldImg"/>
          </p:nvPr>
        </p:nvSpPr>
        <p:spPr>
          <a:solidFill>
            <a:srgbClr val="FFFFFF"/>
          </a:solidFill>
          <a:ln/>
        </p:spPr>
      </p:sp>
      <p:sp>
        <p:nvSpPr>
          <p:cNvPr id="691202" name="Rectangle 3"/>
          <p:cNvSpPr>
            <a:spLocks noGrp="1" noChangeArrowheads="1"/>
          </p:cNvSpPr>
          <p:nvPr>
            <p:ph type="body" idx="1"/>
          </p:nvPr>
        </p:nvSpPr>
        <p:spPr>
          <a:solidFill>
            <a:srgbClr val="FFFFFF"/>
          </a:solidFill>
          <a:ln>
            <a:solidFill>
              <a:srgbClr val="000000"/>
            </a:solidFill>
          </a:ln>
        </p:spPr>
        <p:txBody>
          <a:bodyPr/>
          <a:lstStyle/>
          <a:p>
            <a:pPr lvl="1" algn="just">
              <a:spcBef>
                <a:spcPts val="1200"/>
              </a:spcBef>
              <a:spcAft>
                <a:spcPts val="300"/>
              </a:spcAft>
            </a:pPr>
            <a:r>
              <a:rPr lang="en-US">
                <a:latin typeface="Times New Roman" charset="0"/>
                <a:ea typeface="ＭＳ Ｐゴシック" charset="0"/>
                <a:cs typeface="Times New Roman" charset="0"/>
              </a:rPr>
              <a:t>A.	</a:t>
            </a:r>
            <a:r>
              <a:rPr lang="en-US">
                <a:latin typeface="Times New Roman" charset="0"/>
                <a:ea typeface="ＭＳ Ｐゴシック" charset="0"/>
              </a:rPr>
              <a:t>We, like Jonah, are often more </a:t>
            </a:r>
            <a:r>
              <a:rPr lang="en-US" i="1">
                <a:latin typeface="Times New Roman" charset="0"/>
                <a:ea typeface="ＭＳ Ｐゴシック" charset="0"/>
              </a:rPr>
              <a:t>concerned about things</a:t>
            </a:r>
            <a:r>
              <a:rPr lang="en-US">
                <a:latin typeface="Times New Roman" charset="0"/>
                <a:ea typeface="ＭＳ Ｐゴシック" charset="0"/>
              </a:rPr>
              <a:t> than people (4:10).</a:t>
            </a:r>
          </a:p>
          <a:p>
            <a:pPr lvl="2" algn="just">
              <a:spcBef>
                <a:spcPts val="1200"/>
              </a:spcBef>
              <a:spcAft>
                <a:spcPts val="300"/>
              </a:spcAft>
            </a:pPr>
            <a:r>
              <a:rPr lang="en-US">
                <a:latin typeface="Times New Roman" charset="0"/>
                <a:ea typeface="ＭＳ Ｐゴシック" charset="0"/>
                <a:cs typeface="Times New Roman" charset="0"/>
              </a:rPr>
              <a:t>1.	</a:t>
            </a:r>
            <a:r>
              <a:rPr lang="en-US">
                <a:latin typeface="Times New Roman" charset="0"/>
                <a:ea typeface="ＭＳ Ｐゴシック" charset="0"/>
              </a:rPr>
              <a:t>Actually, we don</a:t>
            </a:r>
            <a:r>
              <a:rPr lang="fr-FR" altLang="ja-JP">
                <a:latin typeface="Times New Roman" charset="0"/>
                <a:ea typeface="ＭＳ Ｐゴシック" charset="0"/>
              </a:rPr>
              <a:t>'</a:t>
            </a:r>
            <a:r>
              <a:rPr lang="en-US" altLang="ja-JP">
                <a:latin typeface="Times New Roman" charset="0"/>
                <a:ea typeface="ＭＳ Ｐゴシック" charset="0"/>
              </a:rPr>
              <a:t>t </a:t>
            </a:r>
            <a:r>
              <a:rPr lang="en-US" altLang="ja-JP" i="1">
                <a:latin typeface="Times New Roman" charset="0"/>
                <a:ea typeface="ＭＳ Ｐゴシック" charset="0"/>
              </a:rPr>
              <a:t>try</a:t>
            </a:r>
            <a:r>
              <a:rPr lang="en-US" altLang="ja-JP">
                <a:latin typeface="Times New Roman" charset="0"/>
                <a:ea typeface="ＭＳ Ｐゴシック" charset="0"/>
              </a:rPr>
              <a:t> to be concerned for earthly things–we just try to be concerned for </a:t>
            </a:r>
            <a:r>
              <a:rPr lang="en-US" altLang="ja-JP" i="1">
                <a:latin typeface="Times New Roman" charset="0"/>
                <a:ea typeface="ＭＳ Ｐゴシック" charset="0"/>
              </a:rPr>
              <a:t>everything all at once</a:t>
            </a:r>
            <a:r>
              <a:rPr lang="en-US" altLang="ja-JP">
                <a:latin typeface="Times New Roman" charset="0"/>
                <a:ea typeface="ＭＳ Ｐゴシック" charset="0"/>
              </a:rPr>
              <a:t>.</a:t>
            </a:r>
            <a:endParaRPr lang="en-US">
              <a:latin typeface="Times New Roman" charset="0"/>
              <a:ea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8682673-337D-CD44-9C3F-1000C7959484}" type="slidenum">
              <a:rPr lang="en-US" sz="1200">
                <a:solidFill>
                  <a:srgbClr val="000000"/>
                </a:solidFill>
                <a:ea typeface="ＭＳ Ｐゴシック" charset="0"/>
                <a:cs typeface="ＭＳ Ｐゴシック" charset="0"/>
              </a:rPr>
              <a:pPr algn="r"/>
              <a:t>182</a:t>
            </a:fld>
            <a:endParaRPr lang="en-US" sz="1200">
              <a:solidFill>
                <a:srgbClr val="000000"/>
              </a:solidFill>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p:spPr>
        <p:txBody>
          <a:bodyPr/>
          <a:lstStyle/>
          <a:p>
            <a:r>
              <a:rPr lang="en-US" sz="1600">
                <a:latin typeface="Times New Roman" charset="0"/>
                <a:ea typeface="ＭＳ Ｐゴシック" charset="0"/>
                <a:cs typeface="ＭＳ Ｐゴシック" charset="0"/>
              </a:rPr>
              <a:t>Ed Sullivan show plate spinning</a:t>
            </a:r>
          </a:p>
          <a:p>
            <a:r>
              <a:rPr lang="en-US" sz="1600">
                <a:latin typeface="Times New Roman" charset="0"/>
                <a:ea typeface="ＭＳ Ｐゴシック" charset="0"/>
                <a:cs typeface="ＭＳ Ｐゴシック" charset="0"/>
              </a:rPr>
              <a:t>Wayne</a:t>
            </a:r>
            <a:r>
              <a:rPr lang="fr-FR" altLang="ja-JP" sz="1600">
                <a:latin typeface="Times New Roman" charset="0"/>
                <a:ea typeface="ＭＳ Ｐゴシック" charset="0"/>
                <a:cs typeface="ＭＳ Ｐゴシック" charset="0"/>
              </a:rPr>
              <a:t>'</a:t>
            </a:r>
            <a:r>
              <a:rPr lang="en-US" altLang="ja-JP" sz="1600">
                <a:latin typeface="Times New Roman" charset="0"/>
                <a:ea typeface="ＭＳ Ｐゴシック" charset="0"/>
                <a:cs typeface="ＭＳ Ｐゴシック" charset="0"/>
              </a:rPr>
              <a:t>s chicken farm out in the sticks of Texas.  </a:t>
            </a:r>
          </a:p>
          <a:p>
            <a:r>
              <a:rPr lang="en-US" sz="1600">
                <a:latin typeface="Times New Roman" charset="0"/>
                <a:ea typeface="ＭＳ Ｐゴシック" charset="0"/>
                <a:cs typeface="ＭＳ Ｐゴシック" charset="0"/>
              </a:rPr>
              <a:t>But guess what?  Those 45,000 chickens needed food, water, and shelter!</a:t>
            </a:r>
          </a:p>
          <a:p>
            <a:endParaRPr lang="en-US" sz="1600">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Slide Image Placeholder 1"/>
          <p:cNvSpPr>
            <a:spLocks noGrp="1" noRot="1" noChangeAspect="1" noTextEdit="1"/>
          </p:cNvSpPr>
          <p:nvPr>
            <p:ph type="sldImg"/>
          </p:nvPr>
        </p:nvSpPr>
        <p:spPr>
          <a:solidFill>
            <a:srgbClr val="FFFFFF"/>
          </a:solidFill>
          <a:ln/>
        </p:spPr>
      </p:sp>
      <p:sp>
        <p:nvSpPr>
          <p:cNvPr id="695298" name="Notes Placeholder 2"/>
          <p:cNvSpPr>
            <a:spLocks noGrp="1"/>
          </p:cNvSpPr>
          <p:nvPr>
            <p:ph type="body" idx="1"/>
          </p:nvPr>
        </p:nvSpPr>
        <p:spPr>
          <a:solidFill>
            <a:srgbClr val="FFFFFF"/>
          </a:solidFill>
          <a:ln>
            <a:solidFill>
              <a:srgbClr val="000000"/>
            </a:solidFill>
          </a:ln>
        </p:spPr>
        <p:txBody>
          <a:bodyPr/>
          <a:lstStyle/>
          <a:p>
            <a:r>
              <a:rPr lang="en-US" sz="1400" b="1">
                <a:latin typeface="Times New Roman" charset="0"/>
                <a:ea typeface="ＭＳ Ｐゴシック" charset="0"/>
                <a:cs typeface="ＭＳ Ｐゴシック" charset="0"/>
              </a:rPr>
              <a:t>Jonah was not spinning plates here, though.</a:t>
            </a:r>
          </a:p>
          <a:p>
            <a:r>
              <a:rPr lang="en-US" sz="1400" b="1">
                <a:latin typeface="Times New Roman" charset="0"/>
                <a:ea typeface="ＭＳ Ｐゴシック" charset="0"/>
                <a:cs typeface="ＭＳ Ｐゴシック" charset="0"/>
              </a:rPr>
              <a:t>He was actually enjoying the blessings of God</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s goodness.  The Lord pointed out that he neither planted nor cared for this plant.</a:t>
            </a:r>
          </a:p>
          <a:p>
            <a:r>
              <a:rPr lang="en-US" sz="1400" b="1">
                <a:latin typeface="Times New Roman" charset="0"/>
                <a:ea typeface="ＭＳ Ｐゴシック" charset="0"/>
                <a:cs typeface="ＭＳ Ｐゴシック" charset="0"/>
              </a:rPr>
              <a:t>I guess we also can get used to God</a:t>
            </a:r>
            <a:r>
              <a:rPr lang="fr-FR" altLang="ja-JP" sz="1400" b="1">
                <a:latin typeface="Times New Roman" charset="0"/>
                <a:ea typeface="ＭＳ Ｐゴシック" charset="0"/>
                <a:cs typeface="ＭＳ Ｐゴシック" charset="0"/>
              </a:rPr>
              <a:t>'</a:t>
            </a:r>
            <a:r>
              <a:rPr lang="en-US" altLang="ja-JP" sz="1400" b="1">
                <a:latin typeface="Times New Roman" charset="0"/>
                <a:ea typeface="ＭＳ Ｐゴシック" charset="0"/>
                <a:cs typeface="ＭＳ Ｐゴシック" charset="0"/>
              </a:rPr>
              <a:t> goodness and resent it when he takes something away–as if we deserved this blessing.</a:t>
            </a:r>
          </a:p>
          <a:p>
            <a:endParaRPr lang="en-US" sz="1400">
              <a:latin typeface="Times New Roman" charset="0"/>
              <a:ea typeface="ＭＳ Ｐゴシック" charset="0"/>
              <a:cs typeface="ＭＳ Ｐゴシック" charset="0"/>
            </a:endParaRPr>
          </a:p>
        </p:txBody>
      </p:sp>
      <p:sp>
        <p:nvSpPr>
          <p:cNvPr id="69529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088EC65-733C-4B4D-898E-AC4986041CB7}" type="slidenum">
              <a:rPr lang="en-US" sz="1200">
                <a:solidFill>
                  <a:srgbClr val="000000"/>
                </a:solidFill>
                <a:ea typeface="ＭＳ Ｐゴシック" charset="0"/>
                <a:cs typeface="ＭＳ Ｐゴシック" charset="0"/>
              </a:rPr>
              <a:pPr algn="r"/>
              <a:t>183</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4CB8512-AA2F-574A-B0CA-B46BE6207A9B}" type="slidenum">
              <a:rPr lang="en-US" sz="1200">
                <a:solidFill>
                  <a:srgbClr val="000000"/>
                </a:solidFill>
                <a:ea typeface="ＭＳ Ｐゴシック" charset="0"/>
                <a:cs typeface="ＭＳ Ｐゴシック" charset="0"/>
              </a:rPr>
              <a:pPr algn="r"/>
              <a:t>184</a:t>
            </a:fld>
            <a:endParaRPr lang="en-US" sz="1200">
              <a:solidFill>
                <a:srgbClr val="000000"/>
              </a:solidFill>
              <a:ea typeface="ＭＳ Ｐゴシック" charset="0"/>
              <a:cs typeface="ＭＳ Ｐゴシック" charset="0"/>
            </a:endParaRPr>
          </a:p>
        </p:txBody>
      </p:sp>
      <p:sp>
        <p:nvSpPr>
          <p:cNvPr id="697346" name="Rectangle 2"/>
          <p:cNvSpPr>
            <a:spLocks noGrp="1" noRot="1" noChangeAspect="1" noChangeArrowheads="1" noTextEdit="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ln>
        </p:spPr>
        <p:txBody>
          <a:bodyPr/>
          <a:lstStyle/>
          <a:p>
            <a:pPr lvl="2">
              <a:spcBef>
                <a:spcPts val="1200"/>
              </a:spcBef>
              <a:spcAft>
                <a:spcPts val="300"/>
              </a:spcAft>
            </a:pPr>
            <a:r>
              <a:rPr lang="en-US" sz="1400">
                <a:latin typeface="Times New Roman" charset="0"/>
                <a:ea typeface="ＭＳ Ｐゴシック" charset="0"/>
              </a:rPr>
              <a:t>When will we just be satisfied with what God has given so that people can really be our priority?</a:t>
            </a:r>
          </a:p>
          <a:p>
            <a:pPr lvl="2">
              <a:spcBef>
                <a:spcPts val="1200"/>
              </a:spcBef>
              <a:spcAft>
                <a:spcPts val="300"/>
              </a:spcAft>
            </a:pPr>
            <a:endParaRPr lang="en-US" sz="1400">
              <a:latin typeface="Times New Roman" charset="0"/>
              <a:ea typeface="ＭＳ Ｐゴシック" charset="0"/>
            </a:endParaRPr>
          </a:p>
          <a:p>
            <a:pPr lvl="2">
              <a:spcBef>
                <a:spcPts val="1200"/>
              </a:spcBef>
              <a:spcAft>
                <a:spcPts val="300"/>
              </a:spcAft>
            </a:pPr>
            <a:r>
              <a:rPr lang="en-US" sz="1400">
                <a:latin typeface="Times New Roman" charset="0"/>
                <a:ea typeface="ＭＳ Ｐゴシック" charset="0"/>
              </a:rPr>
              <a:t>Evenings and Sunday and busy schedule, but the benefit would be $10,000 month salary–plus a $50,000 annual bonus and a car.</a:t>
            </a:r>
          </a:p>
          <a:p>
            <a:pPr algn="just"/>
            <a:endParaRPr lang="en-US" sz="1400">
              <a:latin typeface="Times New Roman" charset="0"/>
              <a:ea typeface="ＭＳ Ｐゴシック" charset="0"/>
              <a:cs typeface="ＭＳ Ｐゴシック" charset="0"/>
            </a:endParaRPr>
          </a:p>
          <a:p>
            <a:pPr algn="just"/>
            <a:r>
              <a:rPr lang="en-US" sz="1400">
                <a:latin typeface="Times New Roman" charset="0"/>
                <a:ea typeface="ＭＳ Ｐゴシック" charset="0"/>
                <a:cs typeface="ＭＳ Ｐゴシック" charset="0"/>
              </a:rPr>
              <a:t>What would you do in such a situation?  This courageous woman told her boss, </a:t>
            </a:r>
            <a:r>
              <a:rPr lang="en-US" altLang="ja-JP" sz="1400">
                <a:latin typeface="Times New Roman" charset="0"/>
                <a:ea typeface="ＭＳ Ｐゴシック" charset="0"/>
                <a:cs typeface="ＭＳ Ｐゴシック" charset="0"/>
              </a:rPr>
              <a:t>"Sorry, but I can</a:t>
            </a:r>
            <a:r>
              <a:rPr lang="fr-FR" altLang="ja-JP" sz="1400">
                <a:latin typeface="Times New Roman" charset="0"/>
                <a:ea typeface="ＭＳ Ｐゴシック" charset="0"/>
                <a:cs typeface="ＭＳ Ｐゴシック" charset="0"/>
              </a:rPr>
              <a:t>'</a:t>
            </a:r>
            <a:r>
              <a:rPr lang="en-US" altLang="ja-JP" sz="1400">
                <a:latin typeface="Times New Roman" charset="0"/>
                <a:ea typeface="ＭＳ Ｐゴシック" charset="0"/>
                <a:cs typeface="ＭＳ Ｐゴシック" charset="0"/>
              </a:rPr>
              <a:t>t accept this.  I have people who need me at church and home."</a:t>
            </a:r>
            <a:endParaRPr lang="en-US" sz="140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2"/>
          <p:cNvSpPr>
            <a:spLocks noGrp="1" noRot="1" noChangeAspect="1" noTextEdit="1"/>
          </p:cNvSpPr>
          <p:nvPr>
            <p:ph type="sldImg"/>
          </p:nvPr>
        </p:nvSpPr>
        <p:spPr>
          <a:ln/>
        </p:spPr>
      </p:sp>
      <p:sp>
        <p:nvSpPr>
          <p:cNvPr id="69939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36C805A-0A27-0D4E-9090-D9F493FE883E}" type="slidenum">
              <a:rPr lang="en-US" sz="1200">
                <a:solidFill>
                  <a:srgbClr val="000000"/>
                </a:solidFill>
                <a:ea typeface="ＭＳ Ｐゴシック" charset="0"/>
                <a:cs typeface="ＭＳ Ｐゴシック" charset="0"/>
              </a:rPr>
              <a:pPr algn="r"/>
              <a:t>186</a:t>
            </a:fld>
            <a:endParaRPr lang="en-US" sz="1200">
              <a:solidFill>
                <a:srgbClr val="000000"/>
              </a:solidFill>
              <a:ea typeface="ＭＳ Ｐゴシック" charset="0"/>
              <a:cs typeface="ＭＳ Ｐゴシック" charset="0"/>
            </a:endParaRPr>
          </a:p>
        </p:txBody>
      </p:sp>
      <p:sp>
        <p:nvSpPr>
          <p:cNvPr id="701442" name="Rectangle 2"/>
          <p:cNvSpPr>
            <a:spLocks noGrp="1" noRot="1" noChangeAspect="1" noChangeArrowheads="1" noTextEdit="1"/>
          </p:cNvSpPr>
          <p:nvPr>
            <p:ph type="sldImg"/>
          </p:nvPr>
        </p:nvSpPr>
        <p:spPr>
          <a:solidFill>
            <a:srgbClr val="FFFFFF"/>
          </a:solidFill>
          <a:ln/>
        </p:spPr>
      </p:sp>
      <p:sp>
        <p:nvSpPr>
          <p:cNvPr id="70144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sz="1600" b="1">
                <a:latin typeface="Times New Roman" charset="0"/>
                <a:ea typeface="ＭＳ Ｐゴシック" charset="0"/>
                <a:cs typeface="ＭＳ Ｐゴシック" charset="0"/>
              </a:rPr>
              <a:t>B. </a:t>
            </a:r>
            <a:r>
              <a:rPr lang="en-US" sz="1600" b="1">
                <a:latin typeface="Calibri" charset="0"/>
                <a:ea typeface="ＭＳ Ｐゴシック" charset="0"/>
                <a:cs typeface="ＭＳ Ｐゴシック" charset="0"/>
              </a:rPr>
              <a:t>We need to be like God, who is always more </a:t>
            </a:r>
            <a:r>
              <a:rPr lang="en-US" sz="1600" b="1" i="1">
                <a:latin typeface="Calibri" charset="0"/>
                <a:ea typeface="ＭＳ Ｐゴシック" charset="0"/>
                <a:cs typeface="ＭＳ Ｐゴシック" charset="0"/>
              </a:rPr>
              <a:t>concerned about people</a:t>
            </a:r>
            <a:r>
              <a:rPr lang="en-US" sz="1600" b="1">
                <a:latin typeface="Calibri" charset="0"/>
                <a:ea typeface="ＭＳ Ｐゴシック" charset="0"/>
                <a:cs typeface="ＭＳ Ｐゴシック" charset="0"/>
              </a:rPr>
              <a:t> than things (4:11).</a:t>
            </a:r>
          </a:p>
          <a:p>
            <a:endParaRPr lang="en-US" sz="1600" b="1">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89" name="Slide Image Placeholder 1"/>
          <p:cNvSpPr>
            <a:spLocks noGrp="1" noRot="1" noChangeAspect="1" noTextEdit="1"/>
          </p:cNvSpPr>
          <p:nvPr>
            <p:ph type="sldImg"/>
          </p:nvPr>
        </p:nvSpPr>
        <p:spPr>
          <a:solidFill>
            <a:srgbClr val="FFFFFF"/>
          </a:solidFill>
          <a:ln/>
        </p:spPr>
      </p:sp>
      <p:sp>
        <p:nvSpPr>
          <p:cNvPr id="703490" name="Notes Placeholder 2"/>
          <p:cNvSpPr>
            <a:spLocks noGrp="1"/>
          </p:cNvSpPr>
          <p:nvPr>
            <p:ph type="body" idx="1"/>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300" b="1">
                <a:latin typeface="Times New Roman" charset="0"/>
                <a:ea typeface="ＭＳ Ｐゴシック" charset="0"/>
                <a:cs typeface="ＭＳ Ｐゴシック" charset="0"/>
              </a:rPr>
              <a:t>Your </a:t>
            </a:r>
            <a:r>
              <a:rPr lang="en-US" sz="1300" b="1" i="1">
                <a:latin typeface="Times New Roman" charset="0"/>
                <a:ea typeface="ＭＳ Ｐゴシック" charset="0"/>
                <a:cs typeface="ＭＳ Ｐゴシック" charset="0"/>
              </a:rPr>
              <a:t>time</a:t>
            </a:r>
            <a:r>
              <a:rPr lang="en-US" sz="1300" b="1">
                <a:latin typeface="Times New Roman" charset="0"/>
                <a:ea typeface="ＭＳ Ｐゴシック" charset="0"/>
                <a:cs typeface="ＭＳ Ｐゴシック" charset="0"/>
              </a:rPr>
              <a:t>–keep an open door for conversation.  Are you available when someone wants to talk?  Or do the numerous tasks get in the way? While preparing this message, a neighbor of mine came over six nights in a row to talk about difficulties he</a:t>
            </a:r>
            <a:r>
              <a:rPr lang="fr-FR" altLang="ja-JP" sz="1300" b="1">
                <a:latin typeface="Times New Roman" charset="0"/>
                <a:ea typeface="ＭＳ Ｐゴシック" charset="0"/>
                <a:cs typeface="ＭＳ Ｐゴシック" charset="0"/>
              </a:rPr>
              <a:t>'</a:t>
            </a:r>
            <a:r>
              <a:rPr lang="en-US" altLang="ja-JP" sz="1300" b="1">
                <a:latin typeface="Times New Roman" charset="0"/>
                <a:ea typeface="ＭＳ Ｐゴシック" charset="0"/>
                <a:cs typeface="ＭＳ Ｐゴシック" charset="0"/>
              </a:rPr>
              <a:t>s having with his son.  So many times I wanted to say, "Hey, I can</a:t>
            </a:r>
            <a:r>
              <a:rPr lang="fr-FR" altLang="ja-JP" sz="1300" b="1">
                <a:latin typeface="Times New Roman" charset="0"/>
                <a:ea typeface="ＭＳ Ｐゴシック" charset="0"/>
                <a:cs typeface="ＭＳ Ｐゴシック" charset="0"/>
              </a:rPr>
              <a:t>'</a:t>
            </a:r>
            <a:r>
              <a:rPr lang="en-US" altLang="ja-JP" sz="1300" b="1">
                <a:latin typeface="Times New Roman" charset="0"/>
                <a:ea typeface="ＭＳ Ｐゴシック" charset="0"/>
                <a:cs typeface="ＭＳ Ｐゴシック" charset="0"/>
              </a:rPr>
              <a:t>t afford this much time with you.  I have to go prepare a message on giving people priority!"</a:t>
            </a:r>
          </a:p>
          <a:p>
            <a:pPr>
              <a:lnSpc>
                <a:spcPct val="90000"/>
              </a:lnSpc>
            </a:pPr>
            <a:endParaRPr lang="en-US" sz="1300" b="1">
              <a:latin typeface="Times New Roman" charset="0"/>
              <a:ea typeface="ＭＳ Ｐゴシック" charset="0"/>
              <a:cs typeface="ＭＳ Ｐゴシック" charset="0"/>
            </a:endParaRPr>
          </a:p>
          <a:p>
            <a:pPr>
              <a:lnSpc>
                <a:spcPct val="90000"/>
              </a:lnSpc>
            </a:pPr>
            <a:r>
              <a:rPr lang="en-US" sz="1300" b="1">
                <a:latin typeface="Times New Roman" charset="0"/>
                <a:ea typeface="ＭＳ Ｐゴシック" charset="0"/>
                <a:cs typeface="ＭＳ Ｐゴシック" charset="0"/>
              </a:rPr>
              <a:t>Your </a:t>
            </a:r>
            <a:r>
              <a:rPr lang="en-US" sz="1300" b="1" i="1">
                <a:latin typeface="Times New Roman" charset="0"/>
                <a:ea typeface="ＭＳ Ｐゴシック" charset="0"/>
                <a:cs typeface="ＭＳ Ｐゴシック" charset="0"/>
              </a:rPr>
              <a:t>money</a:t>
            </a:r>
            <a:r>
              <a:rPr lang="en-US" sz="1300" b="1">
                <a:latin typeface="Times New Roman" charset="0"/>
                <a:ea typeface="ＭＳ Ｐゴシック" charset="0"/>
                <a:cs typeface="ＭＳ Ｐゴシック" charset="0"/>
              </a:rPr>
              <a:t>–is it invested in things or people?  Do you give God your first fruits or your leftovers after you spend money on yourself?</a:t>
            </a:r>
          </a:p>
          <a:p>
            <a:pPr>
              <a:lnSpc>
                <a:spcPct val="90000"/>
              </a:lnSpc>
            </a:pPr>
            <a:endParaRPr lang="en-US" sz="1300" b="1">
              <a:latin typeface="Times New Roman" charset="0"/>
              <a:ea typeface="ＭＳ Ｐゴシック" charset="0"/>
              <a:cs typeface="ＭＳ Ｐゴシック" charset="0"/>
            </a:endParaRPr>
          </a:p>
          <a:p>
            <a:pPr>
              <a:lnSpc>
                <a:spcPct val="90000"/>
              </a:lnSpc>
            </a:pPr>
            <a:r>
              <a:rPr lang="en-US" sz="1300" b="1">
                <a:latin typeface="Times New Roman" charset="0"/>
                <a:ea typeface="ＭＳ Ｐゴシック" charset="0"/>
                <a:cs typeface="ＭＳ Ｐゴシック" charset="0"/>
              </a:rPr>
              <a:t>Your </a:t>
            </a:r>
            <a:r>
              <a:rPr lang="en-US" sz="1300" b="1" i="1">
                <a:latin typeface="Times New Roman" charset="0"/>
                <a:ea typeface="ＭＳ Ｐゴシック" charset="0"/>
                <a:cs typeface="ＭＳ Ｐゴシック" charset="0"/>
              </a:rPr>
              <a:t>view</a:t>
            </a:r>
            <a:r>
              <a:rPr lang="en-US" sz="1300" b="1">
                <a:latin typeface="Times New Roman" charset="0"/>
                <a:ea typeface="ＭＳ Ｐゴシック" charset="0"/>
                <a:cs typeface="ＭＳ Ｐゴシック" charset="0"/>
              </a:rPr>
              <a:t>–how do you see people?  We often see people</a:t>
            </a:r>
            <a:r>
              <a:rPr lang="fr-FR" altLang="ja-JP" sz="1300" b="1">
                <a:latin typeface="Times New Roman" charset="0"/>
                <a:ea typeface="ＭＳ Ｐゴシック" charset="0"/>
                <a:cs typeface="ＭＳ Ｐゴシック" charset="0"/>
              </a:rPr>
              <a:t>'</a:t>
            </a:r>
            <a:r>
              <a:rPr lang="en-US" altLang="ja-JP" sz="1300" b="1">
                <a:latin typeface="Times New Roman" charset="0"/>
                <a:ea typeface="ＭＳ Ｐゴシック" charset="0"/>
                <a:cs typeface="ＭＳ Ｐゴシック" charset="0"/>
              </a:rPr>
              <a:t>s attractiveness, social status, or race.  But I encourage you to see people not for what they are now, but what they will become after death–see that person as radiant, happy, eternally blessed in a place beyond imagination, or see the person as despondent, wretched, eternally suffering among flames.  Take every chance to share the gospel.  </a:t>
            </a:r>
          </a:p>
          <a:p>
            <a:pPr>
              <a:lnSpc>
                <a:spcPct val="90000"/>
              </a:lnSpc>
            </a:pPr>
            <a:endParaRPr lang="en-US" sz="1300" b="1">
              <a:latin typeface="Times New Roman" charset="0"/>
              <a:ea typeface="ＭＳ Ｐゴシック" charset="0"/>
              <a:cs typeface="ＭＳ Ｐゴシック" charset="0"/>
            </a:endParaRPr>
          </a:p>
          <a:p>
            <a:pPr>
              <a:lnSpc>
                <a:spcPct val="90000"/>
              </a:lnSpc>
            </a:pPr>
            <a:r>
              <a:rPr lang="en-US" sz="1300" b="1">
                <a:latin typeface="Times New Roman" charset="0"/>
                <a:ea typeface="ＭＳ Ｐゴシック" charset="0"/>
                <a:cs typeface="ＭＳ Ｐゴシック" charset="0"/>
              </a:rPr>
              <a:t>Your </a:t>
            </a:r>
            <a:r>
              <a:rPr lang="en-US" sz="1300" b="1" i="1">
                <a:latin typeface="Times New Roman" charset="0"/>
                <a:ea typeface="ＭＳ Ｐゴシック" charset="0"/>
                <a:cs typeface="ＭＳ Ｐゴシック" charset="0"/>
              </a:rPr>
              <a:t>ear</a:t>
            </a:r>
            <a:r>
              <a:rPr lang="en-US" sz="1300" b="1">
                <a:latin typeface="Times New Roman" charset="0"/>
                <a:ea typeface="ＭＳ Ｐゴシック" charset="0"/>
                <a:cs typeface="ＭＳ Ｐゴシック" charset="0"/>
              </a:rPr>
              <a:t>–To see if you are compassionate, ask the person closest to you, </a:t>
            </a:r>
            <a:r>
              <a:rPr lang="en-US" altLang="ja-JP" sz="1300" b="1">
                <a:latin typeface="Times New Roman" charset="0"/>
                <a:ea typeface="ＭＳ Ｐゴシック" charset="0"/>
                <a:cs typeface="ＭＳ Ｐゴシック" charset="0"/>
              </a:rPr>
              <a:t>"Am I a person of compassion?"  Ask him or her right now if he or she is right next to you.  Look for a nod and then the other person can ask the same question of you.  If you</a:t>
            </a:r>
            <a:r>
              <a:rPr lang="fr-FR" altLang="ja-JP" sz="1300" b="1">
                <a:latin typeface="Times New Roman" charset="0"/>
                <a:ea typeface="ＭＳ Ｐゴシック" charset="0"/>
                <a:cs typeface="ＭＳ Ｐゴシック" charset="0"/>
              </a:rPr>
              <a:t>'</a:t>
            </a:r>
            <a:r>
              <a:rPr lang="en-US" altLang="ja-JP" sz="1300" b="1">
                <a:latin typeface="Times New Roman" charset="0"/>
                <a:ea typeface="ＭＳ Ｐゴシック" charset="0"/>
                <a:cs typeface="ＭＳ Ｐゴシック" charset="0"/>
              </a:rPr>
              <a:t>re afraid to ask the question, you already know the answer.</a:t>
            </a:r>
          </a:p>
          <a:p>
            <a:pPr>
              <a:lnSpc>
                <a:spcPct val="90000"/>
              </a:lnSpc>
            </a:pPr>
            <a:endParaRPr lang="en-US" sz="1300">
              <a:latin typeface="Times New Roman" charset="0"/>
              <a:ea typeface="ＭＳ Ｐゴシック" charset="0"/>
              <a:cs typeface="ＭＳ Ｐゴシック" charset="0"/>
            </a:endParaRPr>
          </a:p>
        </p:txBody>
      </p:sp>
      <p:sp>
        <p:nvSpPr>
          <p:cNvPr id="703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A5C633F-2FDD-9A4C-B688-9306DA9AFCE7}" type="slidenum">
              <a:rPr lang="en-US" sz="1200">
                <a:solidFill>
                  <a:srgbClr val="000000"/>
                </a:solidFill>
                <a:ea typeface="ＭＳ Ｐゴシック" charset="0"/>
                <a:cs typeface="ＭＳ Ｐゴシック" charset="0"/>
              </a:rPr>
              <a:pPr algn="r"/>
              <a:t>187</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2"/>
          <p:cNvSpPr>
            <a:spLocks noGrp="1" noRot="1" noChangeAspect="1" noTextEdit="1"/>
          </p:cNvSpPr>
          <p:nvPr>
            <p:ph type="sldImg"/>
          </p:nvPr>
        </p:nvSpPr>
        <p:spPr>
          <a:ln/>
        </p:spPr>
      </p:sp>
      <p:sp>
        <p:nvSpPr>
          <p:cNvPr id="70553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01A360D-3AFE-6145-9217-42F1B311EDD7}" type="slidenum">
              <a:rPr lang="en-US" sz="1200"/>
              <a:pPr/>
              <a:t>21</a:t>
            </a:fld>
            <a:endParaRPr lang="en-US" sz="1200"/>
          </a:p>
        </p:txBody>
      </p:sp>
      <p:sp>
        <p:nvSpPr>
          <p:cNvPr id="394242" name="Rectangle 2"/>
          <p:cNvSpPr>
            <a:spLocks noGrp="1" noRot="1" noChangeAspect="1" noChangeArrowheads="1" noTextEdit="1"/>
          </p:cNvSpPr>
          <p:nvPr>
            <p:ph type="sldImg"/>
          </p:nvPr>
        </p:nvSpPr>
        <p:spPr>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p:spPr>
        <p:txBody>
          <a:bodyPr/>
          <a:lstStyle/>
          <a:p>
            <a:r>
              <a:rPr lang="en-US" sz="1800">
                <a:latin typeface="Times New Roman" charset="0"/>
                <a:ea typeface="ＭＳ Ｐゴシック" charset="0"/>
                <a:cs typeface="ＭＳ Ｐゴシック" charset="0"/>
              </a:rPr>
              <a:t>Not exactly Law #1: God loves you and has a wonderful plan for your life</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2"/>
          <p:cNvSpPr>
            <a:spLocks noGrp="1" noRot="1" noChangeAspect="1" noTextEdit="1"/>
          </p:cNvSpPr>
          <p:nvPr>
            <p:ph type="sldImg"/>
          </p:nvPr>
        </p:nvSpPr>
        <p:spPr>
          <a:ln/>
        </p:spPr>
      </p:sp>
      <p:sp>
        <p:nvSpPr>
          <p:cNvPr id="70758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People are God</a:t>
            </a:r>
            <a:r>
              <a:rPr lang="fr-FR" altLang="ja-JP" sz="1600">
                <a:latin typeface="Calibri" charset="0"/>
                <a:ea typeface="ＭＳ Ｐゴシック" charset="0"/>
                <a:cs typeface="ＭＳ Ｐゴシック" charset="0"/>
              </a:rPr>
              <a:t>'</a:t>
            </a:r>
            <a:r>
              <a:rPr lang="en-US" altLang="ja-JP" sz="1600">
                <a:latin typeface="Calibri" charset="0"/>
                <a:ea typeface="ＭＳ Ｐゴシック" charset="0"/>
                <a:cs typeface="ＭＳ Ｐゴシック" charset="0"/>
              </a:rPr>
              <a:t>s first concern–so people should be our first concern.  </a:t>
            </a:r>
          </a:p>
          <a:p>
            <a:r>
              <a:rPr lang="en-US" sz="1600">
                <a:latin typeface="Calibri" charset="0"/>
                <a:ea typeface="ＭＳ Ｐゴシック" charset="0"/>
                <a:cs typeface="ＭＳ Ｐゴシック" charset="0"/>
              </a:rPr>
              <a:t>Imitate God</a:t>
            </a:r>
            <a:r>
              <a:rPr lang="fr-FR" altLang="ja-JP" sz="1600">
                <a:latin typeface="Calibri" charset="0"/>
                <a:ea typeface="ＭＳ Ｐゴシック" charset="0"/>
                <a:cs typeface="ＭＳ Ｐゴシック" charset="0"/>
              </a:rPr>
              <a:t>'</a:t>
            </a:r>
            <a:r>
              <a:rPr lang="en-US" altLang="ja-JP" sz="1600">
                <a:latin typeface="Calibri" charset="0"/>
                <a:ea typeface="ＭＳ Ｐゴシック" charset="0"/>
                <a:cs typeface="ＭＳ Ｐゴシック" charset="0"/>
              </a:rPr>
              <a:t>s compassion for people by considering people more important than things.</a:t>
            </a:r>
            <a:r>
              <a:rPr lang="en-US" altLang="ja-JP" sz="1600">
                <a:latin typeface="Times New Roman" charset="0"/>
                <a:ea typeface="ＭＳ Ｐゴシック" charset="0"/>
                <a:cs typeface="ＭＳ Ｐゴシック" charset="0"/>
              </a:rPr>
              <a:t> </a:t>
            </a:r>
          </a:p>
          <a:p>
            <a:r>
              <a:rPr lang="en-US" sz="1800">
                <a:latin typeface="Times New Roman" charset="0"/>
                <a:ea typeface="ＭＳ Ｐゴシック" charset="0"/>
                <a:cs typeface="Times New Roman" charset="0"/>
              </a:rPr>
              <a:t>Do you need to let some plates break?</a:t>
            </a:r>
            <a:r>
              <a:rPr lang="en-US" sz="1800">
                <a:latin typeface="Times New Roman" charset="0"/>
                <a:ea typeface="ＭＳ Ｐゴシック" charset="0"/>
                <a:cs typeface="ＭＳ Ｐゴシック" charset="0"/>
              </a:rPr>
              <a:t> </a:t>
            </a:r>
            <a:endParaRPr lang="en-US" sz="1600">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D2EA96A-F035-354B-A58B-CDA93D15858C}" type="slidenum">
              <a:rPr lang="en-US" sz="1200">
                <a:solidFill>
                  <a:srgbClr val="000000"/>
                </a:solidFill>
                <a:ea typeface="ＭＳ Ｐゴシック" charset="0"/>
                <a:cs typeface="ＭＳ Ｐゴシック" charset="0"/>
              </a:rPr>
              <a:pPr algn="r"/>
              <a:t>190</a:t>
            </a:fld>
            <a:endParaRPr lang="en-US" sz="1200">
              <a:solidFill>
                <a:srgbClr val="000000"/>
              </a:solidFill>
              <a:ea typeface="ＭＳ Ｐゴシック" charset="0"/>
              <a:cs typeface="ＭＳ Ｐゴシック" charset="0"/>
            </a:endParaRPr>
          </a:p>
        </p:txBody>
      </p:sp>
      <p:sp>
        <p:nvSpPr>
          <p:cNvPr id="709634" name="Rectangle 2"/>
          <p:cNvSpPr>
            <a:spLocks noGrp="1" noRot="1" noChangeAspect="1" noChangeArrowheads="1" noTextEdit="1"/>
          </p:cNvSpPr>
          <p:nvPr>
            <p:ph type="sldImg"/>
          </p:nvPr>
        </p:nvSpPr>
        <p:spPr>
          <a:solidFill>
            <a:srgbClr val="FFFFFF"/>
          </a:solidFill>
          <a:ln/>
        </p:spPr>
      </p:sp>
      <p:sp>
        <p:nvSpPr>
          <p:cNvPr id="709635" name="Rectangle 3"/>
          <p:cNvSpPr>
            <a:spLocks noGrp="1" noChangeArrowheads="1"/>
          </p:cNvSpPr>
          <p:nvPr>
            <p:ph type="body" idx="1"/>
          </p:nvPr>
        </p:nvSpPr>
        <p:spPr>
          <a:solidFill>
            <a:srgbClr val="FFFFFF"/>
          </a:solidFill>
          <a:ln>
            <a:solidFill>
              <a:srgbClr val="000000"/>
            </a:solidFill>
          </a:ln>
        </p:spPr>
        <p:txBody>
          <a:bodyPr/>
          <a:lstStyle/>
          <a:p>
            <a:r>
              <a:rPr lang="en-US" sz="1400">
                <a:latin typeface="Times New Roman" charset="0"/>
                <a:ea typeface="ＭＳ Ｐゴシック" charset="0"/>
                <a:cs typeface="ＭＳ Ｐゴシック" charset="0"/>
              </a:rPr>
              <a:t>On a dangerous seacoast where shipwrecks often occur there once was a life-saving station.  The building was just a hut, but the devoted members went daily out to sea and saved many persons who otherwise would have drowned.  As more people were saved, more crews were trained, and more lives saved.  The little life-saving station grew.</a:t>
            </a:r>
          </a:p>
          <a:p>
            <a:r>
              <a:rPr lang="en-US" sz="1400">
                <a:latin typeface="Times New Roman" charset="0"/>
                <a:ea typeface="ＭＳ Ｐゴシック" charset="0"/>
                <a:cs typeface="ＭＳ Ｐゴシック" charset="0"/>
              </a:rPr>
              <a:t> </a:t>
            </a:r>
          </a:p>
          <a:p>
            <a:r>
              <a:rPr lang="en-US" sz="1400">
                <a:latin typeface="Times New Roman" charset="0"/>
                <a:ea typeface="ＭＳ Ｐゴシック" charset="0"/>
                <a:cs typeface="ＭＳ Ｐゴシック" charset="0"/>
              </a:rPr>
              <a:t>However, some of those saved years before became concerned that the building was inadequately supplied.  So they threw away the cots and bought beds, feeling that those saved from the sea should have a more comfortable place.  Soon the building became very lavishly furnished and the members used it as sort or a club.  Fewer members were interested in going out on life-saving missions so crews were hired to do this work.  Yet there still was a liturgical lifeboat in the meeting room where the club</a:t>
            </a:r>
            <a:r>
              <a:rPr lang="fr-FR" altLang="ja-JP" sz="1400">
                <a:latin typeface="Times New Roman" charset="0"/>
                <a:ea typeface="ＭＳ Ｐゴシック" charset="0"/>
                <a:cs typeface="ＭＳ Ｐゴシック" charset="0"/>
              </a:rPr>
              <a:t>'</a:t>
            </a:r>
            <a:r>
              <a:rPr lang="en-US" altLang="ja-JP" sz="1400">
                <a:latin typeface="Times New Roman" charset="0"/>
                <a:ea typeface="ＭＳ Ｐゴシック" charset="0"/>
                <a:cs typeface="ＭＳ Ｐゴシック" charset="0"/>
              </a:rPr>
              <a:t>s meetings were held.</a:t>
            </a:r>
          </a:p>
          <a:p>
            <a:r>
              <a:rPr lang="en-US" sz="1400">
                <a:latin typeface="Times New Roman" charset="0"/>
                <a:ea typeface="ＭＳ Ｐゴシック" charset="0"/>
                <a:cs typeface="ＭＳ Ｐゴシック" charset="0"/>
              </a:rPr>
              <a:t> </a:t>
            </a:r>
          </a:p>
          <a:p>
            <a:r>
              <a:rPr lang="en-US" sz="1400">
                <a:latin typeface="Times New Roman" charset="0"/>
                <a:ea typeface="ＭＳ Ｐゴシック" charset="0"/>
                <a:cs typeface="ＭＳ Ｐゴシック" charset="0"/>
              </a:rPr>
              <a:t>Soon after this, a large ship was wrecked on their coast.  The hired crews brought boatloads of people into the building.  They were wet, half-drowned, and had different colored skin.  The club was in chaos, as this hindered the normal social life of the club, so the property committee immediately had shabby building built outside rather than letting these people into their beautiful building.</a:t>
            </a:r>
          </a:p>
          <a:p>
            <a:r>
              <a:rPr lang="en-US" sz="1400">
                <a:latin typeface="Times New Roman" charset="0"/>
                <a:ea typeface="ＭＳ Ｐゴシック" charset="0"/>
                <a:cs typeface="ＭＳ Ｐゴシック" charset="0"/>
              </a:rPr>
              <a:t> </a:t>
            </a:r>
          </a:p>
          <a:p>
            <a:r>
              <a:rPr lang="en-US" sz="1400">
                <a:latin typeface="Times New Roman" charset="0"/>
                <a:ea typeface="ＭＳ Ｐゴシック" charset="0"/>
                <a:cs typeface="ＭＳ Ｐゴシック" charset="0"/>
              </a:rPr>
              <a:t>At the next meeting there was a split in the membership.  Most of the members wanted to stop life-saving activities altogether, as this was a hindrance to the club</a:t>
            </a:r>
            <a:r>
              <a:rPr lang="fr-FR" altLang="ja-JP" sz="1400">
                <a:latin typeface="Times New Roman" charset="0"/>
                <a:ea typeface="ＭＳ Ｐゴシック" charset="0"/>
                <a:cs typeface="ＭＳ Ｐゴシック" charset="0"/>
              </a:rPr>
              <a:t>'</a:t>
            </a:r>
            <a:r>
              <a:rPr lang="en-US" altLang="ja-JP" sz="1400">
                <a:latin typeface="Times New Roman" charset="0"/>
                <a:ea typeface="ＭＳ Ｐゴシック" charset="0"/>
                <a:cs typeface="ＭＳ Ｐゴシック" charset="0"/>
              </a:rPr>
              <a:t>s activities. Others insisted that they were still called a life-saving station, but they were voted down and told that if they wanted to save the kinds of people ship-wrecked in those waters, they should begin their own life-saving station down the coast.  They did.</a:t>
            </a:r>
          </a:p>
          <a:p>
            <a:r>
              <a:rPr lang="en-US" sz="1400">
                <a:latin typeface="Times New Roman" charset="0"/>
                <a:ea typeface="ＭＳ Ｐゴシック" charset="0"/>
                <a:cs typeface="ＭＳ Ｐゴシック" charset="0"/>
              </a:rPr>
              <a:t> </a:t>
            </a:r>
          </a:p>
          <a:p>
            <a:r>
              <a:rPr lang="en-US" sz="1400">
                <a:latin typeface="Times New Roman" charset="0"/>
                <a:ea typeface="ＭＳ Ｐゴシック" charset="0"/>
                <a:cs typeface="ＭＳ Ｐゴシック" charset="0"/>
              </a:rPr>
              <a:t>History continued to repeat itself.  The new station soon evolved into a club, and yet another life-saving station was formed.  Shipwrecks are still frequent in those waters, but most of the people drown. </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AD8DA9D-10B3-D94E-84BF-E02396334B70}" type="slidenum">
              <a:rPr lang="en-US" sz="1200">
                <a:solidFill>
                  <a:srgbClr val="000000"/>
                </a:solidFill>
                <a:ea typeface="ＭＳ Ｐゴシック" charset="0"/>
                <a:cs typeface="ＭＳ Ｐゴシック" charset="0"/>
              </a:rPr>
              <a:pPr algn="r"/>
              <a:t>191</a:t>
            </a:fld>
            <a:endParaRPr lang="en-US" sz="1200">
              <a:solidFill>
                <a:srgbClr val="000000"/>
              </a:solidFill>
              <a:ea typeface="ＭＳ Ｐゴシック" charset="0"/>
              <a:cs typeface="ＭＳ Ｐゴシック" charset="0"/>
            </a:endParaRPr>
          </a:p>
        </p:txBody>
      </p:sp>
      <p:sp>
        <p:nvSpPr>
          <p:cNvPr id="711682" name="Rectangle 2"/>
          <p:cNvSpPr>
            <a:spLocks noGrp="1" noRot="1" noChangeAspect="1" noChangeArrowheads="1" noTextEdit="1"/>
          </p:cNvSpPr>
          <p:nvPr>
            <p:ph type="sldImg"/>
          </p:nvPr>
        </p:nvSpPr>
        <p:spPr>
          <a:solidFill>
            <a:srgbClr val="FFFFFF"/>
          </a:solidFill>
          <a:ln/>
        </p:spPr>
      </p:sp>
      <p:sp>
        <p:nvSpPr>
          <p:cNvPr id="711683" name="Rectangle 3"/>
          <p:cNvSpPr>
            <a:spLocks noGrp="1" noChangeArrowheads="1"/>
          </p:cNvSpPr>
          <p:nvPr>
            <p:ph type="body" idx="1"/>
          </p:nvPr>
        </p:nvSpPr>
        <p:spPr>
          <a:solidFill>
            <a:srgbClr val="FFFFFF"/>
          </a:solidFill>
          <a:ln>
            <a:solidFill>
              <a:srgbClr val="000000"/>
            </a:solidFill>
          </a:ln>
        </p:spPr>
        <p:txBody>
          <a:bodyPr/>
          <a:lstStyle/>
          <a:p>
            <a:r>
              <a:rPr lang="en-US" b="1">
                <a:latin typeface="Times New Roman" charset="0"/>
                <a:ea typeface="ＭＳ Ｐゴシック" charset="0"/>
                <a:cs typeface="ＭＳ Ｐゴシック" charset="0"/>
              </a:rPr>
              <a:t>Let</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bow in prayer.  But before we pray, honestly consider two questions:</a:t>
            </a:r>
          </a:p>
          <a:p>
            <a:endParaRPr lang="en-US" b="1">
              <a:latin typeface="Times New Roman" charset="0"/>
              <a:ea typeface="ＭＳ Ｐゴシック" charset="0"/>
              <a:cs typeface="ＭＳ Ｐゴシック" charset="0"/>
            </a:endParaRPr>
          </a:p>
          <a:p>
            <a:pPr>
              <a:buFontTx/>
              <a:buAutoNum type="arabicPeriod"/>
            </a:pPr>
            <a:r>
              <a:rPr lang="en-US" b="1">
                <a:latin typeface="Times New Roman" charset="0"/>
                <a:ea typeface="ＭＳ Ｐゴシック" charset="0"/>
                <a:cs typeface="ＭＳ Ｐゴシック" charset="0"/>
              </a:rPr>
              <a:t>Do others know you as compassionate–a </a:t>
            </a:r>
            <a:r>
              <a:rPr lang="en-US" altLang="ja-JP" b="1">
                <a:latin typeface="Times New Roman" charset="0"/>
                <a:ea typeface="ＭＳ Ｐゴシック" charset="0"/>
                <a:cs typeface="ＭＳ Ｐゴシック" charset="0"/>
              </a:rPr>
              <a:t>"people person"?  Why or why not?</a:t>
            </a:r>
          </a:p>
          <a:p>
            <a:pPr>
              <a:buFontTx/>
              <a:buAutoNum type="arabicPeriod"/>
            </a:pP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2. What concern in your life hinders your concern for people?  Studies?  Perfectionism?  A hobby which gobbles all your time?  Not being able to say </a:t>
            </a:r>
            <a:r>
              <a:rPr lang="en-US" altLang="ja-JP" b="1">
                <a:latin typeface="Times New Roman" charset="0"/>
                <a:ea typeface="ＭＳ Ｐゴシック" charset="0"/>
                <a:cs typeface="ＭＳ Ｐゴシック" charset="0"/>
              </a:rPr>
              <a:t>"no" to non-people-oriented tasks?</a:t>
            </a:r>
          </a:p>
          <a:p>
            <a:endParaRPr lang="en-US" b="1">
              <a:latin typeface="Times New Roman" charset="0"/>
              <a:ea typeface="ＭＳ Ｐゴシック" charset="0"/>
              <a:cs typeface="ＭＳ Ｐゴシック" charset="0"/>
            </a:endParaRPr>
          </a:p>
          <a:p>
            <a:r>
              <a:rPr lang="en-US" altLang="ja-JP" b="1">
                <a:latin typeface="Times New Roman"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a:t>
            </a:r>
            <a:r>
              <a:rPr lang="en-US" altLang="ja-JP" b="1" i="1">
                <a:latin typeface="Times New Roman" charset="0"/>
                <a:ea typeface="ＭＳ Ｐゴシック" charset="0"/>
                <a:cs typeface="ＭＳ Ｐゴシック" charset="0"/>
              </a:rPr>
              <a:t>people</a:t>
            </a:r>
            <a:r>
              <a:rPr lang="en-US" altLang="ja-JP" b="1">
                <a:latin typeface="Times New Roman" charset="0"/>
                <a:ea typeface="ＭＳ Ｐゴシック" charset="0"/>
                <a:cs typeface="ＭＳ Ｐゴシック" charset="0"/>
              </a:rPr>
              <a:t> are–those for whom your Son died.  In His precious name, Amen." </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5C8DFC14-C9E6-174F-9B8E-9174FC3B5FB3}" type="slidenum">
              <a:rPr lang="en-US" sz="1200">
                <a:solidFill>
                  <a:srgbClr val="000000"/>
                </a:solidFill>
                <a:ea typeface="ＭＳ Ｐゴシック" charset="0"/>
                <a:cs typeface="ＭＳ Ｐゴシック" charset="0"/>
              </a:rPr>
              <a:pPr algn="r"/>
              <a:t>192</a:t>
            </a:fld>
            <a:endParaRPr lang="en-US" sz="1200">
              <a:solidFill>
                <a:srgbClr val="000000"/>
              </a:solidFill>
              <a:ea typeface="ＭＳ Ｐゴシック" charset="0"/>
              <a:cs typeface="ＭＳ Ｐゴシック" charset="0"/>
            </a:endParaRPr>
          </a:p>
        </p:txBody>
      </p:sp>
      <p:sp>
        <p:nvSpPr>
          <p:cNvPr id="713730" name="Rectangle 2"/>
          <p:cNvSpPr>
            <a:spLocks noGrp="1" noRot="1" noChangeAspect="1" noChangeArrowheads="1" noTextEdit="1"/>
          </p:cNvSpPr>
          <p:nvPr>
            <p:ph type="sldImg"/>
          </p:nvPr>
        </p:nvSpPr>
        <p:spPr>
          <a:solidFill>
            <a:srgbClr val="FFFFFF"/>
          </a:solidFill>
          <a:ln/>
        </p:spPr>
      </p:sp>
      <p:sp>
        <p:nvSpPr>
          <p:cNvPr id="71373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9AADA0D-07F6-1049-9026-73FB56921FBC}" type="slidenum">
              <a:rPr lang="en-US" sz="1200"/>
              <a:pPr/>
              <a:t>194</a:t>
            </a:fld>
            <a:endParaRPr lang="en-US" sz="1200"/>
          </a:p>
        </p:txBody>
      </p:sp>
      <p:sp>
        <p:nvSpPr>
          <p:cNvPr id="716802" name="Rectangle 2"/>
          <p:cNvSpPr>
            <a:spLocks noGrp="1" noRot="1" noChangeAspect="1" noChangeArrowheads="1" noTextEdit="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7CA811B-2FCF-3649-8829-09283567DFE7}" type="slidenum">
              <a:rPr lang="en-US" sz="1200">
                <a:solidFill>
                  <a:srgbClr val="000000"/>
                </a:solidFill>
                <a:ea typeface="ＭＳ Ｐゴシック" charset="0"/>
                <a:cs typeface="ＭＳ Ｐゴシック" charset="0"/>
              </a:rPr>
              <a:pPr/>
              <a:t>195</a:t>
            </a:fld>
            <a:endParaRPr lang="en-US" sz="1200">
              <a:solidFill>
                <a:srgbClr val="000000"/>
              </a:solidFill>
              <a:ea typeface="ＭＳ Ｐゴシック" charset="0"/>
              <a:cs typeface="ＭＳ Ｐゴシック" charset="0"/>
            </a:endParaRPr>
          </a:p>
        </p:txBody>
      </p:sp>
      <p:sp>
        <p:nvSpPr>
          <p:cNvPr id="718850" name="Rectangle 2"/>
          <p:cNvSpPr>
            <a:spLocks noGrp="1" noRot="1" noChangeAspect="1" noChangeArrowheads="1"/>
          </p:cNvSpPr>
          <p:nvPr>
            <p:ph type="sldImg"/>
          </p:nvPr>
        </p:nvSpPr>
        <p:spPr>
          <a:xfrm>
            <a:off x="1150938" y="692150"/>
            <a:ext cx="4556125" cy="34163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OT Survey VN</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B908347-9CE8-444C-A0F1-530B3BAB3449}" type="slidenum">
              <a:rPr lang="en-US" sz="1200">
                <a:solidFill>
                  <a:srgbClr val="000000"/>
                </a:solidFill>
              </a:rPr>
              <a:pPr/>
              <a:t>24</a:t>
            </a:fld>
            <a:endParaRPr lang="en-US" sz="1200">
              <a:solidFill>
                <a:srgbClr val="000000"/>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7ED9005-6BA7-AA4D-9BFA-9EDD9815FA11}" type="slidenum">
              <a:rPr lang="en-US" sz="1200"/>
              <a:pPr/>
              <a:t>25</a:t>
            </a:fld>
            <a:endParaRPr lang="en-US" sz="1200"/>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E21E63E-F932-4849-95ED-6C4159214D5C}" type="slidenum">
              <a:rPr lang="en-US" sz="1200"/>
              <a:pPr/>
              <a:t>26</a:t>
            </a:fld>
            <a:endParaRPr lang="en-US" sz="1200"/>
          </a:p>
        </p:txBody>
      </p:sp>
      <p:sp>
        <p:nvSpPr>
          <p:cNvPr id="402434" name="Rectangle 2"/>
          <p:cNvSpPr>
            <a:spLocks noGrp="1" noRot="1" noChangeAspect="1" noChangeArrowheads="1" noTextEdit="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70D07E1-4893-EC47-83C5-8F63ACAC3DD0}" type="slidenum">
              <a:rPr lang="en-US" sz="1200"/>
              <a:pPr/>
              <a:t>27</a:t>
            </a:fld>
            <a:endParaRPr lang="en-US" sz="1200"/>
          </a:p>
        </p:txBody>
      </p:sp>
      <p:sp>
        <p:nvSpPr>
          <p:cNvPr id="404482" name="Rectangle 2"/>
          <p:cNvSpPr>
            <a:spLocks noGrp="1" noRot="1" noChangeAspect="1" noChangeArrowheads="1" noTextEdit="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E05416D-4F2E-C94C-9CBC-84FEE7536D88}" type="slidenum">
              <a:rPr lang="en-US" sz="1200"/>
              <a:pPr/>
              <a:t>29</a:t>
            </a:fld>
            <a:endParaRPr lang="en-US" sz="1200"/>
          </a:p>
        </p:txBody>
      </p:sp>
      <p:sp>
        <p:nvSpPr>
          <p:cNvPr id="407554" name="Rectangle 2"/>
          <p:cNvSpPr>
            <a:spLocks noGrp="1" noRot="1" noChangeAspect="1" noChangeArrowheads="1" noTextEdit="1"/>
          </p:cNvSpPr>
          <p:nvPr>
            <p:ph type="sldImg"/>
          </p:nvPr>
        </p:nvSpPr>
        <p:spPr>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03434A8-754F-4E4D-B708-A242AD55F860}" type="slidenum">
              <a:rPr lang="en-US" sz="1200">
                <a:solidFill>
                  <a:srgbClr val="000000"/>
                </a:solidFill>
              </a:rPr>
              <a:pPr/>
              <a:t>30</a:t>
            </a:fld>
            <a:endParaRPr lang="en-US" sz="1200">
              <a:solidFill>
                <a:srgbClr val="000000"/>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D086F12-EB5D-BA40-BE5A-4E0E4834B13B}" type="slidenum">
              <a:rPr lang="en-US" sz="1200">
                <a:solidFill>
                  <a:srgbClr val="000000"/>
                </a:solidFill>
              </a:rPr>
              <a:pPr/>
              <a:t>31</a:t>
            </a:fld>
            <a:endParaRPr lang="en-US" sz="1200">
              <a:solidFill>
                <a:srgbClr val="000000"/>
              </a:solidFill>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8B54C339-3B98-2844-B92F-07E7707EFF27}" type="slidenum">
              <a:rPr lang="en-US" sz="1200">
                <a:solidFill>
                  <a:srgbClr val="000000"/>
                </a:solidFill>
              </a:rPr>
              <a:pPr/>
              <a:t>32</a:t>
            </a:fld>
            <a:endParaRPr lang="en-US" sz="1200">
              <a:solidFill>
                <a:srgbClr val="000000"/>
              </a:solidFill>
            </a:endParaRPr>
          </a:p>
        </p:txBody>
      </p:sp>
      <p:sp>
        <p:nvSpPr>
          <p:cNvPr id="413698" name="Rectangle 2"/>
          <p:cNvSpPr>
            <a:spLocks noGrp="1" noRot="1" noChangeAspect="1" noChangeArrowheads="1" noTextEdit="1"/>
          </p:cNvSpPr>
          <p:nvPr>
            <p:ph type="sldImg"/>
          </p:nvPr>
        </p:nvSpPr>
        <p:spPr>
          <a:solidFill>
            <a:srgbClr val="FFFFFF"/>
          </a:solidFill>
          <a:ln/>
        </p:spPr>
      </p:sp>
      <p:sp>
        <p:nvSpPr>
          <p:cNvPr id="4136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DA90EAD-87A6-FA4F-BDD5-6D7174D31B20}" type="slidenum">
              <a:rPr lang="en-US" sz="1200">
                <a:solidFill>
                  <a:srgbClr val="000000"/>
                </a:solidFill>
              </a:rPr>
              <a:pPr/>
              <a:t>33</a:t>
            </a:fld>
            <a:endParaRPr lang="en-US" sz="1200">
              <a:solidFill>
                <a:srgbClr val="000000"/>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A2B9EA5-8B7D-C049-AB85-01C913086AD2}" type="slidenum">
              <a:rPr lang="en-US" sz="1200">
                <a:solidFill>
                  <a:srgbClr val="000000"/>
                </a:solidFill>
              </a:rPr>
              <a:pPr/>
              <a:t>34</a:t>
            </a:fld>
            <a:endParaRPr lang="en-US" sz="120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24526C3-525E-EB40-8595-F1F7F7D8AC33}" type="slidenum">
              <a:rPr lang="en-US" sz="1200">
                <a:solidFill>
                  <a:srgbClr val="000000"/>
                </a:solidFill>
              </a:rPr>
              <a:pPr/>
              <a:t>35</a:t>
            </a:fld>
            <a:endParaRPr lang="en-US" sz="1200">
              <a:solidFill>
                <a:srgbClr val="000000"/>
              </a:solidFill>
            </a:endParaRPr>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32DE042-3271-C545-98C2-140D86343FC3}" type="slidenum">
              <a:rPr lang="en-US" sz="1200"/>
              <a:pPr/>
              <a:t>36</a:t>
            </a:fld>
            <a:endParaRPr lang="en-US" sz="1200"/>
          </a:p>
        </p:txBody>
      </p:sp>
      <p:sp>
        <p:nvSpPr>
          <p:cNvPr id="421890" name="Rectangle 2"/>
          <p:cNvSpPr>
            <a:spLocks noGrp="1" noRot="1" noChangeAspect="1" noChangeArrowheads="1" noTextEdit="1"/>
          </p:cNvSpPr>
          <p:nvPr>
            <p:ph type="sldImg"/>
          </p:nvPr>
        </p:nvSpPr>
        <p:spPr>
          <a:solidFill>
            <a:srgbClr val="FFFFFF"/>
          </a:solidFill>
          <a:ln/>
        </p:spPr>
      </p:sp>
      <p:sp>
        <p:nvSpPr>
          <p:cNvPr id="421891"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Israel became naval-gazing, arrogant, and sinful (a mission field herself!) </a:t>
            </a:r>
          </a:p>
          <a:p>
            <a:r>
              <a:rPr lang="en-US">
                <a:latin typeface="Times New Roman" charset="0"/>
                <a:ea typeface="ＭＳ Ｐゴシック" charset="0"/>
                <a:cs typeface="ＭＳ Ｐゴシック" charset="0"/>
              </a:rPr>
              <a:t>We also disobey God by avoiding witnessing for Him (in break room, airplane seat, to neighbor or family member)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1784FA2-963B-C740-8E2A-F2814DA9A793}" type="slidenum">
              <a:rPr lang="en-US" sz="1200"/>
              <a:pPr/>
              <a:t>37</a:t>
            </a:fld>
            <a:endParaRPr lang="en-US" sz="1200"/>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D67B275-5007-ED4D-BDA4-1A2A05473D77}" type="slidenum">
              <a:rPr lang="en-US" sz="1200"/>
              <a:pPr/>
              <a:t>38</a:t>
            </a:fld>
            <a:endParaRPr lang="en-US" sz="1200"/>
          </a:p>
        </p:txBody>
      </p:sp>
      <p:sp>
        <p:nvSpPr>
          <p:cNvPr id="425986" name="Rectangle 2"/>
          <p:cNvSpPr>
            <a:spLocks noGrp="1" noRot="1" noChangeAspect="1" noChangeArrowheads="1" noTextEdit="1"/>
          </p:cNvSpPr>
          <p:nvPr>
            <p:ph type="sldImg"/>
          </p:nvPr>
        </p:nvSpPr>
        <p:spPr>
          <a:solidFill>
            <a:srgbClr val="FFFFFF"/>
          </a:solidFill>
          <a:ln/>
        </p:spPr>
      </p:sp>
      <p:sp>
        <p:nvSpPr>
          <p:cNvPr id="425987" name="Rectangle 3"/>
          <p:cNvSpPr>
            <a:spLocks noGrp="1" noChangeArrowheads="1"/>
          </p:cNvSpPr>
          <p:nvPr>
            <p:ph type="body" idx="1"/>
          </p:nvPr>
        </p:nvSpPr>
        <p:spPr>
          <a:solidFill>
            <a:srgbClr val="FFFFFF"/>
          </a:solidFill>
          <a:ln>
            <a:solidFill>
              <a:srgbClr val="000000"/>
            </a:solidFill>
          </a:ln>
        </p:spPr>
        <p:txBody>
          <a:bodyPr/>
          <a:lstStyle/>
          <a:p>
            <a:r>
              <a:rPr lang="en-US" sz="2000" baseline="30000">
                <a:latin typeface="Times New Roman" charset="0"/>
                <a:ea typeface="ＭＳ Ｐゴシック" charset="0"/>
                <a:cs typeface="ＭＳ Ｐゴシック" charset="0"/>
              </a:rPr>
              <a:t>4 </a:t>
            </a:r>
            <a:r>
              <a:rPr lang="en-US" sz="2000">
                <a:latin typeface="Times New Roman" charset="0"/>
                <a:ea typeface="ＭＳ Ｐゴシック" charset="0"/>
                <a:cs typeface="ＭＳ Ｐゴシック" charset="0"/>
              </a:rPr>
              <a:t>But the Lord hurled a powerful wind over the sea, causing a violent storm that threatened to break the ship apart. NLT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3B6BD9C-1CDE-634E-AD5A-D245C6970A2C}" type="slidenum">
              <a:rPr lang="en-US" sz="1200"/>
              <a:pPr/>
              <a:t>39</a:t>
            </a:fld>
            <a:endParaRPr lang="en-US" sz="1200"/>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Hebrew reads that the ship itself threatened to break up!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95CD754-B2C9-4247-A52D-A7AF708EF652}" type="slidenum">
              <a:rPr lang="en-US" sz="1200"/>
              <a:pPr/>
              <a:t>40</a:t>
            </a:fld>
            <a:endParaRPr lang="en-US" sz="1200"/>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5 </a:t>
            </a:r>
            <a:r>
              <a:rPr lang="en-US">
                <a:latin typeface="Times New Roman" charset="0"/>
                <a:ea typeface="ＭＳ Ｐゴシック" charset="0"/>
                <a:cs typeface="ＭＳ Ｐゴシック" charset="0"/>
              </a:rPr>
              <a:t>Fearing for their lives, the desperate sailors shouted to their gods for help and threw the cargo overboard to lighten the ship. NTL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Bible in Pictures, drawn in 1922 but free to copy at www.creationism.org/books/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97DF739-3A5E-D543-BB14-0AB45AA716B5}" type="slidenum">
              <a:rPr lang="en-US" sz="1200"/>
              <a:pPr/>
              <a:t>41</a:t>
            </a:fld>
            <a:endParaRPr lang="en-US" sz="1200"/>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But all this time Jonah was sound asleep down in the hold. </a:t>
            </a:r>
            <a:r>
              <a:rPr lang="en-US" baseline="30000">
                <a:latin typeface="Times New Roman" charset="0"/>
                <a:ea typeface="ＭＳ Ｐゴシック" charset="0"/>
                <a:cs typeface="ＭＳ Ｐゴシック" charset="0"/>
              </a:rPr>
              <a:t>6 </a:t>
            </a:r>
            <a:r>
              <a:rPr lang="en-US">
                <a:latin typeface="Times New Roman" charset="0"/>
                <a:ea typeface="ＭＳ Ｐゴシック" charset="0"/>
                <a:cs typeface="ＭＳ Ｐゴシック" charset="0"/>
              </a:rPr>
              <a:t>So the captain went down after him. </a:t>
            </a:r>
            <a:r>
              <a:rPr lang="en-US" altLang="ja-JP">
                <a:latin typeface="Times New Roman" charset="0"/>
                <a:ea typeface="ＭＳ Ｐゴシック" charset="0"/>
                <a:cs typeface="ＭＳ Ｐゴシック" charset="0"/>
              </a:rPr>
              <a:t>"How can you sleep at a time like this?" he shouted. "Get up and pray to your god! Maybe he will pay attention to us and spare our lives."</a:t>
            </a:r>
          </a:p>
          <a:p>
            <a:pPr lvl="1"/>
            <a:r>
              <a:rPr lang="en-US">
                <a:latin typeface="Times New Roman" charset="0"/>
                <a:ea typeface="ＭＳ Ｐゴシック" charset="0"/>
              </a:rPr>
              <a:t>NLT, Jon 1:5-6.</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Bible in Pictures, drawn in 1922 but free to copy at www.creationism.org/books/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6ABF07A-73E2-6D41-933D-FA2FA03E3777}" type="slidenum">
              <a:rPr lang="en-US" sz="1200">
                <a:solidFill>
                  <a:srgbClr val="000000"/>
                </a:solidFill>
              </a:rPr>
              <a:pPr/>
              <a:t>42</a:t>
            </a:fld>
            <a:endParaRPr lang="en-US" sz="1200">
              <a:solidFill>
                <a:srgbClr val="000000"/>
              </a:solidFill>
            </a:endParaRPr>
          </a:p>
        </p:txBody>
      </p:sp>
      <p:sp>
        <p:nvSpPr>
          <p:cNvPr id="434178" name="Rectangle 2"/>
          <p:cNvSpPr>
            <a:spLocks noGrp="1" noRot="1" noChangeAspect="1" noChangeArrowheads="1" noTextEdit="1"/>
          </p:cNvSpPr>
          <p:nvPr>
            <p:ph type="sldImg"/>
          </p:nvPr>
        </p:nvSpPr>
        <p:spPr>
          <a:solidFill>
            <a:srgbClr val="FFFFFF"/>
          </a:solidFill>
          <a:ln/>
        </p:spPr>
      </p:sp>
      <p:sp>
        <p:nvSpPr>
          <p:cNvPr id="434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9DD67F9-BFA3-4F42-BF6B-D88A5E5856E8}" type="slidenum">
              <a:rPr lang="en-US" sz="1200">
                <a:solidFill>
                  <a:srgbClr val="000000"/>
                </a:solidFill>
              </a:rPr>
              <a:pPr/>
              <a:t>43</a:t>
            </a:fld>
            <a:endParaRPr lang="en-US" sz="1200">
              <a:solidFill>
                <a:srgbClr val="000000"/>
              </a:solidFill>
            </a:endParaRPr>
          </a:p>
        </p:txBody>
      </p:sp>
      <p:sp>
        <p:nvSpPr>
          <p:cNvPr id="436226" name="Rectangle 2"/>
          <p:cNvSpPr>
            <a:spLocks noGrp="1" noRot="1" noChangeAspect="1" noChangeArrowheads="1" noTextEdit="1"/>
          </p:cNvSpPr>
          <p:nvPr>
            <p:ph type="sldImg"/>
          </p:nvPr>
        </p:nvSpPr>
        <p:spPr>
          <a:solidFill>
            <a:srgbClr val="FFFFFF"/>
          </a:solidFill>
          <a:ln/>
        </p:spPr>
      </p:sp>
      <p:sp>
        <p:nvSpPr>
          <p:cNvPr id="436227" name="Rectangle 3"/>
          <p:cNvSpPr>
            <a:spLocks noGrp="1" noChangeArrowheads="1"/>
          </p:cNvSpPr>
          <p:nvPr>
            <p:ph type="body" idx="1"/>
          </p:nvPr>
        </p:nvSpPr>
        <p:spPr>
          <a:solidFill>
            <a:srgbClr val="FFFFFF"/>
          </a:solidFill>
          <a:ln>
            <a:solidFill>
              <a:srgbClr val="000000"/>
            </a:solidFill>
          </a:ln>
        </p:spPr>
        <p:txBody>
          <a:bodyPr/>
          <a:lstStyle/>
          <a:p>
            <a:r>
              <a:rPr lang="en-US" sz="1800" baseline="30000">
                <a:latin typeface="Times New Roman" charset="0"/>
                <a:ea typeface="ＭＳ Ｐゴシック" charset="0"/>
                <a:cs typeface="ＭＳ Ｐゴシック" charset="0"/>
              </a:rPr>
              <a:t>10 </a:t>
            </a:r>
            <a:r>
              <a:rPr lang="en-US" sz="1800">
                <a:latin typeface="Times New Roman" charset="0"/>
                <a:ea typeface="ＭＳ Ｐゴシック" charset="0"/>
                <a:cs typeface="ＭＳ Ｐゴシック" charset="0"/>
              </a:rPr>
              <a:t>The sailors were terrified when they heard this, for he had already told them he was running away from the Lord. </a:t>
            </a:r>
            <a:r>
              <a:rPr lang="en-US" altLang="ja-JP" sz="1800">
                <a:latin typeface="Times New Roman" charset="0"/>
                <a:ea typeface="ＭＳ Ｐゴシック" charset="0"/>
                <a:cs typeface="ＭＳ Ｐゴシック" charset="0"/>
              </a:rPr>
              <a:t>"Oh, why did you do it?" they groaned. </a:t>
            </a:r>
            <a:r>
              <a:rPr lang="en-US" altLang="ja-JP" sz="1800" baseline="30000">
                <a:latin typeface="Times New Roman" charset="0"/>
                <a:ea typeface="ＭＳ Ｐゴシック" charset="0"/>
                <a:cs typeface="ＭＳ Ｐゴシック" charset="0"/>
              </a:rPr>
              <a:t>11 </a:t>
            </a:r>
            <a:r>
              <a:rPr lang="en-US" altLang="ja-JP" sz="1800">
                <a:latin typeface="Times New Roman" charset="0"/>
                <a:ea typeface="ＭＳ Ｐゴシック" charset="0"/>
                <a:cs typeface="ＭＳ Ｐゴシック" charset="0"/>
              </a:rPr>
              <a:t>And since the storm was getting worse all the time, they asked him, "What should we do to you to stop this storm?"</a:t>
            </a:r>
          </a:p>
          <a:p>
            <a:r>
              <a:rPr lang="en-US" sz="1800" baseline="30000">
                <a:latin typeface="Times New Roman" charset="0"/>
                <a:ea typeface="ＭＳ Ｐゴシック" charset="0"/>
                <a:cs typeface="ＭＳ Ｐゴシック" charset="0"/>
              </a:rPr>
              <a:t>12 </a:t>
            </a:r>
            <a:r>
              <a:rPr lang="en-US" altLang="ja-JP" sz="1800">
                <a:latin typeface="Times New Roman" charset="0"/>
                <a:ea typeface="ＭＳ Ｐゴシック" charset="0"/>
                <a:cs typeface="ＭＳ Ｐゴシック" charset="0"/>
              </a:rPr>
              <a:t>"Throw me into the sea," Jonah said, "and it will become calm again. I know that this terrible storm is all my fault." (1:10-12 NLT)</a:t>
            </a:r>
          </a:p>
          <a:p>
            <a:endParaRPr lang="en-US" sz="180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674B64D-C2C7-564B-AA66-B30E40680E4C}" type="slidenum">
              <a:rPr lang="en-US" sz="1200"/>
              <a:pPr/>
              <a:t>44</a:t>
            </a:fld>
            <a:endParaRPr lang="en-US" sz="1200"/>
          </a:p>
        </p:txBody>
      </p:sp>
      <p:sp>
        <p:nvSpPr>
          <p:cNvPr id="438274" name="Rectangle 2"/>
          <p:cNvSpPr>
            <a:spLocks noGrp="1" noRot="1" noChangeAspect="1" noChangeArrowheads="1" noTextEdit="1"/>
          </p:cNvSpPr>
          <p:nvPr>
            <p:ph type="sldImg"/>
          </p:nvPr>
        </p:nvSpPr>
        <p:spPr>
          <a:solidFill>
            <a:srgbClr val="FFFFFF"/>
          </a:solidFill>
          <a:ln/>
        </p:spPr>
      </p:sp>
      <p:sp>
        <p:nvSpPr>
          <p:cNvPr id="438275" name="Rectangle 3"/>
          <p:cNvSpPr>
            <a:spLocks noGrp="1" noChangeArrowheads="1"/>
          </p:cNvSpPr>
          <p:nvPr>
            <p:ph type="body" idx="1"/>
          </p:nvPr>
        </p:nvSpPr>
        <p:spPr>
          <a:solidFill>
            <a:srgbClr val="FFFFFF"/>
          </a:solidFill>
          <a:ln>
            <a:solidFill>
              <a:srgbClr val="000000"/>
            </a:solidFill>
          </a:ln>
        </p:spPr>
        <p:txBody>
          <a:bodyPr/>
          <a:lstStyle/>
          <a:p>
            <a:r>
              <a:rPr lang="en-US" sz="1600" baseline="30000">
                <a:latin typeface="Times New Roman" charset="0"/>
                <a:ea typeface="ＭＳ Ｐゴシック" charset="0"/>
                <a:cs typeface="ＭＳ Ｐゴシック" charset="0"/>
              </a:rPr>
              <a:t>13 </a:t>
            </a:r>
            <a:r>
              <a:rPr lang="en-US" sz="1600">
                <a:latin typeface="Times New Roman" charset="0"/>
                <a:ea typeface="ＭＳ Ｐゴシック" charset="0"/>
                <a:cs typeface="ＭＳ Ｐゴシック" charset="0"/>
              </a:rPr>
              <a:t>Instead, the sailors rowed even harder to get the ship to the land. But the stormy sea was too violent for them, and they couldn</a:t>
            </a:r>
            <a:r>
              <a:rPr lang="fr-FR" altLang="ja-JP" sz="1600">
                <a:latin typeface="Times New Roman" charset="0"/>
                <a:ea typeface="ＭＳ Ｐゴシック" charset="0"/>
                <a:cs typeface="ＭＳ Ｐゴシック" charset="0"/>
              </a:rPr>
              <a:t>'</a:t>
            </a:r>
            <a:r>
              <a:rPr lang="en-US" altLang="ja-JP" sz="1600">
                <a:latin typeface="Times New Roman" charset="0"/>
                <a:ea typeface="ＭＳ Ｐゴシック" charset="0"/>
                <a:cs typeface="ＭＳ Ｐゴシック" charset="0"/>
              </a:rPr>
              <a:t>t make it (1:13 NLT).</a:t>
            </a:r>
          </a:p>
          <a:p>
            <a:endParaRPr lang="en-US" sz="1600">
              <a:latin typeface="Times New Roman" charset="0"/>
              <a:ea typeface="ＭＳ Ｐゴシック" charset="0"/>
              <a:cs typeface="ＭＳ Ｐゴシック" charset="0"/>
            </a:endParaRPr>
          </a:p>
          <a:p>
            <a:r>
              <a:rPr lang="en-US" sz="1600">
                <a:latin typeface="Times New Roman" charset="0"/>
                <a:ea typeface="ＭＳ Ｐゴシック" charset="0"/>
                <a:cs typeface="ＭＳ Ｐゴシック" charset="0"/>
              </a:rPr>
              <a:t>The Bible in Pictures, drawn in 1922 but free to copy at www.creationism.org/books/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32F624E-2ABB-9A4F-A309-77DF0B17B3B5}" type="slidenum">
              <a:rPr lang="en-US" sz="1200"/>
              <a:pPr/>
              <a:t>45</a:t>
            </a:fld>
            <a:endParaRPr lang="en-US" sz="1200"/>
          </a:p>
        </p:txBody>
      </p:sp>
      <p:sp>
        <p:nvSpPr>
          <p:cNvPr id="440322" name="Rectangle 2"/>
          <p:cNvSpPr>
            <a:spLocks noGrp="1" noRot="1" noChangeAspect="1" noChangeArrowheads="1" noTextEdit="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p:spPr>
        <p:txBody>
          <a:bodyPr/>
          <a:lstStyle/>
          <a:p>
            <a:r>
              <a:rPr lang="en-US" sz="1800" baseline="30000">
                <a:latin typeface="Times New Roman" charset="0"/>
                <a:ea typeface="ＭＳ Ｐゴシック" charset="0"/>
                <a:cs typeface="ＭＳ Ｐゴシック" charset="0"/>
              </a:rPr>
              <a:t>14 </a:t>
            </a:r>
            <a:r>
              <a:rPr lang="en-US" sz="1800">
                <a:latin typeface="Times New Roman" charset="0"/>
                <a:ea typeface="ＭＳ Ｐゴシック" charset="0"/>
                <a:cs typeface="ＭＳ Ｐゴシック" charset="0"/>
              </a:rPr>
              <a:t>Then they cried out to the Lord, Jonah</a:t>
            </a:r>
            <a:r>
              <a:rPr lang="fr-FR" altLang="ja-JP" sz="1800">
                <a:latin typeface="Times New Roman" charset="0"/>
                <a:ea typeface="ＭＳ Ｐゴシック" charset="0"/>
                <a:cs typeface="ＭＳ Ｐゴシック" charset="0"/>
              </a:rPr>
              <a:t>'</a:t>
            </a:r>
            <a:r>
              <a:rPr lang="en-US" altLang="ja-JP" sz="1800">
                <a:latin typeface="Times New Roman" charset="0"/>
                <a:ea typeface="ＭＳ Ｐゴシック" charset="0"/>
                <a:cs typeface="ＭＳ Ｐゴシック" charset="0"/>
              </a:rPr>
              <a:t>s God. "O Lord," they pleaded, "don</a:t>
            </a:r>
            <a:r>
              <a:rPr lang="fr-FR" altLang="ja-JP" sz="1800">
                <a:latin typeface="Times New Roman" charset="0"/>
                <a:ea typeface="ＭＳ Ｐゴシック" charset="0"/>
                <a:cs typeface="ＭＳ Ｐゴシック" charset="0"/>
              </a:rPr>
              <a:t>'</a:t>
            </a:r>
            <a:r>
              <a:rPr lang="en-US" altLang="ja-JP" sz="1800">
                <a:latin typeface="Times New Roman" charset="0"/>
                <a:ea typeface="ＭＳ Ｐゴシック" charset="0"/>
                <a:cs typeface="ＭＳ Ｐゴシック" charset="0"/>
              </a:rPr>
              <a:t>t make us die for this man</a:t>
            </a:r>
            <a:r>
              <a:rPr lang="fr-FR" altLang="ja-JP" sz="1800">
                <a:latin typeface="Times New Roman" charset="0"/>
                <a:ea typeface="ＭＳ Ｐゴシック" charset="0"/>
                <a:cs typeface="ＭＳ Ｐゴシック" charset="0"/>
              </a:rPr>
              <a:t>'</a:t>
            </a:r>
            <a:r>
              <a:rPr lang="en-US" altLang="ja-JP" sz="1800">
                <a:latin typeface="Times New Roman" charset="0"/>
                <a:ea typeface="ＭＳ Ｐゴシック" charset="0"/>
                <a:cs typeface="ＭＳ Ｐゴシック" charset="0"/>
              </a:rPr>
              <a:t>s sin. And don</a:t>
            </a:r>
            <a:r>
              <a:rPr lang="fr-FR" altLang="ja-JP" sz="1800">
                <a:latin typeface="Times New Roman" charset="0"/>
                <a:ea typeface="ＭＳ Ｐゴシック" charset="0"/>
                <a:cs typeface="ＭＳ Ｐゴシック" charset="0"/>
              </a:rPr>
              <a:t>'</a:t>
            </a:r>
            <a:r>
              <a:rPr lang="en-US" altLang="ja-JP" sz="1800">
                <a:latin typeface="Times New Roman" charset="0"/>
                <a:ea typeface="ＭＳ Ｐゴシック" charset="0"/>
                <a:cs typeface="ＭＳ Ｐゴシック" charset="0"/>
              </a:rPr>
              <a:t>t hold us responsible for his death. O Lord, you have sent this storm upon him for your own good reasons."</a:t>
            </a:r>
          </a:p>
          <a:p>
            <a:r>
              <a:rPr lang="en-US" sz="1800" baseline="30000">
                <a:latin typeface="Times New Roman" charset="0"/>
                <a:ea typeface="ＭＳ Ｐゴシック" charset="0"/>
                <a:cs typeface="ＭＳ Ｐゴシック" charset="0"/>
              </a:rPr>
              <a:t>15 </a:t>
            </a:r>
            <a:r>
              <a:rPr lang="en-US" sz="1800">
                <a:latin typeface="Times New Roman" charset="0"/>
                <a:ea typeface="ＭＳ Ｐゴシック" charset="0"/>
                <a:cs typeface="ＭＳ Ｐゴシック" charset="0"/>
              </a:rPr>
              <a:t>Then the sailors picked Jonah up and threw him into the raging sea, and the storm stopped at once! </a:t>
            </a:r>
            <a:r>
              <a:rPr lang="en-US" sz="1800" baseline="30000">
                <a:latin typeface="Times New Roman" charset="0"/>
                <a:ea typeface="ＭＳ Ｐゴシック" charset="0"/>
                <a:cs typeface="ＭＳ Ｐゴシック" charset="0"/>
              </a:rPr>
              <a:t>16 </a:t>
            </a:r>
            <a:r>
              <a:rPr lang="en-US" sz="1800">
                <a:latin typeface="Times New Roman" charset="0"/>
                <a:ea typeface="ＭＳ Ｐゴシック" charset="0"/>
                <a:cs typeface="ＭＳ Ｐゴシック" charset="0"/>
              </a:rPr>
              <a:t>The sailors were awestruck by the Lord</a:t>
            </a:r>
            <a:r>
              <a:rPr lang="fr-FR" altLang="ja-JP" sz="1800">
                <a:latin typeface="Times New Roman" charset="0"/>
                <a:ea typeface="ＭＳ Ｐゴシック" charset="0"/>
                <a:cs typeface="ＭＳ Ｐゴシック" charset="0"/>
              </a:rPr>
              <a:t>'</a:t>
            </a:r>
            <a:r>
              <a:rPr lang="en-US" altLang="ja-JP" sz="1800">
                <a:latin typeface="Times New Roman" charset="0"/>
                <a:ea typeface="ＭＳ Ｐゴシック" charset="0"/>
                <a:cs typeface="ＭＳ Ｐゴシック" charset="0"/>
              </a:rPr>
              <a:t>s great power, and they offered him a sacrifice and vowed to serve him (Jon 1:14-16 NLT).</a:t>
            </a:r>
          </a:p>
          <a:p>
            <a:endParaRPr lang="en-US" sz="180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5E04BC7-B0DD-AA4E-BB45-E867952AA09D}" type="slidenum">
              <a:rPr lang="en-US" sz="1200">
                <a:solidFill>
                  <a:srgbClr val="000000"/>
                </a:solidFill>
              </a:rPr>
              <a:pPr/>
              <a:t>46</a:t>
            </a:fld>
            <a:endParaRPr lang="en-US" sz="1200">
              <a:solidFill>
                <a:srgbClr val="000000"/>
              </a:solidFill>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954831F-4CD6-4541-AEFD-A343B5311E04}" type="slidenum">
              <a:rPr lang="en-US" sz="1200"/>
              <a:pPr/>
              <a:t>47</a:t>
            </a:fld>
            <a:endParaRPr lang="en-US" sz="1200"/>
          </a:p>
        </p:txBody>
      </p:sp>
      <p:sp>
        <p:nvSpPr>
          <p:cNvPr id="444418" name="Rectangle 2"/>
          <p:cNvSpPr>
            <a:spLocks noGrp="1" noRot="1" noChangeAspect="1" noChangeArrowheads="1" noTextEdit="1"/>
          </p:cNvSpPr>
          <p:nvPr>
            <p:ph type="sldImg"/>
          </p:nvPr>
        </p:nvSpPr>
        <p:spPr>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367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Arial" charset="0"/>
              </a:rPr>
              <a:t>What do you think is the most important thing we do as a church?  Worship? Evangelism? Fellowship? Bible study?  Prayer?  A few weeks ago a man inquiring about our church asked me, </a:t>
            </a:r>
            <a:r>
              <a:rPr lang="en-US" altLang="ja-JP">
                <a:latin typeface="Arial" charset="0"/>
                <a:ea typeface="ＭＳ Ｐゴシック" charset="0"/>
                <a:cs typeface="Arial" charset="0"/>
              </a:rPr>
              <a:t>"So what is most important to your church?  What is unique?"  If he had asked you, what would you have said?  I told him one word: LOVE!</a:t>
            </a:r>
            <a:endParaRPr lang="en-US" altLang="ja-JP">
              <a:solidFill>
                <a:srgbClr val="FFFFFF"/>
              </a:solidFill>
              <a:latin typeface="Arial" charset="0"/>
              <a:ea typeface="ＭＳ Ｐゴシック" charset="0"/>
              <a:cs typeface="Arial" charset="0"/>
            </a:endParaRPr>
          </a:p>
          <a:p>
            <a:pPr eaLnBrk="1" hangingPunct="1"/>
            <a:endParaRPr lang="en-US">
              <a:solidFill>
                <a:srgbClr val="FFFFFF"/>
              </a:solidFill>
              <a:latin typeface="Arial" charset="0"/>
              <a:ea typeface="ＭＳ Ｐゴシック" charset="0"/>
              <a:cs typeface="Arial" charset="0"/>
            </a:endParaRPr>
          </a:p>
          <a:p>
            <a:pPr eaLnBrk="1" hangingPunct="1"/>
            <a:r>
              <a:rPr lang="en-US">
                <a:solidFill>
                  <a:srgbClr val="FFFFFF"/>
                </a:solidFill>
                <a:latin typeface="Arial" charset="0"/>
                <a:ea typeface="ＭＳ Ｐゴシック" charset="0"/>
                <a:cs typeface="Arial" charset="0"/>
              </a:rPr>
              <a:t>One of the teachers of religious law was standing there listening to Jesus debate. He realized that Jesus had answered well, so he asked, </a:t>
            </a:r>
            <a:r>
              <a:rPr lang="en-US" altLang="ja-JP">
                <a:solidFill>
                  <a:srgbClr val="FFFFFF"/>
                </a:solidFill>
                <a:latin typeface="Arial" charset="0"/>
                <a:ea typeface="ＭＳ Ｐゴシック" charset="0"/>
                <a:cs typeface="Arial" charset="0"/>
              </a:rPr>
              <a:t>"Of all the commandments, which is the most important?"</a:t>
            </a:r>
            <a:r>
              <a:rPr lang="en-US" altLang="ja-JP" i="1">
                <a:latin typeface="Arial" charset="0"/>
                <a:ea typeface="ＭＳ Ｐゴシック" charset="0"/>
                <a:cs typeface="Arial" charset="0"/>
              </a:rPr>
              <a:t>  Jesus answered…</a:t>
            </a:r>
            <a:endParaRPr lang="en-US" i="1">
              <a:solidFill>
                <a:srgbClr val="FFFFFF"/>
              </a:solidFill>
              <a:latin typeface="Arial" charset="0"/>
              <a:ea typeface="ＭＳ Ｐゴシック" charset="0"/>
              <a:cs typeface="Arial" charset="0"/>
            </a:endParaRPr>
          </a:p>
        </p:txBody>
      </p:sp>
      <p:sp>
        <p:nvSpPr>
          <p:cNvPr id="367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2EF2CC3-7ADD-9A46-86AB-58F0277ED3AD}" type="slidenum">
              <a:rPr lang="en-US" sz="1200">
                <a:solidFill>
                  <a:srgbClr val="000000"/>
                </a:solidFill>
              </a:rPr>
              <a:pPr/>
              <a:t>7</a:t>
            </a:fld>
            <a:endParaRPr 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C1DC693-53F7-8042-84EE-826BDE79D61B}" type="slidenum">
              <a:rPr lang="en-US" sz="1200">
                <a:solidFill>
                  <a:srgbClr val="000000"/>
                </a:solidFill>
              </a:rPr>
              <a:pPr/>
              <a:t>49</a:t>
            </a:fld>
            <a:endParaRPr lang="en-US" sz="1200">
              <a:solidFill>
                <a:srgbClr val="000000"/>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Slide Image Placeholder 1"/>
          <p:cNvSpPr>
            <a:spLocks noGrp="1" noRot="1" noChangeAspect="1" noTextEdit="1"/>
          </p:cNvSpPr>
          <p:nvPr>
            <p:ph type="sldImg"/>
          </p:nvPr>
        </p:nvSpPr>
        <p:spPr>
          <a:ln/>
        </p:spPr>
      </p:sp>
      <p:sp>
        <p:nvSpPr>
          <p:cNvPr id="449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3050" algn="ctr" eaLnBrk="1" hangingPunct="1">
              <a:spcBef>
                <a:spcPts val="1200"/>
              </a:spcBef>
            </a:pPr>
            <a:r>
              <a:rPr lang="en-US" sz="1100" b="1">
                <a:latin typeface="Times New Roman" charset="0"/>
                <a:ea typeface="MS Mincho" charset="0"/>
                <a:cs typeface="MS Mincho" charset="0"/>
              </a:rPr>
              <a:t>• Love God</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Where it starts–and ends–is in our call to LOVE.  As Paul noted, </a:t>
            </a:r>
            <a:r>
              <a:rPr lang="en-US" altLang="ja-JP" b="1">
                <a:latin typeface="Times" charset="0"/>
                <a:ea typeface="ＭＳ Ｐゴシック" charset="0"/>
                <a:cs typeface="ＭＳ Ｐゴシック" charset="0"/>
              </a:rPr>
              <a:t>"The greatest of these is love" (1 Cor. 13:13).  </a:t>
            </a:r>
            <a:endParaRPr lang="en-US" altLang="ja-JP" b="1">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What is the most important thing we do as a church?  It begins with loving the God who loves us.  </a:t>
            </a:r>
            <a:endParaRPr lang="en-US" b="1">
              <a:latin typeface="Times New Roman" charset="0"/>
              <a:ea typeface="ＭＳ Ｐゴシック" charset="0"/>
              <a:cs typeface="ＭＳ Ｐゴシック" charset="0"/>
            </a:endParaRPr>
          </a:p>
          <a:p>
            <a:pPr marL="822325" indent="-273050" algn="ctr" eaLnBrk="1" hangingPunct="1">
              <a:spcBef>
                <a:spcPts val="1200"/>
              </a:spcBef>
            </a:pPr>
            <a:r>
              <a:rPr lang="en-US" sz="1100" b="1">
                <a:latin typeface="Times New Roman" charset="0"/>
                <a:ea typeface="MS Mincho" charset="0"/>
                <a:cs typeface="MS Mincho" charset="0"/>
              </a:rPr>
              <a:t>• Love Church</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Do you genuinely love him?  If you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then nothing else you do counts, really.</a:t>
            </a:r>
            <a:endParaRPr lang="en-US" altLang="ja-JP" b="1">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The second thing He said right after this: to love your neighbor as yourself.  </a:t>
            </a:r>
            <a:endParaRPr lang="en-US" b="1">
              <a:latin typeface="Times New Roman" charset="0"/>
              <a:ea typeface="ＭＳ Ｐゴシック" charset="0"/>
              <a:cs typeface="ＭＳ Ｐゴシック" charset="0"/>
            </a:endParaRPr>
          </a:p>
          <a:p>
            <a:pPr marL="822325" indent="-273050" algn="ctr" eaLnBrk="1" hangingPunct="1">
              <a:spcBef>
                <a:spcPts val="1200"/>
              </a:spcBef>
            </a:pPr>
            <a:r>
              <a:rPr lang="en-US" sz="1100" b="1">
                <a:latin typeface="Times New Roman" charset="0"/>
                <a:ea typeface="MS Mincho" charset="0"/>
                <a:cs typeface="MS Mincho" charset="0"/>
              </a:rPr>
              <a:t>• Love Nations</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But who is your neighbor?  It starts right here in the body–to love the church–but then it extends from this </a:t>
            </a:r>
            <a:r>
              <a:rPr lang="en-US" altLang="ja-JP" b="1">
                <a:latin typeface="Times" charset="0"/>
                <a:ea typeface="ＭＳ Ｐゴシック"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a:latin typeface="Times New Roman" charset="0"/>
              <a:ea typeface="ＭＳ Ｐゴシック" charset="0"/>
              <a:cs typeface="ＭＳ Ｐゴシック" charset="0"/>
            </a:endParaRPr>
          </a:p>
          <a:p>
            <a:pPr marL="822325" indent="-273050" eaLnBrk="1" hangingPunct="1"/>
            <a:endParaRPr lang="en-US">
              <a:latin typeface="Times New Roman" charset="0"/>
              <a:ea typeface="ＭＳ Ｐゴシック" charset="0"/>
              <a:cs typeface="ＭＳ Ｐゴシック" charset="0"/>
            </a:endParaRPr>
          </a:p>
        </p:txBody>
      </p:sp>
      <p:sp>
        <p:nvSpPr>
          <p:cNvPr id="449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A000376-54EF-4B43-A954-5CE0E573F8DE}" type="slidenum">
              <a:rPr lang="en-US" sz="1200">
                <a:solidFill>
                  <a:srgbClr val="000000"/>
                </a:solidFill>
              </a:rPr>
              <a:pPr/>
              <a:t>50</a:t>
            </a:fld>
            <a:endParaRPr 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5695EC8-A536-D44C-8DA8-6D5877DDFE38}" type="slidenum">
              <a:rPr lang="en-US" sz="1200"/>
              <a:pPr/>
              <a:t>51</a:t>
            </a:fld>
            <a:endParaRPr lang="en-US" sz="1200"/>
          </a:p>
        </p:txBody>
      </p:sp>
      <p:sp>
        <p:nvSpPr>
          <p:cNvPr id="451586" name="Rectangle 2"/>
          <p:cNvSpPr>
            <a:spLocks noGrp="1" noRot="1" noChangeAspect="1" noChangeArrowheads="1" noTextEdit="1"/>
          </p:cNvSpPr>
          <p:nvPr>
            <p:ph type="sldImg"/>
          </p:nvPr>
        </p:nvSpPr>
        <p:spPr>
          <a:solidFill>
            <a:srgbClr val="FFFFFF"/>
          </a:solidFill>
          <a:ln/>
        </p:spPr>
      </p:sp>
      <p:sp>
        <p:nvSpPr>
          <p:cNvPr id="451587" name="Rectangle 3"/>
          <p:cNvSpPr>
            <a:spLocks noGrp="1" noChangeArrowheads="1"/>
          </p:cNvSpPr>
          <p:nvPr>
            <p:ph type="body" idx="1"/>
          </p:nvPr>
        </p:nvSpPr>
        <p:spPr>
          <a:solidFill>
            <a:srgbClr val="FFFFFF"/>
          </a:solidFill>
          <a:ln>
            <a:solidFill>
              <a:srgbClr val="000000"/>
            </a:solidFill>
          </a:ln>
        </p:spPr>
        <p:txBody>
          <a:bodyPr/>
          <a:lstStyle/>
          <a:p>
            <a:r>
              <a:rPr lang="en-US" sz="1800">
                <a:latin typeface="Times New Roman" charset="0"/>
                <a:ea typeface="ＭＳ Ｐゴシック" charset="0"/>
                <a:cs typeface="ＭＳ Ｐゴシック" charset="0"/>
              </a:rPr>
              <a:t>One Mercedes-Benz commercial shows their car colliding with a cement wall during a safety test.  Someone then asks the company spokesman why they do not enforce their patent on the Mercedes-Benz energy-absorbing body, a design evidently copied by other companies because of its success.  He replies matter-of-factly, </a:t>
            </a:r>
            <a:r>
              <a:rPr lang="en-US" altLang="ja-JP" sz="1800">
                <a:latin typeface="Times New Roman" charset="0"/>
                <a:ea typeface="ＭＳ Ｐゴシック" charset="0"/>
                <a:cs typeface="ＭＳ Ｐゴシック" charset="0"/>
              </a:rPr>
              <a:t>"Because some things in life are too important not to share."  </a:t>
            </a:r>
          </a:p>
          <a:p>
            <a:endParaRPr lang="en-US" sz="1800">
              <a:latin typeface="Times New Roman" charset="0"/>
              <a:ea typeface="ＭＳ Ｐゴシック" charset="0"/>
              <a:cs typeface="ＭＳ Ｐゴシック" charset="0"/>
            </a:endParaRPr>
          </a:p>
          <a:p>
            <a:r>
              <a:rPr lang="en-US" sz="1800">
                <a:latin typeface="Times New Roman" charset="0"/>
                <a:ea typeface="ＭＳ Ｐゴシック" charset="0"/>
                <a:cs typeface="ＭＳ Ｐゴシック" charset="0"/>
              </a:rPr>
              <a:t>How true.  That also includes the gospel of salvation, which saves people from far more than auto collisions.</a:t>
            </a:r>
          </a:p>
          <a:p>
            <a:endParaRPr lang="en-US" sz="1800">
              <a:latin typeface="Times New Roman" charset="0"/>
              <a:ea typeface="ＭＳ Ｐゴシック" charset="0"/>
              <a:cs typeface="ＭＳ Ｐゴシック" charset="0"/>
            </a:endParaRPr>
          </a:p>
          <a:p>
            <a:r>
              <a:rPr lang="en-US" sz="1800">
                <a:latin typeface="Times New Roman" charset="0"/>
                <a:ea typeface="ＭＳ Ｐゴシック" charset="0"/>
                <a:cs typeface="ＭＳ Ｐゴシック" charset="0"/>
              </a:rPr>
              <a:t>Jim Beranek, </a:t>
            </a:r>
            <a:r>
              <a:rPr lang="en-US" sz="1800" i="1">
                <a:latin typeface="Times New Roman" charset="0"/>
                <a:ea typeface="ＭＳ Ｐゴシック" charset="0"/>
                <a:cs typeface="ＭＳ Ｐゴシック" charset="0"/>
              </a:rPr>
              <a:t>Leadership</a:t>
            </a:r>
            <a:r>
              <a:rPr lang="en-US" sz="1800">
                <a:latin typeface="Times New Roman" charset="0"/>
                <a:ea typeface="ＭＳ Ｐゴシック" charset="0"/>
                <a:cs typeface="ＭＳ Ｐゴシック" charset="0"/>
              </a:rPr>
              <a:t> magazine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C5FC323-85FC-FE4D-A9B7-A45CC74B66B0}" type="slidenum">
              <a:rPr lang="en-US" sz="1200"/>
              <a:pPr/>
              <a:t>52</a:t>
            </a:fld>
            <a:endParaRPr lang="en-US" sz="1200"/>
          </a:p>
        </p:txBody>
      </p:sp>
      <p:sp>
        <p:nvSpPr>
          <p:cNvPr id="453634" name="Rectangle 2"/>
          <p:cNvSpPr>
            <a:spLocks noGrp="1" noRot="1" noChangeAspect="1" noChangeArrowheads="1" noTextEdit="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D8B53A7-F189-C34B-ADE6-A160F7A72013}" type="slidenum">
              <a:rPr lang="en-US" sz="1200"/>
              <a:pPr/>
              <a:t>54</a:t>
            </a:fld>
            <a:endParaRPr lang="en-US" sz="1200"/>
          </a:p>
        </p:txBody>
      </p:sp>
      <p:sp>
        <p:nvSpPr>
          <p:cNvPr id="456706" name="Rectangle 2"/>
          <p:cNvSpPr>
            <a:spLocks noGrp="1" noRot="1" noChangeAspect="1" noChangeArrowheads="1" noTextEdit="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eaLnBrk="1" hangingPunct="1"/>
            <a:fld id="{49308E9A-1673-484D-B192-8BB855680220}" type="slidenum">
              <a:rPr lang="en-US" sz="1200">
                <a:cs typeface="Geneva" charset="0"/>
              </a:rPr>
              <a:pPr algn="r" eaLnBrk="1" hangingPunct="1"/>
              <a:t>55</a:t>
            </a:fld>
            <a:endParaRPr lang="en-US" sz="1200">
              <a:cs typeface="Geneva" charset="0"/>
            </a:endParaRPr>
          </a:p>
        </p:txBody>
      </p:sp>
      <p:sp>
        <p:nvSpPr>
          <p:cNvPr id="458754" name="Rectangle 2"/>
          <p:cNvSpPr>
            <a:spLocks noGrp="1" noRot="1" noChangeAspect="1" noChangeArrowheads="1" noTextEdit="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none"/>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C7AD43C-FA0E-B245-881E-CC1FC6024CB9}" type="slidenum">
              <a:rPr lang="en-US" sz="1200">
                <a:solidFill>
                  <a:srgbClr val="000000"/>
                </a:solidFill>
              </a:rPr>
              <a:pPr/>
              <a:t>56</a:t>
            </a:fld>
            <a:endParaRPr lang="en-US" sz="1200">
              <a:solidFill>
                <a:srgbClr val="000000"/>
              </a:solidFill>
            </a:endParaRPr>
          </a:p>
        </p:txBody>
      </p:sp>
      <p:sp>
        <p:nvSpPr>
          <p:cNvPr id="460802" name="Rectangle 2"/>
          <p:cNvSpPr>
            <a:spLocks noGrp="1" noRot="1" noChangeAspect="1" noChangeArrowheads="1" noTextEdit="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86F6079-8848-F046-BE7F-286D04EDADF1}" type="slidenum">
              <a:rPr lang="en-US" sz="1200"/>
              <a:pPr/>
              <a:t>57</a:t>
            </a:fld>
            <a:endParaRPr lang="en-US" sz="1200"/>
          </a:p>
        </p:txBody>
      </p:sp>
      <p:sp>
        <p:nvSpPr>
          <p:cNvPr id="462850" name="Rectangle 2"/>
          <p:cNvSpPr>
            <a:spLocks noGrp="1" noRot="1" noChangeAspect="1" noChangeArrowheads="1" noTextEdit="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1D11D65-0CDE-B740-8F1E-C1D6CFC170D0}" type="slidenum">
              <a:rPr lang="en-US" sz="1200"/>
              <a:pPr/>
              <a:t>58</a:t>
            </a:fld>
            <a:endParaRPr lang="en-US" sz="1200"/>
          </a:p>
        </p:txBody>
      </p:sp>
      <p:sp>
        <p:nvSpPr>
          <p:cNvPr id="464898" name="Rectangle 2"/>
          <p:cNvSpPr>
            <a:spLocks noGrp="1" noRot="1" noChangeAspect="1" noChangeArrowheads="1" noTextEdit="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0A07319-0368-FB49-8AD2-A6BBCE638F38}" type="slidenum">
              <a:rPr lang="en-US" sz="1200">
                <a:solidFill>
                  <a:srgbClr val="000000"/>
                </a:solidFill>
                <a:ea typeface="ＭＳ Ｐゴシック" charset="0"/>
                <a:cs typeface="ＭＳ Ｐゴシック" charset="0"/>
              </a:rPr>
              <a:pPr algn="r"/>
              <a:t>59</a:t>
            </a:fld>
            <a:endParaRPr lang="en-US" sz="1200">
              <a:solidFill>
                <a:srgbClr val="000000"/>
              </a:solidFill>
              <a:ea typeface="ＭＳ Ｐゴシック" charset="0"/>
              <a:cs typeface="ＭＳ Ｐゴシック" charset="0"/>
            </a:endParaRPr>
          </a:p>
        </p:txBody>
      </p:sp>
      <p:sp>
        <p:nvSpPr>
          <p:cNvPr id="466946" name="Rectangle 2"/>
          <p:cNvSpPr>
            <a:spLocks noGrp="1" noRot="1" noChangeAspect="1" noChangeArrowheads="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What would he eat? I hope he liked sea food!</a:t>
            </a:r>
          </a:p>
          <a:p>
            <a:r>
              <a:rPr lang="en-US">
                <a:latin typeface="Arial" charset="0"/>
                <a:ea typeface="ＭＳ Ｐゴシック" charset="0"/>
                <a:cs typeface="ＭＳ Ｐゴシック" charset="0"/>
              </a:rPr>
              <a:t>Could he really breathe in there?  Wouldn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the oxygen run out? Eco-system!</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noTextEdit="1"/>
          </p:cNvSpPr>
          <p:nvPr>
            <p:ph type="sldImg"/>
          </p:nvPr>
        </p:nvSpPr>
        <p:spPr>
          <a:ln/>
        </p:spPr>
      </p:sp>
      <p:sp>
        <p:nvSpPr>
          <p:cNvPr id="3696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FFFF"/>
                </a:solidFill>
                <a:latin typeface="Arial" charset="0"/>
                <a:ea typeface="ＭＳ Ｐゴシック" charset="0"/>
                <a:cs typeface="Arial" charset="0"/>
              </a:rPr>
              <a:t>One of the teachers of religious law was standing there listening to the debate. He realized that Jesus had answered well, so he asked, </a:t>
            </a:r>
            <a:r>
              <a:rPr lang="en-US" altLang="ja-JP">
                <a:solidFill>
                  <a:srgbClr val="FFFFFF"/>
                </a:solidFill>
                <a:latin typeface="Arial" charset="0"/>
                <a:ea typeface="ＭＳ Ｐゴシック" charset="0"/>
                <a:cs typeface="Arial" charset="0"/>
              </a:rPr>
              <a:t>"Of all the commandments, which is the most important?"</a:t>
            </a:r>
            <a:r>
              <a:rPr lang="en-US" altLang="ja-JP" i="1">
                <a:latin typeface="Times New Roman" charset="0"/>
                <a:ea typeface="ＭＳ Ｐゴシック" charset="0"/>
                <a:cs typeface="ＭＳ Ｐゴシック" charset="0"/>
              </a:rPr>
              <a:t>  Jesus answered…</a:t>
            </a:r>
            <a:endParaRPr lang="en-US" i="1">
              <a:solidFill>
                <a:srgbClr val="FFFFFF"/>
              </a:solidFill>
              <a:latin typeface="Arial" charset="0"/>
              <a:ea typeface="ＭＳ Ｐゴシック" charset="0"/>
              <a:cs typeface="Arial" charset="0"/>
            </a:endParaRPr>
          </a:p>
        </p:txBody>
      </p:sp>
      <p:sp>
        <p:nvSpPr>
          <p:cNvPr id="3696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4936B2C-801F-2D45-9FF6-A87B1BD116AB}" type="slidenum">
              <a:rPr lang="en-US" sz="1200">
                <a:solidFill>
                  <a:srgbClr val="000000"/>
                </a:solidFill>
              </a:rPr>
              <a:pPr/>
              <a:t>8</a:t>
            </a:fld>
            <a:endParaRPr 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D341A52-DF6F-6B4A-8DD3-E3639DAB956E}" type="slidenum">
              <a:rPr lang="en-US" sz="1200">
                <a:solidFill>
                  <a:srgbClr val="000000"/>
                </a:solidFill>
                <a:ea typeface="ＭＳ Ｐゴシック" charset="0"/>
                <a:cs typeface="ＭＳ Ｐゴシック" charset="0"/>
              </a:rPr>
              <a:pPr algn="r"/>
              <a:t>60</a:t>
            </a:fld>
            <a:endParaRPr lang="en-US" sz="1200">
              <a:solidFill>
                <a:srgbClr val="000000"/>
              </a:solidFill>
              <a:ea typeface="ＭＳ Ｐゴシック" charset="0"/>
              <a:cs typeface="ＭＳ Ｐゴシック" charset="0"/>
            </a:endParaRPr>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813922D-1A90-9944-9EC8-3BDCEF42D09F}" type="slidenum">
              <a:rPr lang="en-US" sz="1200"/>
              <a:pPr/>
              <a:t>61</a:t>
            </a:fld>
            <a:endParaRPr lang="en-US" sz="1200"/>
          </a:p>
        </p:txBody>
      </p:sp>
      <p:sp>
        <p:nvSpPr>
          <p:cNvPr id="471042" name="Rectangle 2"/>
          <p:cNvSpPr>
            <a:spLocks noGrp="1" noRot="1" noChangeAspect="1" noChangeArrowheads="1" noTextEdit="1"/>
          </p:cNvSpPr>
          <p:nvPr>
            <p:ph type="sldImg"/>
          </p:nvPr>
        </p:nvSpPr>
        <p:spPr>
          <a:solidFill>
            <a:srgbClr val="FFFFFF"/>
          </a:solidFill>
          <a:ln/>
        </p:spPr>
      </p:sp>
      <p:sp>
        <p:nvSpPr>
          <p:cNvPr id="47104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would he eat? I hope he liked sea food!</a:t>
            </a:r>
          </a:p>
          <a:p>
            <a:r>
              <a:rPr lang="en-US">
                <a:latin typeface="Times New Roman" charset="0"/>
                <a:ea typeface="ＭＳ Ｐゴシック" charset="0"/>
                <a:cs typeface="ＭＳ Ｐゴシック" charset="0"/>
              </a:rPr>
              <a:t>Could he really breathe in there?  Wouldn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the oxygen run out? Eco-system!</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4C9F3F2-E7CB-E640-AAF2-74D24EC8C6FE}" type="slidenum">
              <a:rPr lang="en-US" sz="1200"/>
              <a:pPr/>
              <a:t>62</a:t>
            </a:fld>
            <a:endParaRPr lang="en-US" sz="1200"/>
          </a:p>
        </p:txBody>
      </p:sp>
      <p:sp>
        <p:nvSpPr>
          <p:cNvPr id="473090" name="Rectangle 2"/>
          <p:cNvSpPr>
            <a:spLocks noGrp="1" noRot="1" noChangeAspect="1" noChangeArrowheads="1" noTextEdit="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49DB777-5437-6948-9239-BF101944D6E3}" type="slidenum">
              <a:rPr lang="en-US" sz="1200"/>
              <a:pPr/>
              <a:t>63</a:t>
            </a:fld>
            <a:endParaRPr lang="en-US" sz="1200"/>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James Bartley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14885F8-554A-6049-B419-628E4C8B5FA1}" type="slidenum">
              <a:rPr lang="en-US" sz="1200"/>
              <a:pPr/>
              <a:t>64</a:t>
            </a:fld>
            <a:endParaRPr lang="en-US" sz="1200"/>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Gleason Archer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20CFA29-731B-5943-9DB5-2091896A5BAA}" type="slidenum">
              <a:rPr lang="en-US" sz="1200">
                <a:solidFill>
                  <a:srgbClr val="000000"/>
                </a:solidFill>
                <a:ea typeface="ＭＳ Ｐゴシック" charset="0"/>
                <a:cs typeface="ＭＳ Ｐゴシック" charset="0"/>
              </a:rPr>
              <a:pPr algn="r"/>
              <a:t>65</a:t>
            </a:fld>
            <a:endParaRPr lang="en-US" sz="1200">
              <a:solidFill>
                <a:srgbClr val="000000"/>
              </a:solidFill>
              <a:ea typeface="ＭＳ Ｐゴシック" charset="0"/>
              <a:cs typeface="ＭＳ Ｐゴシック" charset="0"/>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p:spPr>
        <p:txBody>
          <a:bodyPr/>
          <a:lstStyle/>
          <a:p>
            <a:pPr lvl="3"/>
            <a:r>
              <a:rPr lang="en-US" b="1">
                <a:latin typeface="Arial" charset="0"/>
                <a:ea typeface="ＭＳ Ｐゴシック" charset="0"/>
              </a:rPr>
              <a:t>So I take the fish account to be true, but what kind of response would one expect Jonah to have in this situation?</a:t>
            </a:r>
          </a:p>
          <a:p>
            <a:pPr lvl="3"/>
            <a:endParaRPr lang="en-US" b="1" u="sng">
              <a:latin typeface="Arial" charset="0"/>
              <a:ea typeface="ＭＳ Ｐゴシック" charset="0"/>
            </a:endParaRPr>
          </a:p>
          <a:p>
            <a:pPr lvl="3"/>
            <a:r>
              <a:rPr lang="en-US" b="1" u="sng">
                <a:latin typeface="Arial" charset="0"/>
                <a:ea typeface="ＭＳ Ｐゴシック" charset="0"/>
              </a:rPr>
              <a:t>Anger</a:t>
            </a:r>
            <a:r>
              <a:rPr lang="en-US" b="1">
                <a:latin typeface="Arial" charset="0"/>
                <a:ea typeface="ＭＳ Ｐゴシック" charset="0"/>
              </a:rPr>
              <a:t>? “God, I obeyed you concerning the prophecy about Jeroboam.  Why do I have to go through all this torment just for one lousy act of disobedience?”</a:t>
            </a:r>
          </a:p>
          <a:p>
            <a:pPr lvl="3"/>
            <a:r>
              <a:rPr lang="en-US" b="1" u="sng">
                <a:latin typeface="Arial" charset="0"/>
                <a:ea typeface="ＭＳ Ｐゴシック" charset="0"/>
              </a:rPr>
              <a:t>Pride</a:t>
            </a:r>
            <a:r>
              <a:rPr lang="en-US" b="1">
                <a:latin typeface="Arial" charset="0"/>
                <a:ea typeface="ＭＳ Ｐゴシック" charset="0"/>
              </a:rPr>
              <a:t>? “Well, look here!  How often does God help drowning people by getting them swallowed by a huge fish?  I must really be special to the Lord!”</a:t>
            </a:r>
          </a:p>
          <a:p>
            <a:pPr lvl="3"/>
            <a:r>
              <a:rPr lang="en-US" b="1" u="sng">
                <a:latin typeface="Arial" charset="0"/>
                <a:ea typeface="ＭＳ Ｐゴシック" charset="0"/>
              </a:rPr>
              <a:t>Suicidal Depression</a:t>
            </a:r>
            <a:r>
              <a:rPr lang="en-US" b="1">
                <a:latin typeface="Arial" charset="0"/>
                <a:ea typeface="ＭＳ Ｐゴシック" charset="0"/>
              </a:rPr>
              <a:t>? “What?!  Inside a fish?  Why didn’t I die from drowning?  I’d rather have died quickly from drowning than to starve to death inside this marine monster!  I hate sea food—and now, I AM sea food!”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1F31355-BF1A-8A49-B8BF-330B2929E624}" type="slidenum">
              <a:rPr lang="en-US" sz="1200">
                <a:solidFill>
                  <a:srgbClr val="000000"/>
                </a:solidFill>
                <a:ea typeface="ＭＳ Ｐゴシック" charset="0"/>
                <a:cs typeface="ＭＳ Ｐゴシック" charset="0"/>
              </a:rPr>
              <a:pPr algn="r"/>
              <a:t>68</a:t>
            </a:fld>
            <a:endParaRPr lang="en-US" sz="1200">
              <a:solidFill>
                <a:srgbClr val="000000"/>
              </a:solidFill>
              <a:ea typeface="ＭＳ Ｐゴシック" charset="0"/>
              <a:cs typeface="ＭＳ Ｐゴシック" charset="0"/>
            </a:endParaRPr>
          </a:p>
        </p:txBody>
      </p:sp>
      <p:sp>
        <p:nvSpPr>
          <p:cNvPr id="483330" name="Rectangle 2"/>
          <p:cNvSpPr>
            <a:spLocks noGrp="1" noRot="1" noChangeAspect="1" noChangeArrowheads="1"/>
          </p:cNvSpPr>
          <p:nvPr>
            <p:ph type="sldImg"/>
          </p:nvPr>
        </p:nvSpPr>
        <p:spPr>
          <a:solidFill>
            <a:srgbClr val="FFFFFF"/>
          </a:solidFill>
          <a:ln/>
        </p:spPr>
      </p:sp>
      <p:sp>
        <p:nvSpPr>
          <p:cNvPr id="483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1A69FEC-71D5-7A45-9EA0-5D3775C78030}" type="slidenum">
              <a:rPr lang="en-US" sz="1200"/>
              <a:pPr/>
              <a:t>69</a:t>
            </a:fld>
            <a:endParaRPr lang="en-US" sz="1200"/>
          </a:p>
        </p:txBody>
      </p:sp>
      <p:sp>
        <p:nvSpPr>
          <p:cNvPr id="485378" name="Rectangle 2"/>
          <p:cNvSpPr>
            <a:spLocks noGrp="1" noRot="1" noChangeAspect="1" noChangeArrowheads="1" noTextEdit="1"/>
          </p:cNvSpPr>
          <p:nvPr>
            <p:ph type="sldImg"/>
          </p:nvPr>
        </p:nvSpPr>
        <p:spPr>
          <a:solidFill>
            <a:srgbClr val="FFFFFF"/>
          </a:solidFill>
          <a:ln/>
        </p:spPr>
      </p:sp>
      <p:sp>
        <p:nvSpPr>
          <p:cNvPr id="485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2469F4E-6D57-A947-B094-1085BC52379B}" type="slidenum">
              <a:rPr lang="en-US" sz="1200"/>
              <a:pPr/>
              <a:t>70</a:t>
            </a:fld>
            <a:endParaRPr lang="en-US" sz="1200"/>
          </a:p>
        </p:txBody>
      </p:sp>
      <p:sp>
        <p:nvSpPr>
          <p:cNvPr id="487426" name="Rectangle 2"/>
          <p:cNvSpPr>
            <a:spLocks noGrp="1" noRot="1" noChangeAspect="1" noChangeArrowheads="1" noTextEdit="1"/>
          </p:cNvSpPr>
          <p:nvPr>
            <p:ph type="sldImg"/>
          </p:nvPr>
        </p:nvSpPr>
        <p:spPr>
          <a:solidFill>
            <a:srgbClr val="FFFFFF"/>
          </a:solidFill>
          <a:ln/>
        </p:spPr>
      </p:sp>
      <p:sp>
        <p:nvSpPr>
          <p:cNvPr id="487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1EC77B3-8303-AD45-A25E-B21208C0278E}" type="slidenum">
              <a:rPr lang="en-US" sz="1200"/>
              <a:pPr/>
              <a:t>71</a:t>
            </a:fld>
            <a:endParaRPr lang="en-US" sz="1200"/>
          </a:p>
        </p:txBody>
      </p:sp>
      <p:sp>
        <p:nvSpPr>
          <p:cNvPr id="489474" name="Rectangle 2"/>
          <p:cNvSpPr>
            <a:spLocks noGrp="1" noRot="1" noChangeAspect="1" noChangeArrowheads="1" noTextEdit="1"/>
          </p:cNvSpPr>
          <p:nvPr>
            <p:ph type="sldImg"/>
          </p:nvPr>
        </p:nvSpPr>
        <p:spPr>
          <a:solidFill>
            <a:srgbClr val="FFFFFF"/>
          </a:solidFill>
          <a:ln/>
        </p:spPr>
      </p:sp>
      <p:sp>
        <p:nvSpPr>
          <p:cNvPr id="489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noTextEdit="1"/>
          </p:cNvSpPr>
          <p:nvPr>
            <p:ph type="sldImg"/>
          </p:nvPr>
        </p:nvSpPr>
        <p:spPr>
          <a:ln/>
        </p:spPr>
      </p:sp>
      <p:sp>
        <p:nvSpPr>
          <p:cNvPr id="371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3050" algn="ctr" eaLnBrk="1" hangingPunct="1">
              <a:spcBef>
                <a:spcPts val="1200"/>
              </a:spcBef>
            </a:pPr>
            <a:r>
              <a:rPr lang="en-US" sz="1100" b="1">
                <a:latin typeface="Times New Roman" charset="0"/>
                <a:ea typeface="MS Mincho" charset="0"/>
                <a:cs typeface="MS Mincho" charset="0"/>
              </a:rPr>
              <a:t>• Love God</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Where it starts–and ends–is in our call to LOVE.  As Paul noted, </a:t>
            </a:r>
            <a:r>
              <a:rPr lang="en-US" altLang="ja-JP" b="1">
                <a:latin typeface="Times" charset="0"/>
                <a:ea typeface="ＭＳ Ｐゴシック" charset="0"/>
                <a:cs typeface="ＭＳ Ｐゴシック" charset="0"/>
              </a:rPr>
              <a:t>"The greatest of these is love" (1 Cor. 13:13).  </a:t>
            </a:r>
            <a:endParaRPr lang="en-US" altLang="ja-JP" b="1">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What is the most important thing we do as a church?  It begins with loving the God who loves us.  </a:t>
            </a:r>
            <a:endParaRPr lang="en-US" b="1">
              <a:latin typeface="Times New Roman" charset="0"/>
              <a:ea typeface="ＭＳ Ｐゴシック" charset="0"/>
              <a:cs typeface="ＭＳ Ｐゴシック" charset="0"/>
            </a:endParaRPr>
          </a:p>
          <a:p>
            <a:pPr marL="822325" indent="-273050" algn="ctr" eaLnBrk="1" hangingPunct="1">
              <a:spcBef>
                <a:spcPts val="1200"/>
              </a:spcBef>
            </a:pPr>
            <a:r>
              <a:rPr lang="en-US" sz="1100" b="1">
                <a:latin typeface="Times New Roman" charset="0"/>
                <a:ea typeface="MS Mincho" charset="0"/>
                <a:cs typeface="MS Mincho" charset="0"/>
              </a:rPr>
              <a:t>• Love Church</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Do you genuinely love him?  If you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then nothing else you do counts, really.</a:t>
            </a:r>
            <a:endParaRPr lang="en-US" altLang="ja-JP" b="1">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The second thing He said right after this: to love your neighbor as yourself.  </a:t>
            </a:r>
            <a:endParaRPr lang="en-US" b="1">
              <a:latin typeface="Times New Roman" charset="0"/>
              <a:ea typeface="ＭＳ Ｐゴシック" charset="0"/>
              <a:cs typeface="ＭＳ Ｐゴシック" charset="0"/>
            </a:endParaRPr>
          </a:p>
          <a:p>
            <a:pPr marL="822325" indent="-273050" algn="ctr" eaLnBrk="1" hangingPunct="1">
              <a:spcBef>
                <a:spcPts val="1200"/>
              </a:spcBef>
            </a:pPr>
            <a:r>
              <a:rPr lang="en-US" sz="1100" b="1">
                <a:latin typeface="Times New Roman" charset="0"/>
                <a:ea typeface="MS Mincho" charset="0"/>
                <a:cs typeface="MS Mincho" charset="0"/>
              </a:rPr>
              <a:t>• Love Nations</a:t>
            </a:r>
            <a:endParaRPr lang="en-US" b="1">
              <a:latin typeface="Times New Roman" charset="0"/>
              <a:ea typeface="MS Mincho" charset="0"/>
              <a:cs typeface="MS Mincho"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But who is your neighbor?  It starts right here in the body–to love the church–but then it extends from this </a:t>
            </a:r>
            <a:r>
              <a:rPr lang="en-US" altLang="ja-JP" b="1">
                <a:latin typeface="Times" charset="0"/>
                <a:ea typeface="ＭＳ Ｐゴシック"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a:latin typeface="Times New Roman" charset="0"/>
              <a:ea typeface="ＭＳ Ｐゴシック" charset="0"/>
              <a:cs typeface="ＭＳ Ｐゴシック" charset="0"/>
            </a:endParaRPr>
          </a:p>
          <a:p>
            <a:pPr marL="822325" indent="-273050" eaLnBrk="1" hangingPunct="1"/>
            <a:endParaRPr lang="en-US">
              <a:latin typeface="Times New Roman" charset="0"/>
              <a:ea typeface="ＭＳ Ｐゴシック" charset="0"/>
              <a:cs typeface="ＭＳ Ｐゴシック" charset="0"/>
            </a:endParaRPr>
          </a:p>
        </p:txBody>
      </p:sp>
      <p:sp>
        <p:nvSpPr>
          <p:cNvPr id="371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B348C1E-9900-1042-B922-3DB72D72A6A3}" type="slidenum">
              <a:rPr lang="en-US" sz="1200">
                <a:solidFill>
                  <a:srgbClr val="000000"/>
                </a:solidFill>
              </a:rPr>
              <a:pPr/>
              <a:t>9</a:t>
            </a:fld>
            <a:endParaRPr lang="en-US" sz="120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98E320E-99A2-B143-BC1D-A4324BB5E8E3}" type="slidenum">
              <a:rPr lang="en-US" sz="1200"/>
              <a:pPr/>
              <a:t>75</a:t>
            </a:fld>
            <a:endParaRPr lang="en-US" sz="1200"/>
          </a:p>
        </p:txBody>
      </p:sp>
      <p:sp>
        <p:nvSpPr>
          <p:cNvPr id="494594" name="Rectangle 2"/>
          <p:cNvSpPr>
            <a:spLocks noGrp="1" noRot="1" noChangeAspect="1" noChangeArrowheads="1" noTextEdit="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D767864-C1EE-AA49-95AB-B8C78C2D4E87}" type="slidenum">
              <a:rPr lang="en-US" sz="1200"/>
              <a:pPr/>
              <a:t>76</a:t>
            </a:fld>
            <a:endParaRPr lang="en-US" sz="1200"/>
          </a:p>
        </p:txBody>
      </p:sp>
      <p:sp>
        <p:nvSpPr>
          <p:cNvPr id="496642" name="Rectangle 2"/>
          <p:cNvSpPr>
            <a:spLocks noGrp="1" noRot="1" noChangeAspect="1" noChangeArrowheads="1" noTextEdit="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9BFA639-533A-3445-8EE9-2328EA47ED4A}" type="slidenum">
              <a:rPr lang="en-US" sz="1200"/>
              <a:pPr/>
              <a:t>78</a:t>
            </a:fld>
            <a:endParaRPr lang="en-US" sz="1200"/>
          </a:p>
        </p:txBody>
      </p:sp>
      <p:sp>
        <p:nvSpPr>
          <p:cNvPr id="49971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a typeface="ＭＳ Ｐゴシック" charset="0"/>
              <a:cs typeface="ＭＳ Ｐゴシック" charset="0"/>
            </a:endParaRPr>
          </a:p>
        </p:txBody>
      </p:sp>
      <p:sp>
        <p:nvSpPr>
          <p:cNvPr id="499715"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A925E4E-9DC1-314C-ADFE-AD86DC2394F4}" type="slidenum">
              <a:rPr lang="en-US" sz="1200"/>
              <a:pPr/>
              <a:t>82</a:t>
            </a:fld>
            <a:endParaRPr lang="en-US" sz="1200"/>
          </a:p>
        </p:txBody>
      </p:sp>
      <p:sp>
        <p:nvSpPr>
          <p:cNvPr id="504834" name="Rectangle 2"/>
          <p:cNvSpPr>
            <a:spLocks noGrp="1" noRot="1" noChangeAspect="1" noChangeArrowheads="1" noTextEdit="1"/>
          </p:cNvSpPr>
          <p:nvPr>
            <p:ph type="sldImg"/>
          </p:nvPr>
        </p:nvSpPr>
        <p:spPr>
          <a:solidFill>
            <a:srgbClr val="FFFFFF"/>
          </a:solidFill>
          <a:ln/>
        </p:spPr>
      </p:sp>
      <p:sp>
        <p:nvSpPr>
          <p:cNvPr id="5048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So what have I learned?  Everything I am, have, and do–it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all because of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at SBC and beyond?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CE716EA-5747-BC49-95A7-B3EF9A0D64F2}" type="slidenum">
              <a:rPr lang="en-US" sz="1200"/>
              <a:pPr/>
              <a:t>83</a:t>
            </a:fld>
            <a:endParaRPr lang="en-US" sz="1200"/>
          </a:p>
        </p:txBody>
      </p:sp>
      <p:sp>
        <p:nvSpPr>
          <p:cNvPr id="506882" name="Rectangle 2"/>
          <p:cNvSpPr>
            <a:spLocks noGrp="1" noRot="1" noChangeAspect="1" noChangeArrowheads="1" noTextEdit="1"/>
          </p:cNvSpPr>
          <p:nvPr>
            <p:ph type="sldImg"/>
          </p:nvPr>
        </p:nvSpPr>
        <p:spPr>
          <a:solidFill>
            <a:srgbClr val="FFFFFF"/>
          </a:solidFill>
          <a:ln/>
        </p:spPr>
      </p:sp>
      <p:sp>
        <p:nvSpPr>
          <p:cNvPr id="50688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Think how good God is to us erring creatures---1000 sins a year!</a:t>
            </a:r>
          </a:p>
          <a:p>
            <a:r>
              <a:rPr lang="en-US">
                <a:latin typeface="Times New Roman" charset="0"/>
                <a:ea typeface="ＭＳ Ｐゴシック" charset="0"/>
                <a:cs typeface="ＭＳ Ｐゴシック" charset="0"/>
              </a:rPr>
              <a:t>But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grace overshadows his justice on the cross.</a:t>
            </a:r>
          </a:p>
          <a:p>
            <a:r>
              <a:rPr lang="en-US">
                <a:latin typeface="Times New Roman" charset="0"/>
                <a:ea typeface="ＭＳ Ｐゴシック" charset="0"/>
                <a:cs typeface="ＭＳ Ｐゴシック" charset="0"/>
              </a:rPr>
              <a:t>Grace prevents premature death too: 234 traffic deaths, immune system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8C142A8-1458-5A40-BA1F-27B56680E9C9}" type="slidenum">
              <a:rPr lang="en-US" sz="1200"/>
              <a:pPr/>
              <a:t>84</a:t>
            </a:fld>
            <a:endParaRPr lang="en-US" sz="1200"/>
          </a:p>
        </p:txBody>
      </p:sp>
      <p:sp>
        <p:nvSpPr>
          <p:cNvPr id="508930" name="Rectangle 2"/>
          <p:cNvSpPr>
            <a:spLocks noGrp="1" noRot="1" noChangeAspect="1" noChangeArrowheads="1" noTextEdit="1"/>
          </p:cNvSpPr>
          <p:nvPr>
            <p:ph type="sldImg"/>
          </p:nvPr>
        </p:nvSpPr>
        <p:spPr>
          <a:solidFill>
            <a:srgbClr val="FFFFFF"/>
          </a:solidFill>
          <a:ln/>
        </p:spPr>
      </p:sp>
      <p:sp>
        <p:nvSpPr>
          <p:cNvPr id="5089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Today instead of the usual chapel message I thought I</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 share something I know something about–what God has done in my own life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05BE3F7-1599-4C4D-A077-5A7450B93D39}" type="slidenum">
              <a:rPr lang="en-US" sz="1200"/>
              <a:pPr/>
              <a:t>85</a:t>
            </a:fld>
            <a:endParaRPr lang="en-US" sz="1200"/>
          </a:p>
        </p:txBody>
      </p:sp>
      <p:sp>
        <p:nvSpPr>
          <p:cNvPr id="510978" name="Rectangle 2"/>
          <p:cNvSpPr>
            <a:spLocks noGrp="1" noRot="1" noChangeAspect="1" noChangeArrowheads="1" noTextEdit="1"/>
          </p:cNvSpPr>
          <p:nvPr>
            <p:ph type="sldImg"/>
          </p:nvPr>
        </p:nvSpPr>
        <p:spPr>
          <a:solidFill>
            <a:srgbClr val="FFFFFF"/>
          </a:solidFill>
          <a:ln/>
        </p:spPr>
      </p:sp>
      <p:sp>
        <p:nvSpPr>
          <p:cNvPr id="5109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story, of course, must begin with my parents who met in the Navy.  </a:t>
            </a:r>
          </a:p>
          <a:p>
            <a:r>
              <a:rPr lang="en-US">
                <a:latin typeface="Times New Roman" charset="0"/>
                <a:ea typeface="ＭＳ Ｐゴシック" charset="0"/>
                <a:cs typeface="ＭＳ Ｐゴシック" charset="0"/>
              </a:rPr>
              <a:t>They had a baby boy (my older brother Bob) and then were transferred to Japan.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86407E8-6276-1045-89E4-88C5BEE9F96E}" type="slidenum">
              <a:rPr lang="en-US" sz="1200"/>
              <a:pPr/>
              <a:t>86</a:t>
            </a:fld>
            <a:endParaRPr lang="en-US" sz="1200"/>
          </a:p>
        </p:txBody>
      </p:sp>
      <p:sp>
        <p:nvSpPr>
          <p:cNvPr id="513026" name="Rectangle 2"/>
          <p:cNvSpPr>
            <a:spLocks noGrp="1" noRot="1" noChangeAspect="1" noChangeArrowheads="1" noTextEdit="1"/>
          </p:cNvSpPr>
          <p:nvPr>
            <p:ph type="sldImg"/>
          </p:nvPr>
        </p:nvSpPr>
        <p:spPr>
          <a:solidFill>
            <a:srgbClr val="FFFFFF"/>
          </a:solidFill>
          <a:ln/>
        </p:spPr>
      </p:sp>
      <p:sp>
        <p:nvSpPr>
          <p:cNvPr id="5130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That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where I made my appearance.  I was born in Japan at a very young age… as an MK (Military Kid)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DB8589D-B944-AF41-BCDF-2293C357D2EB}" type="slidenum">
              <a:rPr lang="en-US" sz="1200"/>
              <a:pPr/>
              <a:t>87</a:t>
            </a:fld>
            <a:endParaRPr lang="en-US" sz="1200"/>
          </a:p>
        </p:txBody>
      </p:sp>
      <p:sp>
        <p:nvSpPr>
          <p:cNvPr id="515074" name="Rectangle 2"/>
          <p:cNvSpPr>
            <a:spLocks noGrp="1" noRot="1" noChangeAspect="1" noChangeArrowheads="1" noTextEdit="1"/>
          </p:cNvSpPr>
          <p:nvPr>
            <p:ph type="sldImg"/>
          </p:nvPr>
        </p:nvSpPr>
        <p:spPr>
          <a:solidFill>
            <a:srgbClr val="FFFFFF"/>
          </a:solidFill>
          <a:ln/>
        </p:spPr>
      </p:sp>
      <p:sp>
        <p:nvSpPr>
          <p:cNvPr id="5150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After my sister</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birth there 19 months later we moved to a strange land–California!</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8C1269A1-DF1D-1D45-8DB6-7A2828CA7464}" type="slidenum">
              <a:rPr lang="en-US" sz="1200"/>
              <a:pPr/>
              <a:t>88</a:t>
            </a:fld>
            <a:endParaRPr lang="en-US" sz="1200"/>
          </a:p>
        </p:txBody>
      </p:sp>
      <p:sp>
        <p:nvSpPr>
          <p:cNvPr id="517122" name="Rectangle 2"/>
          <p:cNvSpPr>
            <a:spLocks noGrp="1" noRot="1" noChangeAspect="1" noChangeArrowheads="1" noTextEdit="1"/>
          </p:cNvSpPr>
          <p:nvPr>
            <p:ph type="sldImg"/>
          </p:nvPr>
        </p:nvSpPr>
        <p:spPr>
          <a:solidFill>
            <a:srgbClr val="FFFFFF"/>
          </a:solidFill>
          <a:ln/>
        </p:spPr>
      </p:sp>
      <p:sp>
        <p:nvSpPr>
          <p:cNvPr id="5171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We first lived in Alameda across the bay from San Francisco, then later in two other cities.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A87D714-E0BB-6649-9E7E-E65008F4313C}" type="slidenum">
              <a:rPr lang="en-US" sz="1200"/>
              <a:pPr/>
              <a:t>10</a:t>
            </a:fld>
            <a:endParaRPr lang="en-US" sz="1200"/>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3E04347-579F-F540-B914-E93338E5FF06}" type="slidenum">
              <a:rPr lang="en-US" sz="1200"/>
              <a:pPr/>
              <a:t>89</a:t>
            </a:fld>
            <a:endParaRPr lang="en-US" sz="1200"/>
          </a:p>
        </p:txBody>
      </p:sp>
      <p:sp>
        <p:nvSpPr>
          <p:cNvPr id="519170" name="Rectangle 2"/>
          <p:cNvSpPr>
            <a:spLocks noGrp="1" noRot="1" noChangeAspect="1" noChangeArrowheads="1" noTextEdit="1"/>
          </p:cNvSpPr>
          <p:nvPr>
            <p:ph type="sldImg"/>
          </p:nvPr>
        </p:nvSpPr>
        <p:spPr>
          <a:solidFill>
            <a:srgbClr val="FFFFFF"/>
          </a:solidFill>
          <a:ln/>
        </p:spPr>
      </p:sp>
      <p:sp>
        <p:nvSpPr>
          <p:cNvPr id="5191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After my younger brother</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885DF1C-B927-9D4A-BA39-015F2339081E}" type="slidenum">
              <a:rPr lang="en-US" sz="1200"/>
              <a:pPr/>
              <a:t>90</a:t>
            </a:fld>
            <a:endParaRPr lang="en-US" sz="1200"/>
          </a:p>
        </p:txBody>
      </p:sp>
      <p:sp>
        <p:nvSpPr>
          <p:cNvPr id="521218" name="Rectangle 2"/>
          <p:cNvSpPr>
            <a:spLocks noGrp="1" noRot="1" noChangeAspect="1" noChangeArrowheads="1" noTextEdit="1"/>
          </p:cNvSpPr>
          <p:nvPr>
            <p:ph type="sldImg"/>
          </p:nvPr>
        </p:nvSpPr>
        <p:spPr>
          <a:solidFill>
            <a:srgbClr val="FFFFFF"/>
          </a:solidFill>
          <a:ln/>
        </p:spPr>
      </p:sp>
      <p:sp>
        <p:nvSpPr>
          <p:cNvPr id="521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Those weren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easy years being a single mother with four kids age 6 and under.  Yes, that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good looking one with the sucker!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890911AE-BE5C-684B-93A6-94A4D1BF39A5}" type="slidenum">
              <a:rPr lang="en-US" sz="1200"/>
              <a:pPr/>
              <a:t>91</a:t>
            </a:fld>
            <a:endParaRPr lang="en-US" sz="1200"/>
          </a:p>
        </p:txBody>
      </p:sp>
      <p:sp>
        <p:nvSpPr>
          <p:cNvPr id="523266" name="Rectangle 2"/>
          <p:cNvSpPr>
            <a:spLocks noGrp="1" noRot="1" noChangeAspect="1" noChangeArrowheads="1" noTextEdit="1"/>
          </p:cNvSpPr>
          <p:nvPr>
            <p:ph type="sldImg"/>
          </p:nvPr>
        </p:nvSpPr>
        <p:spPr>
          <a:solidFill>
            <a:srgbClr val="FFFFFF"/>
          </a:solidFill>
          <a:ln/>
        </p:spPr>
      </p:sp>
      <p:sp>
        <p:nvSpPr>
          <p:cNvPr id="5232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Three or four years later my Mom met Bill–another divorcee with three children.  They married once when I was on vacation to see my real Dad.</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DA638D8-A5FF-6640-8444-9F3D7D377542}" type="slidenum">
              <a:rPr lang="en-US" sz="1200"/>
              <a:pPr/>
              <a:t>92</a:t>
            </a:fld>
            <a:endParaRPr lang="en-US" sz="1200"/>
          </a:p>
        </p:txBody>
      </p:sp>
      <p:sp>
        <p:nvSpPr>
          <p:cNvPr id="525314" name="Rectangle 2"/>
          <p:cNvSpPr>
            <a:spLocks noGrp="1" noRot="1" noChangeAspect="1" noChangeArrowheads="1" noTextEdit="1"/>
          </p:cNvSpPr>
          <p:nvPr>
            <p:ph type="sldImg"/>
          </p:nvPr>
        </p:nvSpPr>
        <p:spPr>
          <a:solidFill>
            <a:srgbClr val="FFFFFF"/>
          </a:solidFill>
          <a:ln/>
        </p:spPr>
      </p:sp>
      <p:sp>
        <p:nvSpPr>
          <p:cNvPr id="5253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Life began to turn around.  Bill played sports with us and even took us to church for a year.</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BC7297B-5E43-4949-94FE-D46BDD0F0FCA}" type="slidenum">
              <a:rPr lang="en-US" sz="1200"/>
              <a:pPr/>
              <a:t>93</a:t>
            </a:fld>
            <a:endParaRPr lang="en-US" sz="1200"/>
          </a:p>
        </p:txBody>
      </p:sp>
      <p:sp>
        <p:nvSpPr>
          <p:cNvPr id="527362" name="Rectangle 2"/>
          <p:cNvSpPr>
            <a:spLocks noGrp="1" noRot="1" noChangeAspect="1" noChangeArrowheads="1" noTextEdit="1"/>
          </p:cNvSpPr>
          <p:nvPr>
            <p:ph type="sldImg"/>
          </p:nvPr>
        </p:nvSpPr>
        <p:spPr>
          <a:solidFill>
            <a:srgbClr val="FFFFFF"/>
          </a:solidFill>
          <a:ln/>
        </p:spPr>
      </p:sp>
      <p:sp>
        <p:nvSpPr>
          <p:cNvPr id="527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But the arguments with my Mom became unbearable so my Mom divorced him too.</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0055030-E60F-FC47-B02B-0DA17A773001}" type="slidenum">
              <a:rPr lang="en-US" sz="1200"/>
              <a:pPr/>
              <a:t>94</a:t>
            </a:fld>
            <a:endParaRPr lang="en-US" sz="1200"/>
          </a:p>
        </p:txBody>
      </p:sp>
      <p:sp>
        <p:nvSpPr>
          <p:cNvPr id="529410" name="Rectangle 2"/>
          <p:cNvSpPr>
            <a:spLocks noGrp="1" noRot="1" noChangeAspect="1" noChangeArrowheads="1" noTextEdit="1"/>
          </p:cNvSpPr>
          <p:nvPr>
            <p:ph type="sldImg"/>
          </p:nvPr>
        </p:nvSpPr>
        <p:spPr>
          <a:solidFill>
            <a:srgbClr val="FFFFFF"/>
          </a:solidFill>
          <a:ln/>
        </p:spPr>
      </p:sp>
      <p:sp>
        <p:nvSpPr>
          <p:cNvPr id="5294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You may think I was lonely–but I had my big brother Bob and my sister Kathie.  My little brother Tom was a pest.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5F75563-6FEC-2446-A6BE-E31B2A766013}" type="slidenum">
              <a:rPr lang="en-US" sz="1200"/>
              <a:pPr/>
              <a:t>95</a:t>
            </a:fld>
            <a:endParaRPr lang="en-US" sz="1200"/>
          </a:p>
        </p:txBody>
      </p:sp>
      <p:sp>
        <p:nvSpPr>
          <p:cNvPr id="531458" name="Rectangle 2"/>
          <p:cNvSpPr>
            <a:spLocks noGrp="1" noRot="1" noChangeAspect="1" noChangeArrowheads="1" noTextEdit="1"/>
          </p:cNvSpPr>
          <p:nvPr>
            <p:ph type="sldImg"/>
          </p:nvPr>
        </p:nvSpPr>
        <p:spPr>
          <a:solidFill>
            <a:srgbClr val="FFFFFF"/>
          </a:solidFill>
          <a:ln/>
        </p:spPr>
      </p:sp>
      <p:sp>
        <p:nvSpPr>
          <p:cNvPr id="5314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But we learned to live without a Dad again while my real Dad married a third time–actually five times total!</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DE97416-9CD2-CD4A-B551-14F62D5792A4}" type="slidenum">
              <a:rPr lang="en-US" sz="1200"/>
              <a:pPr/>
              <a:t>96</a:t>
            </a:fld>
            <a:endParaRPr lang="en-US" sz="1200"/>
          </a:p>
        </p:txBody>
      </p:sp>
      <p:sp>
        <p:nvSpPr>
          <p:cNvPr id="533506" name="Rectangle 2"/>
          <p:cNvSpPr>
            <a:spLocks noGrp="1" noRot="1" noChangeAspect="1" noChangeArrowheads="1" noTextEdit="1"/>
          </p:cNvSpPr>
          <p:nvPr>
            <p:ph type="sldImg"/>
          </p:nvPr>
        </p:nvSpPr>
        <p:spPr>
          <a:solidFill>
            <a:srgbClr val="FFFFFF"/>
          </a:solidFill>
          <a:ln/>
        </p:spPr>
      </p:sp>
      <p:sp>
        <p:nvSpPr>
          <p:cNvPr id="5335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Life went on and, despite my rotten family background, I sensed that there was a God–so I figured that I better be a good boy.  I obeyed my parents and did well in school and sports over the years.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25C767E-F0B0-B743-9319-501CE58E8F9A}" type="slidenum">
              <a:rPr lang="en-US" sz="1200"/>
              <a:pPr/>
              <a:t>97</a:t>
            </a:fld>
            <a:endParaRPr lang="en-US" sz="1200"/>
          </a:p>
        </p:txBody>
      </p:sp>
      <p:sp>
        <p:nvSpPr>
          <p:cNvPr id="535554" name="Rectangle 2"/>
          <p:cNvSpPr>
            <a:spLocks noGrp="1" noRot="1" noChangeAspect="1" noChangeArrowheads="1" noTextEdit="1"/>
          </p:cNvSpPr>
          <p:nvPr>
            <p:ph type="sldImg"/>
          </p:nvPr>
        </p:nvSpPr>
        <p:spPr>
          <a:solidFill>
            <a:srgbClr val="FFFFFF"/>
          </a:solidFill>
          <a:ln/>
        </p:spPr>
      </p:sp>
      <p:sp>
        <p:nvSpPr>
          <p:cNvPr id="5355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Of course, when Sunday morning came I still played baseball.</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FD3988F-CDFF-554E-9D4F-DE5386D93F2D}" type="slidenum">
              <a:rPr lang="en-US" sz="1200"/>
              <a:pPr/>
              <a:t>98</a:t>
            </a:fld>
            <a:endParaRPr lang="en-US" sz="1200"/>
          </a:p>
        </p:txBody>
      </p:sp>
      <p:sp>
        <p:nvSpPr>
          <p:cNvPr id="537602" name="Rectangle 2"/>
          <p:cNvSpPr>
            <a:spLocks noGrp="1" noRot="1" noChangeAspect="1" noChangeArrowheads="1" noTextEdit="1"/>
          </p:cNvSpPr>
          <p:nvPr>
            <p:ph type="sldImg"/>
          </p:nvPr>
        </p:nvSpPr>
        <p:spPr>
          <a:solidFill>
            <a:srgbClr val="FFFFFF"/>
          </a:solidFill>
          <a:ln/>
        </p:spPr>
      </p:sp>
      <p:sp>
        <p:nvSpPr>
          <p:cNvPr id="5376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My siblings and I even dressed our dog Peppy up to play baseball–as well as hiking, football, and basketball.  Yes, don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remind me that my hands are in the basketball picture.  My brother didn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frame it right!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B5A7EF6-9A42-9245-9BF7-1A66C88148D1}" type="slidenum">
              <a:rPr lang="en-US" sz="1200"/>
              <a:pPr/>
              <a:t>12</a:t>
            </a:fld>
            <a:endParaRPr lang="en-US" sz="1200"/>
          </a:p>
        </p:txBody>
      </p:sp>
      <p:sp>
        <p:nvSpPr>
          <p:cNvPr id="376834" name="Rectangle 2"/>
          <p:cNvSpPr>
            <a:spLocks noGrp="1" noRot="1" noChangeAspect="1" noChangeArrowheads="1" noTextEdit="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boundaries under Jeroboam II went even farther than David and Solomon, who only had tribute sent from Hamath.</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A375B81-49C4-0C4F-922D-465F72DDBA12}" type="slidenum">
              <a:rPr lang="en-US" sz="1200"/>
              <a:pPr/>
              <a:t>99</a:t>
            </a:fld>
            <a:endParaRPr lang="en-US" sz="1200"/>
          </a:p>
        </p:txBody>
      </p:sp>
      <p:sp>
        <p:nvSpPr>
          <p:cNvPr id="539650" name="Rectangle 2"/>
          <p:cNvSpPr>
            <a:spLocks noGrp="1" noRot="1" noChangeAspect="1" noChangeArrowheads="1" noTextEdit="1"/>
          </p:cNvSpPr>
          <p:nvPr>
            <p:ph type="sldImg"/>
          </p:nvPr>
        </p:nvSpPr>
        <p:spPr>
          <a:solidFill>
            <a:srgbClr val="FFFFFF"/>
          </a:solidFill>
          <a:ln/>
        </p:spPr>
      </p:sp>
      <p:sp>
        <p:nvSpPr>
          <p:cNvPr id="5396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been said that our view of the Heavenly Father follows our view of our earthly father.  My father was an important man who achieved the rank of Captain.  He loved me but was always far away fighting in Vietnam, so I saw God the same–One who loved me but was far away doing important things.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B02B48B-E4A5-0841-8118-9B28EBE430A2}" type="slidenum">
              <a:rPr lang="en-US" sz="1200"/>
              <a:pPr/>
              <a:t>100</a:t>
            </a:fld>
            <a:endParaRPr lang="en-US" sz="1200"/>
          </a:p>
        </p:txBody>
      </p:sp>
      <p:sp>
        <p:nvSpPr>
          <p:cNvPr id="541698" name="Rectangle 2"/>
          <p:cNvSpPr>
            <a:spLocks noGrp="1" noRot="1" noChangeAspect="1" noChangeArrowheads="1" noTextEdit="1"/>
          </p:cNvSpPr>
          <p:nvPr>
            <p:ph type="sldImg"/>
          </p:nvPr>
        </p:nvSpPr>
        <p:spPr>
          <a:solidFill>
            <a:srgbClr val="FFFFFF"/>
          </a:solidFill>
          <a:ln/>
        </p:spPr>
      </p:sp>
      <p:sp>
        <p:nvSpPr>
          <p:cNvPr id="5416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I was too young to be a hippie, but I did identify with the search for love and peace.  I painted in bright fluorescent colors the love and peace signs on my bedroom wall, turned on my black light, laid on my bed and said </a:t>
            </a:r>
            <a:r>
              <a:rPr lang="en-US" altLang="ja-JP">
                <a:latin typeface="Times New Roman" charset="0"/>
                <a:ea typeface="ＭＳ Ｐゴシック" charset="0"/>
                <a:cs typeface="ＭＳ Ｐゴシック" charset="0"/>
              </a:rPr>
              <a:t>"groovy," "far out," and other things hoping that real peace would fill my heart.  It didn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ACE6A03-3351-0F4A-B9CB-C0520DE0BBAC}" type="slidenum">
              <a:rPr lang="en-US" sz="1200"/>
              <a:pPr/>
              <a:t>101</a:t>
            </a:fld>
            <a:endParaRPr lang="en-US" sz="1200"/>
          </a:p>
        </p:txBody>
      </p:sp>
      <p:sp>
        <p:nvSpPr>
          <p:cNvPr id="543746" name="Rectangle 2"/>
          <p:cNvSpPr>
            <a:spLocks noGrp="1" noRot="1" noChangeAspect="1" noChangeArrowheads="1" noTextEdit="1"/>
          </p:cNvSpPr>
          <p:nvPr>
            <p:ph type="sldImg"/>
          </p:nvPr>
        </p:nvSpPr>
        <p:spPr>
          <a:solidFill>
            <a:srgbClr val="FFFFFF"/>
          </a:solidFill>
          <a:ln/>
        </p:spPr>
      </p:sp>
      <p:sp>
        <p:nvSpPr>
          <p:cNvPr id="5437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So I tried and tried to be good–but I always knew I was failing to live up to my own expectations let alone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Then two friends at school told me I could never be good enough–and that I needed to trust Christ by faith.  When I saw the reality of the Christian life in their own families (especially their fathers), I finally trusted Christ at age 13.</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789F17C-66BF-C845-988F-41234AD29E70}" type="slidenum">
              <a:rPr lang="en-US" sz="1200"/>
              <a:pPr/>
              <a:t>102</a:t>
            </a:fld>
            <a:endParaRPr lang="en-US" sz="1200"/>
          </a:p>
        </p:txBody>
      </p:sp>
      <p:sp>
        <p:nvSpPr>
          <p:cNvPr id="545794" name="Rectangle 2"/>
          <p:cNvSpPr>
            <a:spLocks noGrp="1" noRot="1" noChangeAspect="1" noChangeArrowheads="1" noTextEdit="1"/>
          </p:cNvSpPr>
          <p:nvPr>
            <p:ph type="sldImg"/>
          </p:nvPr>
        </p:nvSpPr>
        <p:spPr>
          <a:solidFill>
            <a:srgbClr val="FFFFFF"/>
          </a:solidFill>
          <a:ln/>
        </p:spPr>
      </p:sp>
      <p:sp>
        <p:nvSpPr>
          <p:cNvPr id="5457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For the first time in my life I had peace with God–His grace set me free from the nagging knowledge that I couldn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 make it alone.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1F9C115-2401-0046-988D-60D26B0C4DEB}" type="slidenum">
              <a:rPr lang="en-US" sz="1200"/>
              <a:pPr/>
              <a:t>103</a:t>
            </a:fld>
            <a:endParaRPr lang="en-US" sz="1200"/>
          </a:p>
        </p:txBody>
      </p:sp>
      <p:sp>
        <p:nvSpPr>
          <p:cNvPr id="547842" name="Rectangle 2"/>
          <p:cNvSpPr>
            <a:spLocks noGrp="1" noRot="1" noChangeAspect="1" noChangeArrowheads="1" noTextEdit="1"/>
          </p:cNvSpPr>
          <p:nvPr>
            <p:ph type="sldImg"/>
          </p:nvPr>
        </p:nvSpPr>
        <p:spPr>
          <a:solidFill>
            <a:srgbClr val="FFFFFF"/>
          </a:solidFill>
          <a:ln/>
        </p:spPr>
      </p:sp>
      <p:sp>
        <p:nvSpPr>
          <p:cNvPr id="5478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So what have I learned?  Everything I am, have, and do–it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all because of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at SBC and beyond?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7AB2F97-F28E-5F4F-BC51-AE9FD2CC46F9}" type="slidenum">
              <a:rPr lang="en-US" sz="1200"/>
              <a:pPr/>
              <a:t>104</a:t>
            </a:fld>
            <a:endParaRPr lang="en-US" sz="1200"/>
          </a:p>
        </p:txBody>
      </p:sp>
      <p:sp>
        <p:nvSpPr>
          <p:cNvPr id="549890" name="Rectangle 2"/>
          <p:cNvSpPr>
            <a:spLocks noGrp="1" noRot="1" noChangeAspect="1" noChangeArrowheads="1" noTextEdit="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7EB1CF0-56CA-0145-ADC7-C671C62C6D3E}" type="slidenum">
              <a:rPr lang="en-US" sz="1200"/>
              <a:pPr/>
              <a:t>106</a:t>
            </a:fld>
            <a:endParaRPr lang="en-US" sz="1200"/>
          </a:p>
        </p:txBody>
      </p:sp>
      <p:sp>
        <p:nvSpPr>
          <p:cNvPr id="552962" name="Rectangle 2"/>
          <p:cNvSpPr>
            <a:spLocks noGrp="1" noRot="1" noChangeAspect="1" noChangeArrowheads="1" noTextEdit="1"/>
          </p:cNvSpPr>
          <p:nvPr>
            <p:ph type="sldImg"/>
          </p:nvPr>
        </p:nvSpPr>
        <p:spPr>
          <a:solidFill>
            <a:srgbClr val="FFFFFF"/>
          </a:solidFill>
          <a:ln/>
        </p:spPr>
      </p:sp>
      <p:sp>
        <p:nvSpPr>
          <p:cNvPr id="552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6C8B17C-99BA-D947-8048-F02F3A01A44D}" type="slidenum">
              <a:rPr lang="en-US" sz="1200"/>
              <a:pPr/>
              <a:t>110</a:t>
            </a:fld>
            <a:endParaRPr lang="en-US" sz="1200"/>
          </a:p>
        </p:txBody>
      </p:sp>
      <p:sp>
        <p:nvSpPr>
          <p:cNvPr id="558082" name="Rectangle 2"/>
          <p:cNvSpPr>
            <a:spLocks noGrp="1" noRot="1" noChangeAspect="1" noChangeArrowheads="1" noTextEdit="1"/>
          </p:cNvSpPr>
          <p:nvPr>
            <p:ph type="sldImg"/>
          </p:nvPr>
        </p:nvSpPr>
        <p:spPr>
          <a:solidFill>
            <a:srgbClr val="FFFFFF"/>
          </a:solidFill>
          <a:ln/>
        </p:spPr>
      </p:sp>
      <p:sp>
        <p:nvSpPr>
          <p:cNvPr id="5580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8DA2414-251C-AC44-A13A-4DBF7908C043}" type="slidenum">
              <a:rPr lang="en-US" sz="1200"/>
              <a:pPr/>
              <a:t>111</a:t>
            </a:fld>
            <a:endParaRPr lang="en-US" sz="1200"/>
          </a:p>
        </p:txBody>
      </p:sp>
      <p:sp>
        <p:nvSpPr>
          <p:cNvPr id="560130" name="Rectangle 2"/>
          <p:cNvSpPr>
            <a:spLocks noGrp="1" noRot="1" noChangeAspect="1" noChangeArrowheads="1" noTextEdit="1"/>
          </p:cNvSpPr>
          <p:nvPr>
            <p:ph type="sldImg"/>
          </p:nvPr>
        </p:nvSpPr>
        <p:spPr>
          <a:solidFill>
            <a:srgbClr val="FFFFFF"/>
          </a:solidFill>
          <a:ln/>
        </p:spPr>
      </p:sp>
      <p:sp>
        <p:nvSpPr>
          <p:cNvPr id="5601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B6B3B24-EFFE-314C-97E9-6567618D7D8F}" type="slidenum">
              <a:rPr lang="en-US" sz="1200"/>
              <a:pPr/>
              <a:t>112</a:t>
            </a:fld>
            <a:endParaRPr lang="en-US" sz="1200"/>
          </a:p>
        </p:txBody>
      </p:sp>
      <p:sp>
        <p:nvSpPr>
          <p:cNvPr id="562178" name="Rectangle 2"/>
          <p:cNvSpPr>
            <a:spLocks noGrp="1" noRot="1" noChangeAspect="1" noChangeArrowheads="1" noTextEdit="1"/>
          </p:cNvSpPr>
          <p:nvPr>
            <p:ph type="sldImg"/>
          </p:nvPr>
        </p:nvSpPr>
        <p:spPr>
          <a:solidFill>
            <a:srgbClr val="FFFFFF"/>
          </a:solidFill>
          <a:ln/>
        </p:spPr>
      </p:sp>
      <p:sp>
        <p:nvSpPr>
          <p:cNvPr id="5621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fld id="{C1F161BD-7E96-0843-A966-27C8ABDD77A6}" type="slidenum">
              <a:rPr lang="en-US" sz="1200">
                <a:solidFill>
                  <a:srgbClr val="000000"/>
                </a:solidFill>
                <a:ea typeface="ＭＳ Ｐゴシック" charset="0"/>
                <a:cs typeface="ＭＳ Ｐゴシック" charset="0"/>
              </a:rPr>
              <a:pPr eaLnBrk="1" hangingPunct="1"/>
              <a:t>13</a:t>
            </a:fld>
            <a:endParaRPr lang="en-US" sz="1200">
              <a:solidFill>
                <a:srgbClr val="000000"/>
              </a:solidFill>
              <a:ea typeface="ＭＳ Ｐゴシック" charset="0"/>
              <a:cs typeface="ＭＳ Ｐゴシック"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25CA3BD-51FB-254B-8F87-3283976B3CE6}" type="slidenum">
              <a:rPr lang="en-US" sz="1200"/>
              <a:pPr/>
              <a:t>113</a:t>
            </a:fld>
            <a:endParaRPr lang="en-US" sz="1200"/>
          </a:p>
        </p:txBody>
      </p:sp>
      <p:sp>
        <p:nvSpPr>
          <p:cNvPr id="564226" name="Rectangle 2"/>
          <p:cNvSpPr>
            <a:spLocks noGrp="1" noRot="1" noChangeAspect="1" noChangeArrowheads="1" noTextEdit="1"/>
          </p:cNvSpPr>
          <p:nvPr>
            <p:ph type="sldImg"/>
          </p:nvPr>
        </p:nvSpPr>
        <p:spPr>
          <a:solidFill>
            <a:srgbClr val="FFFFFF"/>
          </a:solidFill>
          <a:ln/>
        </p:spPr>
      </p:sp>
      <p:sp>
        <p:nvSpPr>
          <p:cNvPr id="5642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DB560C4-1790-F249-8649-208FA5FE2A9C}" type="slidenum">
              <a:rPr lang="en-US" sz="1200"/>
              <a:pPr/>
              <a:t>114</a:t>
            </a:fld>
            <a:endParaRPr lang="en-US" sz="1200"/>
          </a:p>
        </p:txBody>
      </p:sp>
      <p:sp>
        <p:nvSpPr>
          <p:cNvPr id="566274" name="Rectangle 2"/>
          <p:cNvSpPr>
            <a:spLocks noGrp="1" noRot="1" noChangeAspect="1" noChangeArrowheads="1" noTextEdit="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CE64E7F-7D88-DA47-9AE5-8AD8386B0F4D}" type="slidenum">
              <a:rPr lang="en-US" sz="1200">
                <a:solidFill>
                  <a:srgbClr val="000000"/>
                </a:solidFill>
              </a:rPr>
              <a:pPr/>
              <a:t>115</a:t>
            </a:fld>
            <a:endParaRPr lang="en-US" sz="1200">
              <a:solidFill>
                <a:srgbClr val="000000"/>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0F25012-FC5D-5F4B-B18C-8CA1628049C7}" type="slidenum">
              <a:rPr lang="en-US" sz="1200"/>
              <a:pPr/>
              <a:t>116</a:t>
            </a:fld>
            <a:endParaRPr lang="en-US" sz="1200"/>
          </a:p>
        </p:txBody>
      </p:sp>
      <p:sp>
        <p:nvSpPr>
          <p:cNvPr id="570370" name="Rectangle 2"/>
          <p:cNvSpPr>
            <a:spLocks noGrp="1" noRot="1" noChangeAspect="1" noChangeArrowheads="1" noTextEdit="1"/>
          </p:cNvSpPr>
          <p:nvPr>
            <p:ph type="sldImg"/>
          </p:nvPr>
        </p:nvSpPr>
        <p:spPr>
          <a:solidFill>
            <a:srgbClr val="FFFFFF"/>
          </a:solidFill>
          <a:ln/>
        </p:spPr>
      </p:sp>
      <p:sp>
        <p:nvSpPr>
          <p:cNvPr id="570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243A997-0B42-CB41-88E4-F66B97BA7649}" type="slidenum">
              <a:rPr lang="en-US" sz="1200">
                <a:solidFill>
                  <a:srgbClr val="000000"/>
                </a:solidFill>
                <a:ea typeface="ＭＳ Ｐゴシック" charset="0"/>
                <a:cs typeface="ＭＳ Ｐゴシック" charset="0"/>
              </a:rPr>
              <a:pPr algn="r"/>
              <a:t>117</a:t>
            </a:fld>
            <a:endParaRPr lang="en-US" sz="1200">
              <a:solidFill>
                <a:srgbClr val="000000"/>
              </a:solidFill>
              <a:ea typeface="ＭＳ Ｐゴシック" charset="0"/>
              <a:cs typeface="ＭＳ Ｐゴシック" charset="0"/>
            </a:endParaRPr>
          </a:p>
        </p:txBody>
      </p:sp>
      <p:sp>
        <p:nvSpPr>
          <p:cNvPr id="572418" name="Rectangle 2"/>
          <p:cNvSpPr>
            <a:spLocks noGrp="1" noRot="1" noChangeAspect="1" noChangeArrowheads="1"/>
          </p:cNvSpPr>
          <p:nvPr>
            <p:ph type="sldImg"/>
          </p:nvPr>
        </p:nvSpPr>
        <p:spPr>
          <a:solidFill>
            <a:srgbClr val="FFFFFF"/>
          </a:solidFill>
          <a:ln/>
        </p:spPr>
      </p:sp>
      <p:sp>
        <p:nvSpPr>
          <p:cNvPr id="572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Calibri" charset="0"/>
                <a:ea typeface="ＭＳ Ｐゴシック" charset="0"/>
                <a:cs typeface="ＭＳ Ｐゴシック" charset="0"/>
              </a:rPr>
              <a:t>Susan</a:t>
            </a:r>
            <a:r>
              <a:rPr lang="fr-FR" altLang="ja-JP">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HS reunion</a:t>
            </a:r>
          </a:p>
          <a:p>
            <a:pPr eaLnBrk="1" hangingPunct="1"/>
            <a:r>
              <a:rPr lang="en-US">
                <a:latin typeface="Calibri" charset="0"/>
                <a:ea typeface="ＭＳ Ｐゴシック" charset="0"/>
                <a:cs typeface="ＭＳ Ｐゴシック" charset="0"/>
              </a:rPr>
              <a:t>Christopher Lee HK business cards</a:t>
            </a:r>
          </a:p>
          <a:p>
            <a:pPr eaLnBrk="1" hangingPunct="1"/>
            <a:r>
              <a:rPr lang="en-US">
                <a:latin typeface="Calibri" charset="0"/>
                <a:ea typeface="ＭＳ Ｐゴシック" charset="0"/>
                <a:cs typeface="ＭＳ Ｐゴシック" charset="0"/>
              </a:rPr>
              <a:t>Dad</a:t>
            </a:r>
            <a:r>
              <a:rPr lang="fr-FR" altLang="ja-JP">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25</a:t>
            </a:r>
            <a:r>
              <a:rPr lang="en-US" baseline="30000">
                <a:latin typeface="Calibri" charset="0"/>
                <a:ea typeface="ＭＳ Ｐゴシック" charset="0"/>
                <a:cs typeface="ＭＳ Ｐゴシック" charset="0"/>
              </a:rPr>
              <a:t>th</a:t>
            </a:r>
            <a:r>
              <a:rPr lang="en-US">
                <a:latin typeface="Calibri" charset="0"/>
                <a:ea typeface="ＭＳ Ｐゴシック" charset="0"/>
                <a:cs typeface="ＭＳ Ｐゴシック" charset="0"/>
              </a:rPr>
              <a:t> HS reunion</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2E7380E-EEB5-B74F-92F1-19A2C1A518F8}" type="slidenum">
              <a:rPr lang="en-US" sz="1200">
                <a:solidFill>
                  <a:srgbClr val="000000"/>
                </a:solidFill>
                <a:ea typeface="ＭＳ Ｐゴシック" charset="0"/>
                <a:cs typeface="ＭＳ Ｐゴシック" charset="0"/>
              </a:rPr>
              <a:pPr algn="r"/>
              <a:t>118</a:t>
            </a:fld>
            <a:endParaRPr lang="en-US" sz="1200">
              <a:solidFill>
                <a:srgbClr val="000000"/>
              </a:solidFill>
              <a:ea typeface="ＭＳ Ｐゴシック" charset="0"/>
              <a:cs typeface="ＭＳ Ｐゴシック" charset="0"/>
            </a:endParaRPr>
          </a:p>
        </p:txBody>
      </p:sp>
      <p:sp>
        <p:nvSpPr>
          <p:cNvPr id="574466" name="Rectangle 2"/>
          <p:cNvSpPr>
            <a:spLocks noGrp="1" noRot="1" noChangeAspect="1" noChangeArrowheads="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9A776B6-25CF-7E45-96D0-06684C252F10}" type="slidenum">
              <a:rPr lang="en-US" sz="1200">
                <a:solidFill>
                  <a:srgbClr val="000000"/>
                </a:solidFill>
                <a:ea typeface="ＭＳ Ｐゴシック" charset="0"/>
                <a:cs typeface="ＭＳ Ｐゴシック" charset="0"/>
              </a:rPr>
              <a:pPr algn="r"/>
              <a:t>119</a:t>
            </a:fld>
            <a:endParaRPr lang="en-US" sz="1200">
              <a:solidFill>
                <a:srgbClr val="000000"/>
              </a:solidFill>
              <a:ea typeface="ＭＳ Ｐゴシック" charset="0"/>
              <a:cs typeface="ＭＳ Ｐゴシック" charset="0"/>
            </a:endParaRPr>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637BFC85-9494-2A46-8CAF-51DA718BED91}" type="slidenum">
              <a:rPr lang="en-US" sz="1200">
                <a:solidFill>
                  <a:srgbClr val="000000"/>
                </a:solidFill>
                <a:ea typeface="ＭＳ Ｐゴシック" charset="0"/>
                <a:cs typeface="ＭＳ Ｐゴシック" charset="0"/>
              </a:rPr>
              <a:pPr algn="r"/>
              <a:t>120</a:t>
            </a:fld>
            <a:endParaRPr lang="en-US" sz="1200">
              <a:solidFill>
                <a:srgbClr val="000000"/>
              </a:solidFill>
              <a:ea typeface="ＭＳ Ｐゴシック" charset="0"/>
              <a:cs typeface="ＭＳ Ｐゴシック" charset="0"/>
            </a:endParaRPr>
          </a:p>
        </p:txBody>
      </p:sp>
      <p:sp>
        <p:nvSpPr>
          <p:cNvPr id="578562" name="Rectangle 2"/>
          <p:cNvSpPr>
            <a:spLocks noGrp="1" noRot="1" noChangeAspect="1" noChangeArrowheads="1"/>
          </p:cNvSpPr>
          <p:nvPr>
            <p:ph type="sldImg"/>
          </p:nvPr>
        </p:nvSpPr>
        <p:spPr>
          <a:solidFill>
            <a:srgbClr val="FFFFFF"/>
          </a:solidFill>
          <a:ln/>
        </p:spPr>
      </p:sp>
      <p:sp>
        <p:nvSpPr>
          <p:cNvPr id="578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402B0CA-7645-7649-BE0B-073A96E3D5D1}" type="slidenum">
              <a:rPr lang="en-US" sz="1200">
                <a:solidFill>
                  <a:srgbClr val="000000"/>
                </a:solidFill>
                <a:ea typeface="ＭＳ Ｐゴシック" charset="0"/>
                <a:cs typeface="ＭＳ Ｐゴシック" charset="0"/>
              </a:rPr>
              <a:pPr algn="r"/>
              <a:t>121</a:t>
            </a:fld>
            <a:endParaRPr lang="en-US" sz="1200">
              <a:solidFill>
                <a:srgbClr val="000000"/>
              </a:solidFill>
              <a:ea typeface="ＭＳ Ｐゴシック" charset="0"/>
              <a:cs typeface="ＭＳ Ｐゴシック" charset="0"/>
            </a:endParaRPr>
          </a:p>
        </p:txBody>
      </p:sp>
      <p:sp>
        <p:nvSpPr>
          <p:cNvPr id="580610" name="Rectangle 2"/>
          <p:cNvSpPr>
            <a:spLocks noGrp="1" noRot="1" noChangeAspect="1" noChangeArrowheads="1"/>
          </p:cNvSpPr>
          <p:nvPr>
            <p:ph type="sldImg"/>
          </p:nvPr>
        </p:nvSpPr>
        <p:spPr>
          <a:solidFill>
            <a:srgbClr val="FFFFFF"/>
          </a:solidFill>
          <a:ln/>
        </p:spPr>
      </p:sp>
      <p:sp>
        <p:nvSpPr>
          <p:cNvPr id="580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8E311B7-B0C8-3D4A-9DFD-69D6882C34BA}" type="slidenum">
              <a:rPr lang="en-US" sz="1200">
                <a:solidFill>
                  <a:srgbClr val="000000"/>
                </a:solidFill>
                <a:ea typeface="ＭＳ Ｐゴシック" charset="0"/>
                <a:cs typeface="ＭＳ Ｐゴシック" charset="0"/>
              </a:rPr>
              <a:pPr algn="r"/>
              <a:t>122</a:t>
            </a:fld>
            <a:endParaRPr lang="en-US" sz="1200">
              <a:solidFill>
                <a:srgbClr val="000000"/>
              </a:solidFill>
              <a:ea typeface="ＭＳ Ｐゴシック" charset="0"/>
              <a:cs typeface="ＭＳ Ｐゴシック" charset="0"/>
            </a:endParaRPr>
          </a:p>
        </p:txBody>
      </p:sp>
      <p:sp>
        <p:nvSpPr>
          <p:cNvPr id="582658" name="Rectangle 2"/>
          <p:cNvSpPr>
            <a:spLocks noGrp="1" noRot="1" noChangeAspect="1" noChangeArrowheads="1"/>
          </p:cNvSpPr>
          <p:nvPr>
            <p:ph type="sldImg"/>
          </p:nvPr>
        </p:nvSpPr>
        <p:spPr>
          <a:solidFill>
            <a:srgbClr val="FFFFFF"/>
          </a:solidFill>
          <a:ln/>
        </p:spPr>
      </p:sp>
      <p:sp>
        <p:nvSpPr>
          <p:cNvPr id="582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5.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89F65-E006-8249-98A1-05AC89C3AAD5}" type="slidenum">
              <a:rPr lang="en-US"/>
              <a:pPr>
                <a:defRPr/>
              </a:pPr>
              <a:t>‹#›</a:t>
            </a:fld>
            <a:endParaRPr lang="en-US"/>
          </a:p>
        </p:txBody>
      </p:sp>
    </p:spTree>
    <p:extLst>
      <p:ext uri="{BB962C8B-B14F-4D97-AF65-F5344CB8AC3E}">
        <p14:creationId xmlns:p14="http://schemas.microsoft.com/office/powerpoint/2010/main" val="148067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528C17-06F0-9A43-A4C8-325EF2EE4A8D}" type="slidenum">
              <a:rPr lang="en-US"/>
              <a:pPr>
                <a:defRPr/>
              </a:pPr>
              <a:t>‹#›</a:t>
            </a:fld>
            <a:endParaRPr lang="en-US"/>
          </a:p>
        </p:txBody>
      </p:sp>
    </p:spTree>
    <p:extLst>
      <p:ext uri="{BB962C8B-B14F-4D97-AF65-F5344CB8AC3E}">
        <p14:creationId xmlns:p14="http://schemas.microsoft.com/office/powerpoint/2010/main" val="30768158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440F67-9C7A-5B46-A8E8-7205C6564FD4}" type="slidenum">
              <a:rPr lang="en-US"/>
              <a:pPr>
                <a:defRPr/>
              </a:pPr>
              <a:t>‹#›</a:t>
            </a:fld>
            <a:endParaRPr lang="en-US"/>
          </a:p>
        </p:txBody>
      </p:sp>
    </p:spTree>
    <p:extLst>
      <p:ext uri="{BB962C8B-B14F-4D97-AF65-F5344CB8AC3E}">
        <p14:creationId xmlns:p14="http://schemas.microsoft.com/office/powerpoint/2010/main" val="39831067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E83D3-6A80-9B47-9564-A9CD8496BA9E}" type="slidenum">
              <a:rPr lang="en-US"/>
              <a:pPr>
                <a:defRPr/>
              </a:pPr>
              <a:t>‹#›</a:t>
            </a:fld>
            <a:endParaRPr lang="en-US"/>
          </a:p>
        </p:txBody>
      </p:sp>
    </p:spTree>
    <p:extLst>
      <p:ext uri="{BB962C8B-B14F-4D97-AF65-F5344CB8AC3E}">
        <p14:creationId xmlns:p14="http://schemas.microsoft.com/office/powerpoint/2010/main" val="1784241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863B4E-E52F-CE47-B3B8-70BB3DB840AB}" type="slidenum">
              <a:rPr lang="en-US"/>
              <a:pPr>
                <a:defRPr/>
              </a:pPr>
              <a:t>‹#›</a:t>
            </a:fld>
            <a:endParaRPr lang="en-US"/>
          </a:p>
        </p:txBody>
      </p:sp>
    </p:spTree>
    <p:extLst>
      <p:ext uri="{BB962C8B-B14F-4D97-AF65-F5344CB8AC3E}">
        <p14:creationId xmlns:p14="http://schemas.microsoft.com/office/powerpoint/2010/main" val="37921514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9A0620-9346-0243-9BA3-83E1FA5E5146}" type="slidenum">
              <a:rPr lang="en-US"/>
              <a:pPr>
                <a:defRPr/>
              </a:pPr>
              <a:t>‹#›</a:t>
            </a:fld>
            <a:endParaRPr lang="en-US"/>
          </a:p>
        </p:txBody>
      </p:sp>
    </p:spTree>
    <p:extLst>
      <p:ext uri="{BB962C8B-B14F-4D97-AF65-F5344CB8AC3E}">
        <p14:creationId xmlns:p14="http://schemas.microsoft.com/office/powerpoint/2010/main" val="10307427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E78BBF-02F2-4D45-9BE9-D30F8E176670}" type="slidenum">
              <a:rPr lang="en-US"/>
              <a:pPr>
                <a:defRPr/>
              </a:pPr>
              <a:t>‹#›</a:t>
            </a:fld>
            <a:endParaRPr lang="en-US"/>
          </a:p>
        </p:txBody>
      </p:sp>
    </p:spTree>
    <p:extLst>
      <p:ext uri="{BB962C8B-B14F-4D97-AF65-F5344CB8AC3E}">
        <p14:creationId xmlns:p14="http://schemas.microsoft.com/office/powerpoint/2010/main" val="28062423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B309289-7D21-A04E-93D0-5E2FF99B8125}" type="slidenum">
              <a:rPr lang="en-US"/>
              <a:pPr>
                <a:defRPr/>
              </a:pPr>
              <a:t>‹#›</a:t>
            </a:fld>
            <a:endParaRPr lang="en-US"/>
          </a:p>
        </p:txBody>
      </p:sp>
    </p:spTree>
    <p:extLst>
      <p:ext uri="{BB962C8B-B14F-4D97-AF65-F5344CB8AC3E}">
        <p14:creationId xmlns:p14="http://schemas.microsoft.com/office/powerpoint/2010/main" val="32366420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BEE0CA-B164-524D-B15C-4382DA9EEAA5}" type="slidenum">
              <a:rPr lang="en-US"/>
              <a:pPr>
                <a:defRPr/>
              </a:pPr>
              <a:t>‹#›</a:t>
            </a:fld>
            <a:endParaRPr lang="en-US"/>
          </a:p>
        </p:txBody>
      </p:sp>
    </p:spTree>
    <p:extLst>
      <p:ext uri="{BB962C8B-B14F-4D97-AF65-F5344CB8AC3E}">
        <p14:creationId xmlns:p14="http://schemas.microsoft.com/office/powerpoint/2010/main" val="1117529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706F9E-2B7F-8E4E-A71C-139CCD7C4A59}" type="slidenum">
              <a:rPr lang="en-US"/>
              <a:pPr>
                <a:defRPr/>
              </a:pPr>
              <a:t>‹#›</a:t>
            </a:fld>
            <a:endParaRPr lang="en-US"/>
          </a:p>
        </p:txBody>
      </p:sp>
    </p:spTree>
    <p:extLst>
      <p:ext uri="{BB962C8B-B14F-4D97-AF65-F5344CB8AC3E}">
        <p14:creationId xmlns:p14="http://schemas.microsoft.com/office/powerpoint/2010/main" val="1200848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953ABA-1728-CB4A-93EE-5E3D2F204C35}" type="slidenum">
              <a:rPr lang="en-US"/>
              <a:pPr>
                <a:defRPr/>
              </a:pPr>
              <a:t>‹#›</a:t>
            </a:fld>
            <a:endParaRPr lang="en-US"/>
          </a:p>
        </p:txBody>
      </p:sp>
    </p:spTree>
    <p:extLst>
      <p:ext uri="{BB962C8B-B14F-4D97-AF65-F5344CB8AC3E}">
        <p14:creationId xmlns:p14="http://schemas.microsoft.com/office/powerpoint/2010/main" val="13068009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F22586-45BC-CB40-A179-15762A81F4B9}" type="slidenum">
              <a:rPr lang="en-US"/>
              <a:pPr>
                <a:defRPr/>
              </a:pPr>
              <a:t>‹#›</a:t>
            </a:fld>
            <a:endParaRPr lang="en-US"/>
          </a:p>
        </p:txBody>
      </p:sp>
    </p:spTree>
    <p:extLst>
      <p:ext uri="{BB962C8B-B14F-4D97-AF65-F5344CB8AC3E}">
        <p14:creationId xmlns:p14="http://schemas.microsoft.com/office/powerpoint/2010/main" val="285981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BC97E3-C7CD-3841-A65F-1C8896FB28C6}" type="slidenum">
              <a:rPr lang="en-US"/>
              <a:pPr>
                <a:defRPr/>
              </a:pPr>
              <a:t>‹#›</a:t>
            </a:fld>
            <a:endParaRPr lang="en-US"/>
          </a:p>
        </p:txBody>
      </p:sp>
    </p:spTree>
    <p:extLst>
      <p:ext uri="{BB962C8B-B14F-4D97-AF65-F5344CB8AC3E}">
        <p14:creationId xmlns:p14="http://schemas.microsoft.com/office/powerpoint/2010/main" val="18847612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960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E791F-C7E6-4346-9A43-E465AB507906}" type="slidenum">
              <a:rPr lang="en-US"/>
              <a:pPr>
                <a:defRPr/>
              </a:pPr>
              <a:t>‹#›</a:t>
            </a:fld>
            <a:endParaRPr lang="en-US"/>
          </a:p>
        </p:txBody>
      </p:sp>
    </p:spTree>
    <p:extLst>
      <p:ext uri="{BB962C8B-B14F-4D97-AF65-F5344CB8AC3E}">
        <p14:creationId xmlns:p14="http://schemas.microsoft.com/office/powerpoint/2010/main" val="13741257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ADEFCC-A5D2-CF41-BC43-F85B2A6840A8}" type="slidenum">
              <a:rPr lang="en-US"/>
              <a:pPr>
                <a:defRPr/>
              </a:pPr>
              <a:t>‹#›</a:t>
            </a:fld>
            <a:endParaRPr lang="en-US"/>
          </a:p>
        </p:txBody>
      </p:sp>
    </p:spTree>
    <p:extLst>
      <p:ext uri="{BB962C8B-B14F-4D97-AF65-F5344CB8AC3E}">
        <p14:creationId xmlns:p14="http://schemas.microsoft.com/office/powerpoint/2010/main" val="11483691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EC2E5-17CD-AF49-AE26-BA76857E6DE1}" type="slidenum">
              <a:rPr lang="en-US"/>
              <a:pPr>
                <a:defRPr/>
              </a:pPr>
              <a:t>‹#›</a:t>
            </a:fld>
            <a:endParaRPr lang="en-US"/>
          </a:p>
        </p:txBody>
      </p:sp>
    </p:spTree>
    <p:extLst>
      <p:ext uri="{BB962C8B-B14F-4D97-AF65-F5344CB8AC3E}">
        <p14:creationId xmlns:p14="http://schemas.microsoft.com/office/powerpoint/2010/main" val="8297424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57DAD9-FD5F-D044-B79B-996651F69337}" type="slidenum">
              <a:rPr lang="en-US"/>
              <a:pPr>
                <a:defRPr/>
              </a:pPr>
              <a:t>‹#›</a:t>
            </a:fld>
            <a:endParaRPr lang="en-US"/>
          </a:p>
        </p:txBody>
      </p:sp>
    </p:spTree>
    <p:extLst>
      <p:ext uri="{BB962C8B-B14F-4D97-AF65-F5344CB8AC3E}">
        <p14:creationId xmlns:p14="http://schemas.microsoft.com/office/powerpoint/2010/main" val="28911733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0321D6-C4C3-574B-86A3-114D14F3DB40}" type="slidenum">
              <a:rPr lang="en-US"/>
              <a:pPr>
                <a:defRPr/>
              </a:pPr>
              <a:t>‹#›</a:t>
            </a:fld>
            <a:endParaRPr lang="en-US"/>
          </a:p>
        </p:txBody>
      </p:sp>
    </p:spTree>
    <p:extLst>
      <p:ext uri="{BB962C8B-B14F-4D97-AF65-F5344CB8AC3E}">
        <p14:creationId xmlns:p14="http://schemas.microsoft.com/office/powerpoint/2010/main" val="19062169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21D246-A54A-DE4D-A23D-02B1D54276B5}" type="slidenum">
              <a:rPr lang="en-US"/>
              <a:pPr>
                <a:defRPr/>
              </a:pPr>
              <a:t>‹#›</a:t>
            </a:fld>
            <a:endParaRPr lang="en-US"/>
          </a:p>
        </p:txBody>
      </p:sp>
    </p:spTree>
    <p:extLst>
      <p:ext uri="{BB962C8B-B14F-4D97-AF65-F5344CB8AC3E}">
        <p14:creationId xmlns:p14="http://schemas.microsoft.com/office/powerpoint/2010/main" val="26051615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7797F5-F4B5-0649-8144-8ED37D9395AC}" type="slidenum">
              <a:rPr lang="en-US"/>
              <a:pPr>
                <a:defRPr/>
              </a:pPr>
              <a:t>‹#›</a:t>
            </a:fld>
            <a:endParaRPr lang="en-US"/>
          </a:p>
        </p:txBody>
      </p:sp>
    </p:spTree>
    <p:extLst>
      <p:ext uri="{BB962C8B-B14F-4D97-AF65-F5344CB8AC3E}">
        <p14:creationId xmlns:p14="http://schemas.microsoft.com/office/powerpoint/2010/main" val="41495936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5BCA1A-DC21-A542-9A93-8503A970A171}" type="slidenum">
              <a:rPr lang="en-US"/>
              <a:pPr>
                <a:defRPr/>
              </a:pPr>
              <a:t>‹#›</a:t>
            </a:fld>
            <a:endParaRPr lang="en-US"/>
          </a:p>
        </p:txBody>
      </p:sp>
    </p:spTree>
    <p:extLst>
      <p:ext uri="{BB962C8B-B14F-4D97-AF65-F5344CB8AC3E}">
        <p14:creationId xmlns:p14="http://schemas.microsoft.com/office/powerpoint/2010/main" val="17970719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04E8BA-BD89-A644-B973-A8388C92BB13}" type="slidenum">
              <a:rPr lang="en-US"/>
              <a:pPr>
                <a:defRPr/>
              </a:pPr>
              <a:t>‹#›</a:t>
            </a:fld>
            <a:endParaRPr lang="en-US"/>
          </a:p>
        </p:txBody>
      </p:sp>
    </p:spTree>
    <p:extLst>
      <p:ext uri="{BB962C8B-B14F-4D97-AF65-F5344CB8AC3E}">
        <p14:creationId xmlns:p14="http://schemas.microsoft.com/office/powerpoint/2010/main" val="39108317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8E30FF-CB5D-DF45-B5F1-0811B7BB4A3E}" type="slidenum">
              <a:rPr lang="en-US"/>
              <a:pPr>
                <a:defRPr/>
              </a:pPr>
              <a:t>‹#›</a:t>
            </a:fld>
            <a:endParaRPr lang="en-US"/>
          </a:p>
        </p:txBody>
      </p:sp>
    </p:spTree>
    <p:extLst>
      <p:ext uri="{BB962C8B-B14F-4D97-AF65-F5344CB8AC3E}">
        <p14:creationId xmlns:p14="http://schemas.microsoft.com/office/powerpoint/2010/main" val="290082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BA53FA7D-92BE-B74F-8197-34B42DCA40F0}" type="slidenum">
              <a:rPr lang="en-US"/>
              <a:pPr>
                <a:defRPr/>
              </a:pPr>
              <a:t>‹#›</a:t>
            </a:fld>
            <a:endParaRPr lang="en-US"/>
          </a:p>
        </p:txBody>
      </p:sp>
    </p:spTree>
    <p:extLst>
      <p:ext uri="{BB962C8B-B14F-4D97-AF65-F5344CB8AC3E}">
        <p14:creationId xmlns:p14="http://schemas.microsoft.com/office/powerpoint/2010/main" val="3311745662"/>
      </p:ext>
    </p:extLst>
  </p:cSld>
  <p:clrMapOvr>
    <a:masterClrMapping/>
  </p:clrMapOvr>
  <p:transition xmlns:p14="http://schemas.microsoft.com/office/powerpoint/2010/mai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41097-D69A-214F-93B2-7E59BE1F3E2C}" type="slidenum">
              <a:rPr lang="en-US"/>
              <a:pPr>
                <a:defRPr/>
              </a:pPr>
              <a:t>‹#›</a:t>
            </a:fld>
            <a:endParaRPr lang="en-US"/>
          </a:p>
        </p:txBody>
      </p:sp>
    </p:spTree>
    <p:extLst>
      <p:ext uri="{BB962C8B-B14F-4D97-AF65-F5344CB8AC3E}">
        <p14:creationId xmlns:p14="http://schemas.microsoft.com/office/powerpoint/2010/main" val="9412260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1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411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0B3F15BD-F8CE-4343-AA33-EE299FEC8CF7}" type="slidenum">
              <a:rPr lang="en-US"/>
              <a:pPr>
                <a:defRPr/>
              </a:pPr>
              <a:t>‹#›</a:t>
            </a:fld>
            <a:endParaRPr lang="en-US"/>
          </a:p>
        </p:txBody>
      </p:sp>
    </p:spTree>
    <p:extLst>
      <p:ext uri="{BB962C8B-B14F-4D97-AF65-F5344CB8AC3E}">
        <p14:creationId xmlns:p14="http://schemas.microsoft.com/office/powerpoint/2010/main" val="37208902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BA6FAFA-78C2-4746-A95C-34CB9E82C2E7}" type="slidenum">
              <a:rPr lang="en-US"/>
              <a:pPr>
                <a:defRPr/>
              </a:pPr>
              <a:t>‹#›</a:t>
            </a:fld>
            <a:endParaRPr lang="en-US"/>
          </a:p>
        </p:txBody>
      </p:sp>
    </p:spTree>
    <p:extLst>
      <p:ext uri="{BB962C8B-B14F-4D97-AF65-F5344CB8AC3E}">
        <p14:creationId xmlns:p14="http://schemas.microsoft.com/office/powerpoint/2010/main" val="15251996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ED28138-F12B-F946-B3CB-E468EC1BBF99}" type="slidenum">
              <a:rPr lang="en-US"/>
              <a:pPr>
                <a:defRPr/>
              </a:pPr>
              <a:t>‹#›</a:t>
            </a:fld>
            <a:endParaRPr lang="en-US"/>
          </a:p>
        </p:txBody>
      </p:sp>
    </p:spTree>
    <p:extLst>
      <p:ext uri="{BB962C8B-B14F-4D97-AF65-F5344CB8AC3E}">
        <p14:creationId xmlns:p14="http://schemas.microsoft.com/office/powerpoint/2010/main" val="37799606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5E8ED74-D07E-3243-9BFE-42D9586F8DFE}" type="slidenum">
              <a:rPr lang="en-US"/>
              <a:pPr>
                <a:defRPr/>
              </a:pPr>
              <a:t>‹#›</a:t>
            </a:fld>
            <a:endParaRPr lang="en-US"/>
          </a:p>
        </p:txBody>
      </p:sp>
    </p:spTree>
    <p:extLst>
      <p:ext uri="{BB962C8B-B14F-4D97-AF65-F5344CB8AC3E}">
        <p14:creationId xmlns:p14="http://schemas.microsoft.com/office/powerpoint/2010/main" val="4924908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EA15DF2-E534-E94E-8CAC-DF4EC3C59206}" type="slidenum">
              <a:rPr lang="en-US"/>
              <a:pPr>
                <a:defRPr/>
              </a:pPr>
              <a:t>‹#›</a:t>
            </a:fld>
            <a:endParaRPr lang="en-US"/>
          </a:p>
        </p:txBody>
      </p:sp>
    </p:spTree>
    <p:extLst>
      <p:ext uri="{BB962C8B-B14F-4D97-AF65-F5344CB8AC3E}">
        <p14:creationId xmlns:p14="http://schemas.microsoft.com/office/powerpoint/2010/main" val="20350430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6ECEC8BD-0A12-3E42-A9FF-6C54A91B70D1}" type="slidenum">
              <a:rPr lang="en-US"/>
              <a:pPr>
                <a:defRPr/>
              </a:pPr>
              <a:t>‹#›</a:t>
            </a:fld>
            <a:endParaRPr lang="en-US"/>
          </a:p>
        </p:txBody>
      </p:sp>
    </p:spTree>
    <p:extLst>
      <p:ext uri="{BB962C8B-B14F-4D97-AF65-F5344CB8AC3E}">
        <p14:creationId xmlns:p14="http://schemas.microsoft.com/office/powerpoint/2010/main" val="2641941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47CBF01-5DFF-994A-8512-0805DED12046}" type="slidenum">
              <a:rPr lang="en-US"/>
              <a:pPr>
                <a:defRPr/>
              </a:pPr>
              <a:t>‹#›</a:t>
            </a:fld>
            <a:endParaRPr lang="en-US"/>
          </a:p>
        </p:txBody>
      </p:sp>
    </p:spTree>
    <p:extLst>
      <p:ext uri="{BB962C8B-B14F-4D97-AF65-F5344CB8AC3E}">
        <p14:creationId xmlns:p14="http://schemas.microsoft.com/office/powerpoint/2010/main" val="22193030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8D39A81-DD51-4040-AFAA-B1442072B4C2}" type="slidenum">
              <a:rPr lang="en-US"/>
              <a:pPr>
                <a:defRPr/>
              </a:pPr>
              <a:t>‹#›</a:t>
            </a:fld>
            <a:endParaRPr lang="en-US"/>
          </a:p>
        </p:txBody>
      </p:sp>
    </p:spTree>
    <p:extLst>
      <p:ext uri="{BB962C8B-B14F-4D97-AF65-F5344CB8AC3E}">
        <p14:creationId xmlns:p14="http://schemas.microsoft.com/office/powerpoint/2010/main" val="32964841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A190BFD-AC88-0E43-A58C-5E646D2DD57B}" type="slidenum">
              <a:rPr lang="en-US"/>
              <a:pPr>
                <a:defRPr/>
              </a:pPr>
              <a:t>‹#›</a:t>
            </a:fld>
            <a:endParaRPr lang="en-US"/>
          </a:p>
        </p:txBody>
      </p:sp>
    </p:spTree>
    <p:extLst>
      <p:ext uri="{BB962C8B-B14F-4D97-AF65-F5344CB8AC3E}">
        <p14:creationId xmlns:p14="http://schemas.microsoft.com/office/powerpoint/2010/main" val="3053069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FC56C91-DA6B-F845-B8C6-96F480199E8C}" type="slidenum">
              <a:rPr lang="en-US"/>
              <a:pPr>
                <a:defRPr/>
              </a:pPr>
              <a:t>‹#›</a:t>
            </a:fld>
            <a:endParaRPr lang="en-US"/>
          </a:p>
        </p:txBody>
      </p:sp>
    </p:spTree>
    <p:extLst>
      <p:ext uri="{BB962C8B-B14F-4D97-AF65-F5344CB8AC3E}">
        <p14:creationId xmlns:p14="http://schemas.microsoft.com/office/powerpoint/2010/main" val="1589818308"/>
      </p:ext>
    </p:extLst>
  </p:cSld>
  <p:clrMapOvr>
    <a:masterClrMapping/>
  </p:clrMapOvr>
  <p:transition xmlns:p14="http://schemas.microsoft.com/office/powerpoint/2010/mai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E132588-E7F7-CE4A-A4CB-A8250B65F093}" type="slidenum">
              <a:rPr lang="en-US"/>
              <a:pPr>
                <a:defRPr/>
              </a:pPr>
              <a:t>‹#›</a:t>
            </a:fld>
            <a:endParaRPr lang="en-US"/>
          </a:p>
        </p:txBody>
      </p:sp>
    </p:spTree>
    <p:extLst>
      <p:ext uri="{BB962C8B-B14F-4D97-AF65-F5344CB8AC3E}">
        <p14:creationId xmlns:p14="http://schemas.microsoft.com/office/powerpoint/2010/main" val="19120029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B95AD2A-847C-5B44-96D4-7C8A4EF7FE62}" type="slidenum">
              <a:rPr lang="en-US"/>
              <a:pPr>
                <a:defRPr/>
              </a:pPr>
              <a:t>‹#›</a:t>
            </a:fld>
            <a:endParaRPr lang="en-US"/>
          </a:p>
        </p:txBody>
      </p:sp>
    </p:spTree>
    <p:extLst>
      <p:ext uri="{BB962C8B-B14F-4D97-AF65-F5344CB8AC3E}">
        <p14:creationId xmlns:p14="http://schemas.microsoft.com/office/powerpoint/2010/main" val="16532202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36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3699"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807939-8B56-A647-9219-C86B81B8E2BB}" type="slidenum">
              <a:rPr lang="en-US"/>
              <a:pPr>
                <a:defRPr/>
              </a:pPr>
              <a:t>‹#›</a:t>
            </a:fld>
            <a:endParaRPr lang="en-US"/>
          </a:p>
        </p:txBody>
      </p:sp>
    </p:spTree>
    <p:extLst>
      <p:ext uri="{BB962C8B-B14F-4D97-AF65-F5344CB8AC3E}">
        <p14:creationId xmlns:p14="http://schemas.microsoft.com/office/powerpoint/2010/main" val="14440353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56C51E-9B3E-1740-BD9F-7D7B80144111}" type="slidenum">
              <a:rPr lang="en-US"/>
              <a:pPr>
                <a:defRPr/>
              </a:pPr>
              <a:t>‹#›</a:t>
            </a:fld>
            <a:endParaRPr lang="en-US"/>
          </a:p>
        </p:txBody>
      </p:sp>
    </p:spTree>
    <p:extLst>
      <p:ext uri="{BB962C8B-B14F-4D97-AF65-F5344CB8AC3E}">
        <p14:creationId xmlns:p14="http://schemas.microsoft.com/office/powerpoint/2010/main" val="10419025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D3047-6DF5-6848-92B6-10299E633ABE}" type="slidenum">
              <a:rPr lang="en-US"/>
              <a:pPr>
                <a:defRPr/>
              </a:pPr>
              <a:t>‹#›</a:t>
            </a:fld>
            <a:endParaRPr lang="en-US"/>
          </a:p>
        </p:txBody>
      </p:sp>
    </p:spTree>
    <p:extLst>
      <p:ext uri="{BB962C8B-B14F-4D97-AF65-F5344CB8AC3E}">
        <p14:creationId xmlns:p14="http://schemas.microsoft.com/office/powerpoint/2010/main" val="14080152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500A4-33EE-3E4F-93CD-629D20C7378B}" type="slidenum">
              <a:rPr lang="en-US"/>
              <a:pPr>
                <a:defRPr/>
              </a:pPr>
              <a:t>‹#›</a:t>
            </a:fld>
            <a:endParaRPr lang="en-US"/>
          </a:p>
        </p:txBody>
      </p:sp>
    </p:spTree>
    <p:extLst>
      <p:ext uri="{BB962C8B-B14F-4D97-AF65-F5344CB8AC3E}">
        <p14:creationId xmlns:p14="http://schemas.microsoft.com/office/powerpoint/2010/main" val="8577133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8670A0-1B41-3E4D-A035-D51A8A5153B9}" type="slidenum">
              <a:rPr lang="en-US"/>
              <a:pPr>
                <a:defRPr/>
              </a:pPr>
              <a:t>‹#›</a:t>
            </a:fld>
            <a:endParaRPr lang="en-US"/>
          </a:p>
        </p:txBody>
      </p:sp>
    </p:spTree>
    <p:extLst>
      <p:ext uri="{BB962C8B-B14F-4D97-AF65-F5344CB8AC3E}">
        <p14:creationId xmlns:p14="http://schemas.microsoft.com/office/powerpoint/2010/main" val="17576854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C368EC-5C07-8449-98C4-81F88ACE9B77}" type="slidenum">
              <a:rPr lang="en-US"/>
              <a:pPr>
                <a:defRPr/>
              </a:pPr>
              <a:t>‹#›</a:t>
            </a:fld>
            <a:endParaRPr lang="en-US"/>
          </a:p>
        </p:txBody>
      </p:sp>
    </p:spTree>
    <p:extLst>
      <p:ext uri="{BB962C8B-B14F-4D97-AF65-F5344CB8AC3E}">
        <p14:creationId xmlns:p14="http://schemas.microsoft.com/office/powerpoint/2010/main" val="32084645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8163AC-D030-1A4C-9204-81D0BE4780CF}" type="slidenum">
              <a:rPr lang="en-US"/>
              <a:pPr>
                <a:defRPr/>
              </a:pPr>
              <a:t>‹#›</a:t>
            </a:fld>
            <a:endParaRPr lang="en-US"/>
          </a:p>
        </p:txBody>
      </p:sp>
    </p:spTree>
    <p:extLst>
      <p:ext uri="{BB962C8B-B14F-4D97-AF65-F5344CB8AC3E}">
        <p14:creationId xmlns:p14="http://schemas.microsoft.com/office/powerpoint/2010/main" val="20856413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939D32-AC11-134A-BACF-907951B75F03}" type="slidenum">
              <a:rPr lang="en-US"/>
              <a:pPr>
                <a:defRPr/>
              </a:pPr>
              <a:t>‹#›</a:t>
            </a:fld>
            <a:endParaRPr lang="en-US"/>
          </a:p>
        </p:txBody>
      </p:sp>
    </p:spTree>
    <p:extLst>
      <p:ext uri="{BB962C8B-B14F-4D97-AF65-F5344CB8AC3E}">
        <p14:creationId xmlns:p14="http://schemas.microsoft.com/office/powerpoint/2010/main" val="52888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D9453E-03D1-6540-9981-1A20451AA464}" type="slidenum">
              <a:rPr lang="en-US"/>
              <a:pPr>
                <a:defRPr/>
              </a:pPr>
              <a:t>‹#›</a:t>
            </a:fld>
            <a:endParaRPr lang="en-US"/>
          </a:p>
        </p:txBody>
      </p:sp>
    </p:spTree>
    <p:extLst>
      <p:ext uri="{BB962C8B-B14F-4D97-AF65-F5344CB8AC3E}">
        <p14:creationId xmlns:p14="http://schemas.microsoft.com/office/powerpoint/2010/main" val="2634787757"/>
      </p:ext>
    </p:extLst>
  </p:cSld>
  <p:clrMapOvr>
    <a:masterClrMapping/>
  </p:clrMapOvr>
  <p:transition xmlns:p14="http://schemas.microsoft.com/office/powerpoint/2010/mai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D3ED57-CB44-434C-976D-243CBCE827B9}" type="slidenum">
              <a:rPr lang="en-US"/>
              <a:pPr>
                <a:defRPr/>
              </a:pPr>
              <a:t>‹#›</a:t>
            </a:fld>
            <a:endParaRPr lang="en-US"/>
          </a:p>
        </p:txBody>
      </p:sp>
    </p:spTree>
    <p:extLst>
      <p:ext uri="{BB962C8B-B14F-4D97-AF65-F5344CB8AC3E}">
        <p14:creationId xmlns:p14="http://schemas.microsoft.com/office/powerpoint/2010/main" val="24892027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3D967-43AD-0242-88B5-650EA7AC5B44}" type="slidenum">
              <a:rPr lang="en-US"/>
              <a:pPr>
                <a:defRPr/>
              </a:pPr>
              <a:t>‹#›</a:t>
            </a:fld>
            <a:endParaRPr lang="en-US"/>
          </a:p>
        </p:txBody>
      </p:sp>
    </p:spTree>
    <p:extLst>
      <p:ext uri="{BB962C8B-B14F-4D97-AF65-F5344CB8AC3E}">
        <p14:creationId xmlns:p14="http://schemas.microsoft.com/office/powerpoint/2010/main" val="11655476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68488F-D40E-764F-B036-6C222D55273C}" type="slidenum">
              <a:rPr lang="en-US"/>
              <a:pPr>
                <a:defRPr/>
              </a:pPr>
              <a:t>‹#›</a:t>
            </a:fld>
            <a:endParaRPr lang="en-US"/>
          </a:p>
        </p:txBody>
      </p:sp>
    </p:spTree>
    <p:extLst>
      <p:ext uri="{BB962C8B-B14F-4D97-AF65-F5344CB8AC3E}">
        <p14:creationId xmlns:p14="http://schemas.microsoft.com/office/powerpoint/2010/main" val="36987942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4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46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9168E6-BB06-0A44-9B3E-D83137479C73}" type="slidenum">
              <a:rPr lang="en-US"/>
              <a:pPr>
                <a:defRPr/>
              </a:pPr>
              <a:t>‹#›</a:t>
            </a:fld>
            <a:endParaRPr lang="en-US"/>
          </a:p>
        </p:txBody>
      </p:sp>
    </p:spTree>
    <p:extLst>
      <p:ext uri="{BB962C8B-B14F-4D97-AF65-F5344CB8AC3E}">
        <p14:creationId xmlns:p14="http://schemas.microsoft.com/office/powerpoint/2010/main" val="12661819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7F1042-3B33-B74D-874D-D9EB8EC640F5}" type="slidenum">
              <a:rPr lang="en-US"/>
              <a:pPr>
                <a:defRPr/>
              </a:pPr>
              <a:t>‹#›</a:t>
            </a:fld>
            <a:endParaRPr lang="en-US"/>
          </a:p>
        </p:txBody>
      </p:sp>
    </p:spTree>
    <p:extLst>
      <p:ext uri="{BB962C8B-B14F-4D97-AF65-F5344CB8AC3E}">
        <p14:creationId xmlns:p14="http://schemas.microsoft.com/office/powerpoint/2010/main" val="37027449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8371D2-A3F7-E44A-9C62-22C1DEF43676}" type="slidenum">
              <a:rPr lang="en-US"/>
              <a:pPr>
                <a:defRPr/>
              </a:pPr>
              <a:t>‹#›</a:t>
            </a:fld>
            <a:endParaRPr lang="en-US"/>
          </a:p>
        </p:txBody>
      </p:sp>
    </p:spTree>
    <p:extLst>
      <p:ext uri="{BB962C8B-B14F-4D97-AF65-F5344CB8AC3E}">
        <p14:creationId xmlns:p14="http://schemas.microsoft.com/office/powerpoint/2010/main" val="463776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A78E88-0F0B-474E-A849-5ABB149BFE1F}" type="slidenum">
              <a:rPr lang="en-US"/>
              <a:pPr>
                <a:defRPr/>
              </a:pPr>
              <a:t>‹#›</a:t>
            </a:fld>
            <a:endParaRPr lang="en-US"/>
          </a:p>
        </p:txBody>
      </p:sp>
    </p:spTree>
    <p:extLst>
      <p:ext uri="{BB962C8B-B14F-4D97-AF65-F5344CB8AC3E}">
        <p14:creationId xmlns:p14="http://schemas.microsoft.com/office/powerpoint/2010/main" val="19727958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129737-7B71-3F4C-8BA7-7E5B79EEC6DF}" type="slidenum">
              <a:rPr lang="en-US"/>
              <a:pPr>
                <a:defRPr/>
              </a:pPr>
              <a:t>‹#›</a:t>
            </a:fld>
            <a:endParaRPr lang="en-US"/>
          </a:p>
        </p:txBody>
      </p:sp>
    </p:spTree>
    <p:extLst>
      <p:ext uri="{BB962C8B-B14F-4D97-AF65-F5344CB8AC3E}">
        <p14:creationId xmlns:p14="http://schemas.microsoft.com/office/powerpoint/2010/main" val="1689404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460FAD-F5DE-4744-B578-3D9DE7B27AA5}" type="slidenum">
              <a:rPr lang="en-US"/>
              <a:pPr>
                <a:defRPr/>
              </a:pPr>
              <a:t>‹#›</a:t>
            </a:fld>
            <a:endParaRPr lang="en-US"/>
          </a:p>
        </p:txBody>
      </p:sp>
    </p:spTree>
    <p:extLst>
      <p:ext uri="{BB962C8B-B14F-4D97-AF65-F5344CB8AC3E}">
        <p14:creationId xmlns:p14="http://schemas.microsoft.com/office/powerpoint/2010/main" val="1967839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09DA27-D401-7D43-B0AD-3C34354EC983}" type="slidenum">
              <a:rPr lang="en-US"/>
              <a:pPr>
                <a:defRPr/>
              </a:pPr>
              <a:t>‹#›</a:t>
            </a:fld>
            <a:endParaRPr lang="en-US"/>
          </a:p>
        </p:txBody>
      </p:sp>
    </p:spTree>
    <p:extLst>
      <p:ext uri="{BB962C8B-B14F-4D97-AF65-F5344CB8AC3E}">
        <p14:creationId xmlns:p14="http://schemas.microsoft.com/office/powerpoint/2010/main" val="741860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0B3CE44-848C-BC43-81F7-6E91DF346FCA}" type="slidenum">
              <a:rPr lang="en-US"/>
              <a:pPr>
                <a:defRPr/>
              </a:pPr>
              <a:t>‹#›</a:t>
            </a:fld>
            <a:endParaRPr lang="en-US"/>
          </a:p>
        </p:txBody>
      </p:sp>
    </p:spTree>
    <p:extLst>
      <p:ext uri="{BB962C8B-B14F-4D97-AF65-F5344CB8AC3E}">
        <p14:creationId xmlns:p14="http://schemas.microsoft.com/office/powerpoint/2010/main" val="3076294759"/>
      </p:ext>
    </p:extLst>
  </p:cSld>
  <p:clrMapOvr>
    <a:masterClrMapping/>
  </p:clrMapOvr>
  <p:transition xmlns:p14="http://schemas.microsoft.com/office/powerpoint/2010/mai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3A77F7-F73A-3241-B423-716B8CF00405}" type="slidenum">
              <a:rPr lang="en-US"/>
              <a:pPr>
                <a:defRPr/>
              </a:pPr>
              <a:t>‹#›</a:t>
            </a:fld>
            <a:endParaRPr lang="en-US"/>
          </a:p>
        </p:txBody>
      </p:sp>
    </p:spTree>
    <p:extLst>
      <p:ext uri="{BB962C8B-B14F-4D97-AF65-F5344CB8AC3E}">
        <p14:creationId xmlns:p14="http://schemas.microsoft.com/office/powerpoint/2010/main" val="13245224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6EA20D-04FC-5547-ADAA-29679E8D5810}" type="slidenum">
              <a:rPr lang="en-US"/>
              <a:pPr>
                <a:defRPr/>
              </a:pPr>
              <a:t>‹#›</a:t>
            </a:fld>
            <a:endParaRPr lang="en-US"/>
          </a:p>
        </p:txBody>
      </p:sp>
    </p:spTree>
    <p:extLst>
      <p:ext uri="{BB962C8B-B14F-4D97-AF65-F5344CB8AC3E}">
        <p14:creationId xmlns:p14="http://schemas.microsoft.com/office/powerpoint/2010/main" val="10893308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1971D6-9F0D-9946-81AB-46962FACFAD0}" type="slidenum">
              <a:rPr lang="en-US"/>
              <a:pPr>
                <a:defRPr/>
              </a:pPr>
              <a:t>‹#›</a:t>
            </a:fld>
            <a:endParaRPr lang="en-US"/>
          </a:p>
        </p:txBody>
      </p:sp>
    </p:spTree>
    <p:extLst>
      <p:ext uri="{BB962C8B-B14F-4D97-AF65-F5344CB8AC3E}">
        <p14:creationId xmlns:p14="http://schemas.microsoft.com/office/powerpoint/2010/main" val="9158125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122C2D-6ABE-994E-869D-7F4CBA356956}" type="slidenum">
              <a:rPr lang="en-US"/>
              <a:pPr>
                <a:defRPr/>
              </a:pPr>
              <a:t>‹#›</a:t>
            </a:fld>
            <a:endParaRPr lang="en-US"/>
          </a:p>
        </p:txBody>
      </p:sp>
    </p:spTree>
    <p:extLst>
      <p:ext uri="{BB962C8B-B14F-4D97-AF65-F5344CB8AC3E}">
        <p14:creationId xmlns:p14="http://schemas.microsoft.com/office/powerpoint/2010/main" val="39818157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80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460803" name="Rectangle 3"/>
          <p:cNvSpPr>
            <a:spLocks noGrp="1" noChangeArrowheads="1"/>
          </p:cNvSpPr>
          <p:nvPr>
            <p:ph type="subTitle" sz="quarter" idx="1"/>
          </p:nvPr>
        </p:nvSpPr>
        <p:spPr>
          <a:xfrm>
            <a:off x="1371600" y="3886200"/>
            <a:ext cx="6400800" cy="1752600"/>
          </a:xfrm>
          <a:effectLst>
            <a:outerShdw blurRad="68580" dist="25399" dir="2700000" algn="ctr" rotWithShape="0">
              <a:srgbClr val="000000">
                <a:alpha val="75000"/>
              </a:srgbClr>
            </a:outerShdw>
          </a:effectLst>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a:ln>
            <a:miter lim="800000"/>
            <a:headEnd/>
            <a:tailEnd/>
          </a:ln>
          <a:effectLst>
            <a:outerShdw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
        <p:nvSpPr>
          <p:cNvPr id="6" name="Rectangle 6"/>
          <p:cNvSpPr>
            <a:spLocks noGrp="1" noChangeArrowheads="1"/>
          </p:cNvSpPr>
          <p:nvPr>
            <p:ph type="sldNum" sz="quarter" idx="11"/>
          </p:nvPr>
        </p:nvSpPr>
        <p:spPr>
          <a:ln>
            <a:miter lim="800000"/>
            <a:headEnd/>
            <a:tailEnd/>
          </a:ln>
          <a:effectLst>
            <a:outerShdw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pPr>
              <a:defRPr/>
            </a:pPr>
            <a:fld id="{964172F9-BB89-0F47-87C8-5B1C36F4DD6C}" type="slidenum">
              <a:rPr lang="en-US"/>
              <a:pPr>
                <a:defRPr/>
              </a:pPr>
              <a:t>‹#›</a:t>
            </a:fld>
            <a:endParaRPr lang="en-US"/>
          </a:p>
        </p:txBody>
      </p:sp>
      <p:sp>
        <p:nvSpPr>
          <p:cNvPr id="7" name="Rectangle 7"/>
          <p:cNvSpPr>
            <a:spLocks noGrp="1" noChangeArrowheads="1"/>
          </p:cNvSpPr>
          <p:nvPr>
            <p:ph type="dt" sz="quarter" idx="12"/>
          </p:nvPr>
        </p:nvSpPr>
        <p:spPr>
          <a:ln>
            <a:miter lim="800000"/>
            <a:headEnd/>
            <a:tailEnd/>
          </a:ln>
          <a:effectLst>
            <a:outerShdw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5426414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8EC708-94C3-9B44-9AA8-4A05CBD411D7}" type="slidenum">
              <a:rPr lang="en-US"/>
              <a:pPr>
                <a:defRPr/>
              </a:pPr>
              <a:t>‹#›</a:t>
            </a:fld>
            <a:endParaRPr lang="en-US"/>
          </a:p>
        </p:txBody>
      </p:sp>
    </p:spTree>
    <p:extLst>
      <p:ext uri="{BB962C8B-B14F-4D97-AF65-F5344CB8AC3E}">
        <p14:creationId xmlns:p14="http://schemas.microsoft.com/office/powerpoint/2010/main" val="9174781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05FF71-1D0F-174D-A536-3695A22578F4}" type="slidenum">
              <a:rPr lang="en-US"/>
              <a:pPr>
                <a:defRPr/>
              </a:pPr>
              <a:t>‹#›</a:t>
            </a:fld>
            <a:endParaRPr lang="en-US"/>
          </a:p>
        </p:txBody>
      </p:sp>
    </p:spTree>
    <p:extLst>
      <p:ext uri="{BB962C8B-B14F-4D97-AF65-F5344CB8AC3E}">
        <p14:creationId xmlns:p14="http://schemas.microsoft.com/office/powerpoint/2010/main" val="8044274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E136EE-5224-094C-A66F-9986EF830B15}" type="slidenum">
              <a:rPr lang="en-US"/>
              <a:pPr>
                <a:defRPr/>
              </a:pPr>
              <a:t>‹#›</a:t>
            </a:fld>
            <a:endParaRPr lang="en-US"/>
          </a:p>
        </p:txBody>
      </p:sp>
    </p:spTree>
    <p:extLst>
      <p:ext uri="{BB962C8B-B14F-4D97-AF65-F5344CB8AC3E}">
        <p14:creationId xmlns:p14="http://schemas.microsoft.com/office/powerpoint/2010/main" val="26873256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8E2532-4918-0A4F-897D-D77D4D88E787}" type="slidenum">
              <a:rPr lang="en-US"/>
              <a:pPr>
                <a:defRPr/>
              </a:pPr>
              <a:t>‹#›</a:t>
            </a:fld>
            <a:endParaRPr lang="en-US"/>
          </a:p>
        </p:txBody>
      </p:sp>
    </p:spTree>
    <p:extLst>
      <p:ext uri="{BB962C8B-B14F-4D97-AF65-F5344CB8AC3E}">
        <p14:creationId xmlns:p14="http://schemas.microsoft.com/office/powerpoint/2010/main" val="18624062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C86D1B-96B8-5C46-B12D-1CEDA2E86213}" type="slidenum">
              <a:rPr lang="en-US"/>
              <a:pPr>
                <a:defRPr/>
              </a:pPr>
              <a:t>‹#›</a:t>
            </a:fld>
            <a:endParaRPr lang="en-US"/>
          </a:p>
        </p:txBody>
      </p:sp>
    </p:spTree>
    <p:extLst>
      <p:ext uri="{BB962C8B-B14F-4D97-AF65-F5344CB8AC3E}">
        <p14:creationId xmlns:p14="http://schemas.microsoft.com/office/powerpoint/2010/main" val="394029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0228F164-A7D5-7D44-8F79-434154D5CFB7}" type="slidenum">
              <a:rPr lang="en-US"/>
              <a:pPr>
                <a:defRPr/>
              </a:pPr>
              <a:t>‹#›</a:t>
            </a:fld>
            <a:endParaRPr lang="en-US"/>
          </a:p>
        </p:txBody>
      </p:sp>
    </p:spTree>
    <p:extLst>
      <p:ext uri="{BB962C8B-B14F-4D97-AF65-F5344CB8AC3E}">
        <p14:creationId xmlns:p14="http://schemas.microsoft.com/office/powerpoint/2010/main" val="294494579"/>
      </p:ext>
    </p:extLst>
  </p:cSld>
  <p:clrMapOvr>
    <a:masterClrMapping/>
  </p:clrMapOvr>
  <p:transition xmlns:p14="http://schemas.microsoft.com/office/powerpoint/2010/mai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72E6A2-145C-574E-82FC-C739F74158A8}" type="slidenum">
              <a:rPr lang="en-US"/>
              <a:pPr>
                <a:defRPr/>
              </a:pPr>
              <a:t>‹#›</a:t>
            </a:fld>
            <a:endParaRPr lang="en-US"/>
          </a:p>
        </p:txBody>
      </p:sp>
    </p:spTree>
    <p:extLst>
      <p:ext uri="{BB962C8B-B14F-4D97-AF65-F5344CB8AC3E}">
        <p14:creationId xmlns:p14="http://schemas.microsoft.com/office/powerpoint/2010/main" val="5610407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4AC7DD-4B5E-5F4B-997D-2FF04660A482}" type="slidenum">
              <a:rPr lang="en-US"/>
              <a:pPr>
                <a:defRPr/>
              </a:pPr>
              <a:t>‹#›</a:t>
            </a:fld>
            <a:endParaRPr lang="en-US"/>
          </a:p>
        </p:txBody>
      </p:sp>
    </p:spTree>
    <p:extLst>
      <p:ext uri="{BB962C8B-B14F-4D97-AF65-F5344CB8AC3E}">
        <p14:creationId xmlns:p14="http://schemas.microsoft.com/office/powerpoint/2010/main" val="22711892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27D53C-8204-D247-A057-9EA3FA6F5733}" type="slidenum">
              <a:rPr lang="en-US"/>
              <a:pPr>
                <a:defRPr/>
              </a:pPr>
              <a:t>‹#›</a:t>
            </a:fld>
            <a:endParaRPr lang="en-US"/>
          </a:p>
        </p:txBody>
      </p:sp>
    </p:spTree>
    <p:extLst>
      <p:ext uri="{BB962C8B-B14F-4D97-AF65-F5344CB8AC3E}">
        <p14:creationId xmlns:p14="http://schemas.microsoft.com/office/powerpoint/2010/main" val="33974311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A42C9-7F90-0F49-9A95-764C16AC6B18}" type="slidenum">
              <a:rPr lang="en-US"/>
              <a:pPr>
                <a:defRPr/>
              </a:pPr>
              <a:t>‹#›</a:t>
            </a:fld>
            <a:endParaRPr lang="en-US"/>
          </a:p>
        </p:txBody>
      </p:sp>
    </p:spTree>
    <p:extLst>
      <p:ext uri="{BB962C8B-B14F-4D97-AF65-F5344CB8AC3E}">
        <p14:creationId xmlns:p14="http://schemas.microsoft.com/office/powerpoint/2010/main" val="7615930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F5C44D-2518-8246-B686-BA33D973A4CA}" type="slidenum">
              <a:rPr lang="en-US"/>
              <a:pPr>
                <a:defRPr/>
              </a:pPr>
              <a:t>‹#›</a:t>
            </a:fld>
            <a:endParaRPr lang="en-US"/>
          </a:p>
        </p:txBody>
      </p:sp>
    </p:spTree>
    <p:extLst>
      <p:ext uri="{BB962C8B-B14F-4D97-AF65-F5344CB8AC3E}">
        <p14:creationId xmlns:p14="http://schemas.microsoft.com/office/powerpoint/2010/main" val="15340836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ctrTitle" sz="quarter"/>
          </p:nvPr>
        </p:nvSpPr>
        <p:spPr>
          <a:xfrm>
            <a:off x="3581400" y="1447800"/>
            <a:ext cx="5105400" cy="1219200"/>
          </a:xfrm>
        </p:spPr>
        <p:txBody>
          <a:bodyPr/>
          <a:lstStyle>
            <a:lvl1pPr algn="r">
              <a:defRPr/>
            </a:lvl1pPr>
          </a:lstStyle>
          <a:p>
            <a:r>
              <a:rPr lang="en-US"/>
              <a:t>Click to edit Master title style</a:t>
            </a:r>
          </a:p>
        </p:txBody>
      </p:sp>
      <p:sp>
        <p:nvSpPr>
          <p:cNvPr id="463875" name="Rectangle 3"/>
          <p:cNvSpPr>
            <a:spLocks noGrp="1" noChangeArrowheads="1"/>
          </p:cNvSpPr>
          <p:nvPr>
            <p:ph type="subTitle" sz="quarter" idx="1"/>
          </p:nvPr>
        </p:nvSpPr>
        <p:spPr>
          <a:xfrm>
            <a:off x="4419600" y="3200400"/>
            <a:ext cx="4267200" cy="1143000"/>
          </a:xfrm>
          <a:ln w="9525">
            <a:headEnd/>
            <a:tailEnd/>
          </a:ln>
          <a:effectLst/>
        </p:spPr>
        <p:txBody>
          <a:bodyPr lIns="92075" tIns="46038" rIns="92075" bIns="46038" anchor="ctr"/>
          <a:lstStyle>
            <a:lvl1pPr marL="0" indent="0" algn="r">
              <a:buFont typeface="Wingdings" pitchFamily="-112" charset="2"/>
              <a:buNone/>
              <a:defRPr/>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5ED99D7-68F8-3E4F-AAF2-4B6105891831}" type="slidenum">
              <a:rPr lang="en-US"/>
              <a:pPr>
                <a:defRPr/>
              </a:pPr>
              <a:t>‹#›</a:t>
            </a:fld>
            <a:endParaRPr lang="en-US"/>
          </a:p>
        </p:txBody>
      </p:sp>
    </p:spTree>
    <p:extLst>
      <p:ext uri="{BB962C8B-B14F-4D97-AF65-F5344CB8AC3E}">
        <p14:creationId xmlns:p14="http://schemas.microsoft.com/office/powerpoint/2010/main" val="18747704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B8704C16-3E5F-4B42-BEC0-3ACAF6C925FF}" type="slidenum">
              <a:rPr lang="en-US"/>
              <a:pPr>
                <a:defRPr/>
              </a:pPr>
              <a:t>‹#›</a:t>
            </a:fld>
            <a:endParaRPr lang="en-US"/>
          </a:p>
        </p:txBody>
      </p:sp>
    </p:spTree>
    <p:extLst>
      <p:ext uri="{BB962C8B-B14F-4D97-AF65-F5344CB8AC3E}">
        <p14:creationId xmlns:p14="http://schemas.microsoft.com/office/powerpoint/2010/main" val="16870701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CB24C79-2A07-1A48-9BDE-722D3011A138}" type="slidenum">
              <a:rPr lang="en-US"/>
              <a:pPr>
                <a:defRPr/>
              </a:pPr>
              <a:t>‹#›</a:t>
            </a:fld>
            <a:endParaRPr lang="en-US"/>
          </a:p>
        </p:txBody>
      </p:sp>
    </p:spTree>
    <p:extLst>
      <p:ext uri="{BB962C8B-B14F-4D97-AF65-F5344CB8AC3E}">
        <p14:creationId xmlns:p14="http://schemas.microsoft.com/office/powerpoint/2010/main" val="19310209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947F4D5-8C86-9D47-B78C-3F5D7EFF7DFD}" type="slidenum">
              <a:rPr lang="en-US"/>
              <a:pPr>
                <a:defRPr/>
              </a:pPr>
              <a:t>‹#›</a:t>
            </a:fld>
            <a:endParaRPr lang="en-US"/>
          </a:p>
        </p:txBody>
      </p:sp>
    </p:spTree>
    <p:extLst>
      <p:ext uri="{BB962C8B-B14F-4D97-AF65-F5344CB8AC3E}">
        <p14:creationId xmlns:p14="http://schemas.microsoft.com/office/powerpoint/2010/main" val="27501425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35EEAC3-380C-6B45-86F8-D9A4F3D219F0}" type="slidenum">
              <a:rPr lang="en-US"/>
              <a:pPr>
                <a:defRPr/>
              </a:pPr>
              <a:t>‹#›</a:t>
            </a:fld>
            <a:endParaRPr lang="en-US"/>
          </a:p>
        </p:txBody>
      </p:sp>
    </p:spTree>
    <p:extLst>
      <p:ext uri="{BB962C8B-B14F-4D97-AF65-F5344CB8AC3E}">
        <p14:creationId xmlns:p14="http://schemas.microsoft.com/office/powerpoint/2010/main" val="2718713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85CCA9D9-17B9-1147-BEDC-2C9CEAA51E03}" type="slidenum">
              <a:rPr lang="en-US"/>
              <a:pPr>
                <a:defRPr/>
              </a:pPr>
              <a:t>‹#›</a:t>
            </a:fld>
            <a:endParaRPr lang="en-US"/>
          </a:p>
        </p:txBody>
      </p:sp>
    </p:spTree>
    <p:extLst>
      <p:ext uri="{BB962C8B-B14F-4D97-AF65-F5344CB8AC3E}">
        <p14:creationId xmlns:p14="http://schemas.microsoft.com/office/powerpoint/2010/main" val="2816731425"/>
      </p:ext>
    </p:extLst>
  </p:cSld>
  <p:clrMapOvr>
    <a:masterClrMapping/>
  </p:clrMapOvr>
  <p:transition xmlns:p14="http://schemas.microsoft.com/office/powerpoint/2010/mai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490D625-68DA-0E44-B0B1-4E814CB6056D}" type="slidenum">
              <a:rPr lang="en-US"/>
              <a:pPr>
                <a:defRPr/>
              </a:pPr>
              <a:t>‹#›</a:t>
            </a:fld>
            <a:endParaRPr lang="en-US"/>
          </a:p>
        </p:txBody>
      </p:sp>
    </p:spTree>
    <p:extLst>
      <p:ext uri="{BB962C8B-B14F-4D97-AF65-F5344CB8AC3E}">
        <p14:creationId xmlns:p14="http://schemas.microsoft.com/office/powerpoint/2010/main" val="865450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B195EF0-B9CC-E34A-A104-15B8667A36D0}" type="slidenum">
              <a:rPr lang="en-US"/>
              <a:pPr>
                <a:defRPr/>
              </a:pPr>
              <a:t>‹#›</a:t>
            </a:fld>
            <a:endParaRPr lang="en-US"/>
          </a:p>
        </p:txBody>
      </p:sp>
    </p:spTree>
    <p:extLst>
      <p:ext uri="{BB962C8B-B14F-4D97-AF65-F5344CB8AC3E}">
        <p14:creationId xmlns:p14="http://schemas.microsoft.com/office/powerpoint/2010/main" val="22057785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0EDDD4A-3070-D84C-A725-BE9504551ED1}" type="slidenum">
              <a:rPr lang="en-US"/>
              <a:pPr>
                <a:defRPr/>
              </a:pPr>
              <a:t>‹#›</a:t>
            </a:fld>
            <a:endParaRPr lang="en-US"/>
          </a:p>
        </p:txBody>
      </p:sp>
    </p:spTree>
    <p:extLst>
      <p:ext uri="{BB962C8B-B14F-4D97-AF65-F5344CB8AC3E}">
        <p14:creationId xmlns:p14="http://schemas.microsoft.com/office/powerpoint/2010/main" val="4298320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5FDDD1B-C503-9E4B-89BD-18814EE3982D}" type="slidenum">
              <a:rPr lang="en-US"/>
              <a:pPr>
                <a:defRPr/>
              </a:pPr>
              <a:t>‹#›</a:t>
            </a:fld>
            <a:endParaRPr lang="en-US"/>
          </a:p>
        </p:txBody>
      </p:sp>
    </p:spTree>
    <p:extLst>
      <p:ext uri="{BB962C8B-B14F-4D97-AF65-F5344CB8AC3E}">
        <p14:creationId xmlns:p14="http://schemas.microsoft.com/office/powerpoint/2010/main" val="36190987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BC0F13D-F047-944F-BF03-0DD49CD91ED7}" type="slidenum">
              <a:rPr lang="en-US"/>
              <a:pPr>
                <a:defRPr/>
              </a:pPr>
              <a:t>‹#›</a:t>
            </a:fld>
            <a:endParaRPr lang="en-US"/>
          </a:p>
        </p:txBody>
      </p:sp>
    </p:spTree>
    <p:extLst>
      <p:ext uri="{BB962C8B-B14F-4D97-AF65-F5344CB8AC3E}">
        <p14:creationId xmlns:p14="http://schemas.microsoft.com/office/powerpoint/2010/main" val="42649854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DC50A7B-794C-0C4F-9BAF-E638738FFBBF}" type="slidenum">
              <a:rPr lang="en-US"/>
              <a:pPr>
                <a:defRPr/>
              </a:pPr>
              <a:t>‹#›</a:t>
            </a:fld>
            <a:endParaRPr lang="en-US"/>
          </a:p>
        </p:txBody>
      </p:sp>
    </p:spTree>
    <p:extLst>
      <p:ext uri="{BB962C8B-B14F-4D97-AF65-F5344CB8AC3E}">
        <p14:creationId xmlns:p14="http://schemas.microsoft.com/office/powerpoint/2010/main" val="33720308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504564-899F-5143-A2A8-3A79A6C5EF34}" type="slidenum">
              <a:rPr lang="en-US"/>
              <a:pPr>
                <a:defRPr/>
              </a:pPr>
              <a:t>‹#›</a:t>
            </a:fld>
            <a:endParaRPr lang="en-US"/>
          </a:p>
        </p:txBody>
      </p:sp>
    </p:spTree>
    <p:extLst>
      <p:ext uri="{BB962C8B-B14F-4D97-AF65-F5344CB8AC3E}">
        <p14:creationId xmlns:p14="http://schemas.microsoft.com/office/powerpoint/2010/main" val="1163115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B1B025-E752-7345-8FD7-125A7714FFF5}" type="slidenum">
              <a:rPr lang="en-US"/>
              <a:pPr>
                <a:defRPr/>
              </a:pPr>
              <a:t>‹#›</a:t>
            </a:fld>
            <a:endParaRPr lang="en-US"/>
          </a:p>
        </p:txBody>
      </p:sp>
    </p:spTree>
    <p:extLst>
      <p:ext uri="{BB962C8B-B14F-4D97-AF65-F5344CB8AC3E}">
        <p14:creationId xmlns:p14="http://schemas.microsoft.com/office/powerpoint/2010/main" val="23566495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C3E4C-D343-B548-8A67-6480751345FA}" type="slidenum">
              <a:rPr lang="en-US"/>
              <a:pPr>
                <a:defRPr/>
              </a:pPr>
              <a:t>‹#›</a:t>
            </a:fld>
            <a:endParaRPr lang="en-US"/>
          </a:p>
        </p:txBody>
      </p:sp>
    </p:spTree>
    <p:extLst>
      <p:ext uri="{BB962C8B-B14F-4D97-AF65-F5344CB8AC3E}">
        <p14:creationId xmlns:p14="http://schemas.microsoft.com/office/powerpoint/2010/main" val="31595926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01F44-AC44-A844-A37E-A1A4FFAA13D6}" type="slidenum">
              <a:rPr lang="en-US"/>
              <a:pPr>
                <a:defRPr/>
              </a:pPr>
              <a:t>‹#›</a:t>
            </a:fld>
            <a:endParaRPr lang="en-US"/>
          </a:p>
        </p:txBody>
      </p:sp>
    </p:spTree>
    <p:extLst>
      <p:ext uri="{BB962C8B-B14F-4D97-AF65-F5344CB8AC3E}">
        <p14:creationId xmlns:p14="http://schemas.microsoft.com/office/powerpoint/2010/main" val="2300764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FB1024F-5946-B14E-AE1B-45382780E294}" type="slidenum">
              <a:rPr lang="en-US"/>
              <a:pPr>
                <a:defRPr/>
              </a:pPr>
              <a:t>‹#›</a:t>
            </a:fld>
            <a:endParaRPr lang="en-US"/>
          </a:p>
        </p:txBody>
      </p:sp>
    </p:spTree>
    <p:extLst>
      <p:ext uri="{BB962C8B-B14F-4D97-AF65-F5344CB8AC3E}">
        <p14:creationId xmlns:p14="http://schemas.microsoft.com/office/powerpoint/2010/main" val="3644726751"/>
      </p:ext>
    </p:extLst>
  </p:cSld>
  <p:clrMapOvr>
    <a:masterClrMapping/>
  </p:clrMapOvr>
  <p:transition xmlns:p14="http://schemas.microsoft.com/office/powerpoint/2010/mai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261553-9E54-A04A-8745-E87B55F4CCB8}" type="slidenum">
              <a:rPr lang="en-US"/>
              <a:pPr>
                <a:defRPr/>
              </a:pPr>
              <a:t>‹#›</a:t>
            </a:fld>
            <a:endParaRPr lang="en-US"/>
          </a:p>
        </p:txBody>
      </p:sp>
    </p:spTree>
    <p:extLst>
      <p:ext uri="{BB962C8B-B14F-4D97-AF65-F5344CB8AC3E}">
        <p14:creationId xmlns:p14="http://schemas.microsoft.com/office/powerpoint/2010/main" val="6416504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01EAC3-1DEC-0D4E-B76C-07AC8010130A}" type="slidenum">
              <a:rPr lang="en-US"/>
              <a:pPr>
                <a:defRPr/>
              </a:pPr>
              <a:t>‹#›</a:t>
            </a:fld>
            <a:endParaRPr lang="en-US"/>
          </a:p>
        </p:txBody>
      </p:sp>
    </p:spTree>
    <p:extLst>
      <p:ext uri="{BB962C8B-B14F-4D97-AF65-F5344CB8AC3E}">
        <p14:creationId xmlns:p14="http://schemas.microsoft.com/office/powerpoint/2010/main" val="33423913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3A308C-D7EC-2342-B19B-A9BB8062CD1F}" type="slidenum">
              <a:rPr lang="en-US"/>
              <a:pPr>
                <a:defRPr/>
              </a:pPr>
              <a:t>‹#›</a:t>
            </a:fld>
            <a:endParaRPr lang="en-US"/>
          </a:p>
        </p:txBody>
      </p:sp>
    </p:spTree>
    <p:extLst>
      <p:ext uri="{BB962C8B-B14F-4D97-AF65-F5344CB8AC3E}">
        <p14:creationId xmlns:p14="http://schemas.microsoft.com/office/powerpoint/2010/main" val="5372340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67D83C-7C1D-2440-BAAC-AD1B8F6B95EF}" type="slidenum">
              <a:rPr lang="en-US"/>
              <a:pPr>
                <a:defRPr/>
              </a:pPr>
              <a:t>‹#›</a:t>
            </a:fld>
            <a:endParaRPr lang="en-US"/>
          </a:p>
        </p:txBody>
      </p:sp>
    </p:spTree>
    <p:extLst>
      <p:ext uri="{BB962C8B-B14F-4D97-AF65-F5344CB8AC3E}">
        <p14:creationId xmlns:p14="http://schemas.microsoft.com/office/powerpoint/2010/main" val="13835160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B305B9-71C3-1C49-B2B8-4FFF9664BDB1}" type="slidenum">
              <a:rPr lang="en-US"/>
              <a:pPr>
                <a:defRPr/>
              </a:pPr>
              <a:t>‹#›</a:t>
            </a:fld>
            <a:endParaRPr lang="en-US"/>
          </a:p>
        </p:txBody>
      </p:sp>
    </p:spTree>
    <p:extLst>
      <p:ext uri="{BB962C8B-B14F-4D97-AF65-F5344CB8AC3E}">
        <p14:creationId xmlns:p14="http://schemas.microsoft.com/office/powerpoint/2010/main" val="14800740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B9BE55-D390-874B-AA68-7A84BF2FD3D3}" type="slidenum">
              <a:rPr lang="en-US"/>
              <a:pPr>
                <a:defRPr/>
              </a:pPr>
              <a:t>‹#›</a:t>
            </a:fld>
            <a:endParaRPr lang="en-US"/>
          </a:p>
        </p:txBody>
      </p:sp>
    </p:spTree>
    <p:extLst>
      <p:ext uri="{BB962C8B-B14F-4D97-AF65-F5344CB8AC3E}">
        <p14:creationId xmlns:p14="http://schemas.microsoft.com/office/powerpoint/2010/main" val="5045620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05B7F3-557A-F34F-96BC-2786B0D96F1A}" type="slidenum">
              <a:rPr lang="en-US"/>
              <a:pPr>
                <a:defRPr/>
              </a:pPr>
              <a:t>‹#›</a:t>
            </a:fld>
            <a:endParaRPr lang="en-US"/>
          </a:p>
        </p:txBody>
      </p:sp>
    </p:spTree>
    <p:extLst>
      <p:ext uri="{BB962C8B-B14F-4D97-AF65-F5344CB8AC3E}">
        <p14:creationId xmlns:p14="http://schemas.microsoft.com/office/powerpoint/2010/main" val="39119839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2813CF-FC05-7442-BAD4-3E0C60134F9E}" type="slidenum">
              <a:rPr lang="en-US"/>
              <a:pPr>
                <a:defRPr/>
              </a:pPr>
              <a:t>‹#›</a:t>
            </a:fld>
            <a:endParaRPr lang="en-US"/>
          </a:p>
        </p:txBody>
      </p:sp>
    </p:spTree>
    <p:extLst>
      <p:ext uri="{BB962C8B-B14F-4D97-AF65-F5344CB8AC3E}">
        <p14:creationId xmlns:p14="http://schemas.microsoft.com/office/powerpoint/2010/main" val="24264188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D31D9EB-A50B-3348-AC3B-9435BADE7215}" type="slidenum">
              <a:rPr lang="en-US"/>
              <a:pPr>
                <a:defRPr/>
              </a:pPr>
              <a:t>‹#›</a:t>
            </a:fld>
            <a:endParaRPr lang="en-US"/>
          </a:p>
        </p:txBody>
      </p:sp>
    </p:spTree>
    <p:extLst>
      <p:ext uri="{BB962C8B-B14F-4D97-AF65-F5344CB8AC3E}">
        <p14:creationId xmlns:p14="http://schemas.microsoft.com/office/powerpoint/2010/main" val="14112760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C67D7A-2CE3-4641-8B2B-ADB2DC972062}" type="slidenum">
              <a:rPr lang="en-US"/>
              <a:pPr>
                <a:defRPr/>
              </a:pPr>
              <a:t>‹#›</a:t>
            </a:fld>
            <a:endParaRPr lang="en-US"/>
          </a:p>
        </p:txBody>
      </p:sp>
    </p:spTree>
    <p:extLst>
      <p:ext uri="{BB962C8B-B14F-4D97-AF65-F5344CB8AC3E}">
        <p14:creationId xmlns:p14="http://schemas.microsoft.com/office/powerpoint/2010/main" val="2589818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2B1E0F2-7669-9F46-80DC-3A07717591DD}" type="slidenum">
              <a:rPr lang="en-US"/>
              <a:pPr>
                <a:defRPr/>
              </a:pPr>
              <a:t>‹#›</a:t>
            </a:fld>
            <a:endParaRPr lang="en-US"/>
          </a:p>
        </p:txBody>
      </p:sp>
    </p:spTree>
    <p:extLst>
      <p:ext uri="{BB962C8B-B14F-4D97-AF65-F5344CB8AC3E}">
        <p14:creationId xmlns:p14="http://schemas.microsoft.com/office/powerpoint/2010/main" val="1819361974"/>
      </p:ext>
    </p:extLst>
  </p:cSld>
  <p:clrMapOvr>
    <a:masterClrMapping/>
  </p:clrMapOvr>
  <p:transition xmlns:p14="http://schemas.microsoft.com/office/powerpoint/2010/mai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A0027B-F29B-3545-A39C-44951920682D}" type="slidenum">
              <a:rPr lang="en-US"/>
              <a:pPr>
                <a:defRPr/>
              </a:pPr>
              <a:t>‹#›</a:t>
            </a:fld>
            <a:endParaRPr lang="en-US"/>
          </a:p>
        </p:txBody>
      </p:sp>
    </p:spTree>
    <p:extLst>
      <p:ext uri="{BB962C8B-B14F-4D97-AF65-F5344CB8AC3E}">
        <p14:creationId xmlns:p14="http://schemas.microsoft.com/office/powerpoint/2010/main" val="24413748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F84A6B5-D1E1-0447-BC55-378E84798963}" type="slidenum">
              <a:rPr lang="en-US"/>
              <a:pPr>
                <a:defRPr/>
              </a:pPr>
              <a:t>‹#›</a:t>
            </a:fld>
            <a:endParaRPr lang="en-US"/>
          </a:p>
        </p:txBody>
      </p:sp>
    </p:spTree>
    <p:extLst>
      <p:ext uri="{BB962C8B-B14F-4D97-AF65-F5344CB8AC3E}">
        <p14:creationId xmlns:p14="http://schemas.microsoft.com/office/powerpoint/2010/main" val="1135851969"/>
      </p:ext>
    </p:extLst>
  </p:cSld>
  <p:clrMapOvr>
    <a:masterClrMapping/>
  </p:clrMapOvr>
  <p:transition xmlns:p14="http://schemas.microsoft.com/office/powerpoint/2010/main" advClick="0" advTm="5000"/>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a:lvl1pPr>
          </a:lstStyle>
          <a:p>
            <a:pPr>
              <a:defRPr/>
            </a:pPr>
            <a:endParaRPr lang="en-GB"/>
          </a:p>
        </p:txBody>
      </p:sp>
      <p:sp>
        <p:nvSpPr>
          <p:cNvPr id="5" name="Footer Placeholder 4"/>
          <p:cNvSpPr>
            <a:spLocks noGrp="1"/>
          </p:cNvSpPr>
          <p:nvPr>
            <p:ph type="ftr" sz="quarter" idx="11"/>
          </p:nvPr>
        </p:nvSpPr>
        <p:spPr/>
        <p:txBody>
          <a:bodyPr/>
          <a:lstStyle>
            <a:lvl1pPr eaLnBrk="0" hangingPunc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5A9D7D11-1FDD-3C46-849C-DD716B617143}" type="slidenum">
              <a:rPr lang="en-GB"/>
              <a:pPr>
                <a:defRPr/>
              </a:pPr>
              <a:t>‹#›</a:t>
            </a:fld>
            <a:endParaRPr lang="en-GB"/>
          </a:p>
        </p:txBody>
      </p:sp>
    </p:spTree>
    <p:extLst>
      <p:ext uri="{BB962C8B-B14F-4D97-AF65-F5344CB8AC3E}">
        <p14:creationId xmlns:p14="http://schemas.microsoft.com/office/powerpoint/2010/main" val="9876410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007EDC26-AD3C-264E-B896-63E0D6022F8F}" type="slidenum">
              <a:rPr lang="en-US"/>
              <a:pPr>
                <a:defRPr/>
              </a:pPr>
              <a:t>‹#›</a:t>
            </a:fld>
            <a:endParaRPr lang="en-US"/>
          </a:p>
        </p:txBody>
      </p:sp>
    </p:spTree>
    <p:extLst>
      <p:ext uri="{BB962C8B-B14F-4D97-AF65-F5344CB8AC3E}">
        <p14:creationId xmlns:p14="http://schemas.microsoft.com/office/powerpoint/2010/main" val="2711018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817E1877-E5F9-694F-846E-72A77BD70EA2}" type="slidenum">
              <a:rPr lang="en-US"/>
              <a:pPr>
                <a:defRPr/>
              </a:pPr>
              <a:t>‹#›</a:t>
            </a:fld>
            <a:endParaRPr lang="en-US"/>
          </a:p>
        </p:txBody>
      </p:sp>
    </p:spTree>
    <p:extLst>
      <p:ext uri="{BB962C8B-B14F-4D97-AF65-F5344CB8AC3E}">
        <p14:creationId xmlns:p14="http://schemas.microsoft.com/office/powerpoint/2010/main" val="13541654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D1BE9D96-59D9-7A47-9B61-4E2F0AAF8508}"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255429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A1313C-B9E2-FC4A-B219-523A95E53A9B}" type="slidenum">
              <a:rPr lang="en-US"/>
              <a:pPr>
                <a:defRPr/>
              </a:pPr>
              <a:t>‹#›</a:t>
            </a:fld>
            <a:endParaRPr lang="en-US"/>
          </a:p>
        </p:txBody>
      </p:sp>
    </p:spTree>
    <p:extLst>
      <p:ext uri="{BB962C8B-B14F-4D97-AF65-F5344CB8AC3E}">
        <p14:creationId xmlns:p14="http://schemas.microsoft.com/office/powerpoint/2010/main" val="36539966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144798-6B36-224A-9D05-6D57AB959C7C}" type="slidenum">
              <a:rPr lang="en-US"/>
              <a:pPr>
                <a:defRPr/>
              </a:pPr>
              <a:t>‹#›</a:t>
            </a:fld>
            <a:endParaRPr lang="en-US"/>
          </a:p>
        </p:txBody>
      </p:sp>
    </p:spTree>
    <p:extLst>
      <p:ext uri="{BB962C8B-B14F-4D97-AF65-F5344CB8AC3E}">
        <p14:creationId xmlns:p14="http://schemas.microsoft.com/office/powerpoint/2010/main" val="5038961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BDCAAC-C62A-D943-B94A-D73CFD95CB3E}" type="slidenum">
              <a:rPr lang="en-US"/>
              <a:pPr>
                <a:defRPr/>
              </a:pPr>
              <a:t>‹#›</a:t>
            </a:fld>
            <a:endParaRPr lang="en-US"/>
          </a:p>
        </p:txBody>
      </p:sp>
    </p:spTree>
    <p:extLst>
      <p:ext uri="{BB962C8B-B14F-4D97-AF65-F5344CB8AC3E}">
        <p14:creationId xmlns:p14="http://schemas.microsoft.com/office/powerpoint/2010/main" val="31689863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BF9AF9-3151-D04A-ABD1-F933606F6781}" type="slidenum">
              <a:rPr lang="en-US"/>
              <a:pPr>
                <a:defRPr/>
              </a:pPr>
              <a:t>‹#›</a:t>
            </a:fld>
            <a:endParaRPr lang="en-US"/>
          </a:p>
        </p:txBody>
      </p:sp>
    </p:spTree>
    <p:extLst>
      <p:ext uri="{BB962C8B-B14F-4D97-AF65-F5344CB8AC3E}">
        <p14:creationId xmlns:p14="http://schemas.microsoft.com/office/powerpoint/2010/main" val="348272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4C9EF-C617-4549-8DD9-50F76C42B371}" type="slidenum">
              <a:rPr lang="en-US"/>
              <a:pPr>
                <a:defRPr/>
              </a:pPr>
              <a:t>‹#›</a:t>
            </a:fld>
            <a:endParaRPr lang="en-US"/>
          </a:p>
        </p:txBody>
      </p:sp>
    </p:spTree>
    <p:extLst>
      <p:ext uri="{BB962C8B-B14F-4D97-AF65-F5344CB8AC3E}">
        <p14:creationId xmlns:p14="http://schemas.microsoft.com/office/powerpoint/2010/main" val="2017961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6CAA75F-0535-C841-8FD4-54285116C638}" type="slidenum">
              <a:rPr lang="en-US"/>
              <a:pPr>
                <a:defRPr/>
              </a:pPr>
              <a:t>‹#›</a:t>
            </a:fld>
            <a:endParaRPr lang="en-US"/>
          </a:p>
        </p:txBody>
      </p:sp>
    </p:spTree>
    <p:extLst>
      <p:ext uri="{BB962C8B-B14F-4D97-AF65-F5344CB8AC3E}">
        <p14:creationId xmlns:p14="http://schemas.microsoft.com/office/powerpoint/2010/main" val="486582617"/>
      </p:ext>
    </p:extLst>
  </p:cSld>
  <p:clrMapOvr>
    <a:masterClrMapping/>
  </p:clrMapOvr>
  <p:transition xmlns:p14="http://schemas.microsoft.com/office/powerpoint/2010/mai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AD61DD3-F068-644C-8C82-5C7F5425D469}" type="slidenum">
              <a:rPr lang="en-US"/>
              <a:pPr>
                <a:defRPr/>
              </a:pPr>
              <a:t>‹#›</a:t>
            </a:fld>
            <a:endParaRPr lang="en-US"/>
          </a:p>
        </p:txBody>
      </p:sp>
    </p:spTree>
    <p:extLst>
      <p:ext uri="{BB962C8B-B14F-4D97-AF65-F5344CB8AC3E}">
        <p14:creationId xmlns:p14="http://schemas.microsoft.com/office/powerpoint/2010/main" val="10048467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44D848-0DD2-E042-B41C-3712F2A902F7}" type="slidenum">
              <a:rPr lang="en-US"/>
              <a:pPr>
                <a:defRPr/>
              </a:pPr>
              <a:t>‹#›</a:t>
            </a:fld>
            <a:endParaRPr lang="en-US"/>
          </a:p>
        </p:txBody>
      </p:sp>
    </p:spTree>
    <p:extLst>
      <p:ext uri="{BB962C8B-B14F-4D97-AF65-F5344CB8AC3E}">
        <p14:creationId xmlns:p14="http://schemas.microsoft.com/office/powerpoint/2010/main" val="40017677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BAFA4A4-4EE3-AC40-9DBF-D370DC333B68}" type="slidenum">
              <a:rPr lang="en-US"/>
              <a:pPr>
                <a:defRPr/>
              </a:pPr>
              <a:t>‹#›</a:t>
            </a:fld>
            <a:endParaRPr lang="en-US"/>
          </a:p>
        </p:txBody>
      </p:sp>
    </p:spTree>
    <p:extLst>
      <p:ext uri="{BB962C8B-B14F-4D97-AF65-F5344CB8AC3E}">
        <p14:creationId xmlns:p14="http://schemas.microsoft.com/office/powerpoint/2010/main" val="32584542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3492CA-ED50-E345-9B13-405551F02016}" type="slidenum">
              <a:rPr lang="en-US"/>
              <a:pPr>
                <a:defRPr/>
              </a:pPr>
              <a:t>‹#›</a:t>
            </a:fld>
            <a:endParaRPr lang="en-US"/>
          </a:p>
        </p:txBody>
      </p:sp>
    </p:spTree>
    <p:extLst>
      <p:ext uri="{BB962C8B-B14F-4D97-AF65-F5344CB8AC3E}">
        <p14:creationId xmlns:p14="http://schemas.microsoft.com/office/powerpoint/2010/main" val="25848307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98B999-4E2F-2A41-B979-A81CA8875F56}" type="slidenum">
              <a:rPr lang="en-US"/>
              <a:pPr>
                <a:defRPr/>
              </a:pPr>
              <a:t>‹#›</a:t>
            </a:fld>
            <a:endParaRPr lang="en-US"/>
          </a:p>
        </p:txBody>
      </p:sp>
    </p:spTree>
    <p:extLst>
      <p:ext uri="{BB962C8B-B14F-4D97-AF65-F5344CB8AC3E}">
        <p14:creationId xmlns:p14="http://schemas.microsoft.com/office/powerpoint/2010/main" val="36124791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3E589D5-89FE-8144-B890-40FC5E25F01E}" type="slidenum">
              <a:rPr lang="en-US"/>
              <a:pPr>
                <a:defRPr/>
              </a:pPr>
              <a:t>‹#›</a:t>
            </a:fld>
            <a:endParaRPr lang="en-US"/>
          </a:p>
        </p:txBody>
      </p:sp>
    </p:spTree>
    <p:extLst>
      <p:ext uri="{BB962C8B-B14F-4D97-AF65-F5344CB8AC3E}">
        <p14:creationId xmlns:p14="http://schemas.microsoft.com/office/powerpoint/2010/main" val="30891268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2D8F77-BB6A-5146-B3EC-8411A0CE1FAE}" type="slidenum">
              <a:rPr lang="en-US"/>
              <a:pPr>
                <a:defRPr/>
              </a:pPr>
              <a:t>‹#›</a:t>
            </a:fld>
            <a:endParaRPr lang="en-US"/>
          </a:p>
        </p:txBody>
      </p:sp>
    </p:spTree>
    <p:extLst>
      <p:ext uri="{BB962C8B-B14F-4D97-AF65-F5344CB8AC3E}">
        <p14:creationId xmlns:p14="http://schemas.microsoft.com/office/powerpoint/2010/main" val="29883947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BB68300-FBFB-E248-95CE-A0FEAE47A041}" type="slidenum">
              <a:rPr lang="en-US"/>
              <a:pPr>
                <a:defRPr/>
              </a:pPr>
              <a:t>‹#›</a:t>
            </a:fld>
            <a:endParaRPr lang="en-US"/>
          </a:p>
        </p:txBody>
      </p:sp>
    </p:spTree>
    <p:extLst>
      <p:ext uri="{BB962C8B-B14F-4D97-AF65-F5344CB8AC3E}">
        <p14:creationId xmlns:p14="http://schemas.microsoft.com/office/powerpoint/2010/main" val="25220233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14E154D4-D08D-7F4D-A879-1340CE51CD1B}" type="slidenum">
              <a:rPr lang="en-US"/>
              <a:pPr>
                <a:defRPr/>
              </a:pPr>
              <a:t>‹#›</a:t>
            </a:fld>
            <a:endParaRPr lang="en-US"/>
          </a:p>
        </p:txBody>
      </p:sp>
    </p:spTree>
    <p:extLst>
      <p:ext uri="{BB962C8B-B14F-4D97-AF65-F5344CB8AC3E}">
        <p14:creationId xmlns:p14="http://schemas.microsoft.com/office/powerpoint/2010/main" val="34368307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920E64D7-35A7-C242-A277-61A479870A1E}" type="slidenum">
              <a:rPr lang="en-US"/>
              <a:pPr>
                <a:defRPr/>
              </a:pPr>
              <a:t>‹#›</a:t>
            </a:fld>
            <a:endParaRPr lang="en-US"/>
          </a:p>
        </p:txBody>
      </p:sp>
    </p:spTree>
    <p:extLst>
      <p:ext uri="{BB962C8B-B14F-4D97-AF65-F5344CB8AC3E}">
        <p14:creationId xmlns:p14="http://schemas.microsoft.com/office/powerpoint/2010/main" val="2785185310"/>
      </p:ext>
    </p:extLst>
  </p:cSld>
  <p:clrMapOvr>
    <a:masterClrMapping/>
  </p:clrMapOvr>
  <p:transition xmlns:p14="http://schemas.microsoft.com/office/powerpoint/2010/mai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0EE2C4-6473-1345-A623-C1CE2D5336F9}" type="slidenum">
              <a:rPr lang="en-US"/>
              <a:pPr>
                <a:defRPr/>
              </a:pPr>
              <a:t>‹#›</a:t>
            </a:fld>
            <a:endParaRPr lang="en-US"/>
          </a:p>
        </p:txBody>
      </p:sp>
    </p:spTree>
    <p:extLst>
      <p:ext uri="{BB962C8B-B14F-4D97-AF65-F5344CB8AC3E}">
        <p14:creationId xmlns:p14="http://schemas.microsoft.com/office/powerpoint/2010/main" val="2949533170"/>
      </p:ext>
    </p:extLst>
  </p:cSld>
  <p:clrMapOvr>
    <a:masterClrMapping/>
  </p:clrMapOvr>
  <p:transition xmlns:p14="http://schemas.microsoft.com/office/powerpoint/2010/mai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C11231-D514-744A-BF21-D26D8C8C7FF5}" type="slidenum">
              <a:rPr lang="en-US"/>
              <a:pPr>
                <a:defRPr/>
              </a:pPr>
              <a:t>‹#›</a:t>
            </a:fld>
            <a:endParaRPr lang="en-US"/>
          </a:p>
        </p:txBody>
      </p:sp>
    </p:spTree>
    <p:extLst>
      <p:ext uri="{BB962C8B-B14F-4D97-AF65-F5344CB8AC3E}">
        <p14:creationId xmlns:p14="http://schemas.microsoft.com/office/powerpoint/2010/main" val="21266279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2549BE-4B5D-0149-9D0B-35C74F056139}" type="slidenum">
              <a:rPr lang="en-US"/>
              <a:pPr>
                <a:defRPr/>
              </a:pPr>
              <a:t>‹#›</a:t>
            </a:fld>
            <a:endParaRPr lang="en-US"/>
          </a:p>
        </p:txBody>
      </p:sp>
    </p:spTree>
    <p:extLst>
      <p:ext uri="{BB962C8B-B14F-4D97-AF65-F5344CB8AC3E}">
        <p14:creationId xmlns:p14="http://schemas.microsoft.com/office/powerpoint/2010/main" val="39081784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526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1AF8B-76E0-BD4B-80D6-7FFDA04BAA15}" type="slidenum">
              <a:rPr lang="en-US"/>
              <a:pPr>
                <a:defRPr/>
              </a:pPr>
              <a:t>‹#›</a:t>
            </a:fld>
            <a:endParaRPr lang="en-US"/>
          </a:p>
        </p:txBody>
      </p:sp>
    </p:spTree>
    <p:extLst>
      <p:ext uri="{BB962C8B-B14F-4D97-AF65-F5344CB8AC3E}">
        <p14:creationId xmlns:p14="http://schemas.microsoft.com/office/powerpoint/2010/main" val="36551941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44475-D84B-A14D-A1BB-826B1A5E68D0}" type="slidenum">
              <a:rPr lang="en-US"/>
              <a:pPr>
                <a:defRPr/>
              </a:pPr>
              <a:t>‹#›</a:t>
            </a:fld>
            <a:endParaRPr lang="en-US"/>
          </a:p>
        </p:txBody>
      </p:sp>
    </p:spTree>
    <p:extLst>
      <p:ext uri="{BB962C8B-B14F-4D97-AF65-F5344CB8AC3E}">
        <p14:creationId xmlns:p14="http://schemas.microsoft.com/office/powerpoint/2010/main" val="29166933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F5B5B0-BC58-8940-A77A-2572C9D3E72A}" type="slidenum">
              <a:rPr lang="en-US"/>
              <a:pPr>
                <a:defRPr/>
              </a:pPr>
              <a:t>‹#›</a:t>
            </a:fld>
            <a:endParaRPr lang="en-US"/>
          </a:p>
        </p:txBody>
      </p:sp>
    </p:spTree>
    <p:extLst>
      <p:ext uri="{BB962C8B-B14F-4D97-AF65-F5344CB8AC3E}">
        <p14:creationId xmlns:p14="http://schemas.microsoft.com/office/powerpoint/2010/main" val="38211949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C860AE-DA4B-9E40-8FCA-88D77E0906A6}" type="slidenum">
              <a:rPr lang="en-US"/>
              <a:pPr>
                <a:defRPr/>
              </a:pPr>
              <a:t>‹#›</a:t>
            </a:fld>
            <a:endParaRPr lang="en-US"/>
          </a:p>
        </p:txBody>
      </p:sp>
    </p:spTree>
    <p:extLst>
      <p:ext uri="{BB962C8B-B14F-4D97-AF65-F5344CB8AC3E}">
        <p14:creationId xmlns:p14="http://schemas.microsoft.com/office/powerpoint/2010/main" val="17013278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21BC4A-462C-E84A-A5B9-89868759A59C}" type="slidenum">
              <a:rPr lang="en-US"/>
              <a:pPr>
                <a:defRPr/>
              </a:pPr>
              <a:t>‹#›</a:t>
            </a:fld>
            <a:endParaRPr lang="en-US"/>
          </a:p>
        </p:txBody>
      </p:sp>
    </p:spTree>
    <p:extLst>
      <p:ext uri="{BB962C8B-B14F-4D97-AF65-F5344CB8AC3E}">
        <p14:creationId xmlns:p14="http://schemas.microsoft.com/office/powerpoint/2010/main" val="8755130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E25D05-CB1D-9547-8BC0-48EE2481E4B0}" type="slidenum">
              <a:rPr lang="en-US"/>
              <a:pPr>
                <a:defRPr/>
              </a:pPr>
              <a:t>‹#›</a:t>
            </a:fld>
            <a:endParaRPr lang="en-US"/>
          </a:p>
        </p:txBody>
      </p:sp>
    </p:spTree>
    <p:extLst>
      <p:ext uri="{BB962C8B-B14F-4D97-AF65-F5344CB8AC3E}">
        <p14:creationId xmlns:p14="http://schemas.microsoft.com/office/powerpoint/2010/main" val="39964972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B56DC5-6594-994B-8C7B-0AE9E5A0A735}" type="slidenum">
              <a:rPr lang="en-US"/>
              <a:pPr>
                <a:defRPr/>
              </a:pPr>
              <a:t>‹#›</a:t>
            </a:fld>
            <a:endParaRPr lang="en-US"/>
          </a:p>
        </p:txBody>
      </p:sp>
    </p:spTree>
    <p:extLst>
      <p:ext uri="{BB962C8B-B14F-4D97-AF65-F5344CB8AC3E}">
        <p14:creationId xmlns:p14="http://schemas.microsoft.com/office/powerpoint/2010/main" val="20065374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98C21-1E3F-E440-BE06-ED586809187E}" type="slidenum">
              <a:rPr lang="en-US"/>
              <a:pPr>
                <a:defRPr/>
              </a:pPr>
              <a:t>‹#›</a:t>
            </a:fld>
            <a:endParaRPr lang="en-US"/>
          </a:p>
        </p:txBody>
      </p:sp>
    </p:spTree>
    <p:extLst>
      <p:ext uri="{BB962C8B-B14F-4D97-AF65-F5344CB8AC3E}">
        <p14:creationId xmlns:p14="http://schemas.microsoft.com/office/powerpoint/2010/main" val="3367622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E67F245-F3C5-AD44-AB8D-D35D0619A680}" type="slidenum">
              <a:rPr lang="en-US"/>
              <a:pPr>
                <a:defRPr/>
              </a:pPr>
              <a:t>‹#›</a:t>
            </a:fld>
            <a:endParaRPr lang="en-US"/>
          </a:p>
        </p:txBody>
      </p:sp>
    </p:spTree>
    <p:extLst>
      <p:ext uri="{BB962C8B-B14F-4D97-AF65-F5344CB8AC3E}">
        <p14:creationId xmlns:p14="http://schemas.microsoft.com/office/powerpoint/2010/main" val="2251494489"/>
      </p:ext>
    </p:extLst>
  </p:cSld>
  <p:clrMapOvr>
    <a:masterClrMapping/>
  </p:clrMapOvr>
  <p:transition xmlns:p14="http://schemas.microsoft.com/office/powerpoint/2010/mai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A8F36C-491E-9F45-9358-B63F25408296}" type="slidenum">
              <a:rPr lang="en-US"/>
              <a:pPr>
                <a:defRPr/>
              </a:pPr>
              <a:t>‹#›</a:t>
            </a:fld>
            <a:endParaRPr lang="en-US"/>
          </a:p>
        </p:txBody>
      </p:sp>
    </p:spTree>
    <p:extLst>
      <p:ext uri="{BB962C8B-B14F-4D97-AF65-F5344CB8AC3E}">
        <p14:creationId xmlns:p14="http://schemas.microsoft.com/office/powerpoint/2010/main" val="18304573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B0A3E-F413-F54F-A2D1-8BB67C24A2C2}" type="slidenum">
              <a:rPr lang="en-US"/>
              <a:pPr>
                <a:defRPr/>
              </a:pPr>
              <a:t>‹#›</a:t>
            </a:fld>
            <a:endParaRPr lang="en-US"/>
          </a:p>
        </p:txBody>
      </p:sp>
    </p:spTree>
    <p:extLst>
      <p:ext uri="{BB962C8B-B14F-4D97-AF65-F5344CB8AC3E}">
        <p14:creationId xmlns:p14="http://schemas.microsoft.com/office/powerpoint/2010/main" val="678848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4D0A40-12A1-FD46-A34C-A65F29C70E61}" type="slidenum">
              <a:rPr lang="en-US"/>
              <a:pPr>
                <a:defRPr/>
              </a:pPr>
              <a:t>‹#›</a:t>
            </a:fld>
            <a:endParaRPr lang="en-US"/>
          </a:p>
        </p:txBody>
      </p:sp>
    </p:spTree>
    <p:extLst>
      <p:ext uri="{BB962C8B-B14F-4D97-AF65-F5344CB8AC3E}">
        <p14:creationId xmlns:p14="http://schemas.microsoft.com/office/powerpoint/2010/main" val="31877370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60369951-A392-2F49-8068-F73F4E567E8A}" type="slidenum">
              <a:rPr lang="en-US"/>
              <a:pPr>
                <a:defRPr/>
              </a:pPr>
              <a:t>‹#›</a:t>
            </a:fld>
            <a:endParaRPr lang="en-US"/>
          </a:p>
        </p:txBody>
      </p:sp>
    </p:spTree>
    <p:extLst>
      <p:ext uri="{BB962C8B-B14F-4D97-AF65-F5344CB8AC3E}">
        <p14:creationId xmlns:p14="http://schemas.microsoft.com/office/powerpoint/2010/main" val="1934555357"/>
      </p:ext>
    </p:extLst>
  </p:cSld>
  <p:clrMapOvr>
    <a:masterClrMapping/>
  </p:clrMapOvr>
  <p:transition xmlns:p14="http://schemas.microsoft.com/office/powerpoint/2010/mai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2A8F9EF8-04EE-CA4A-A790-C257BFF409C1}" type="slidenum">
              <a:rPr lang="en-US"/>
              <a:pPr>
                <a:defRPr/>
              </a:pPr>
              <a:t>‹#›</a:t>
            </a:fld>
            <a:endParaRPr lang="en-US"/>
          </a:p>
        </p:txBody>
      </p:sp>
    </p:spTree>
    <p:extLst>
      <p:ext uri="{BB962C8B-B14F-4D97-AF65-F5344CB8AC3E}">
        <p14:creationId xmlns:p14="http://schemas.microsoft.com/office/powerpoint/2010/main" val="3365848295"/>
      </p:ext>
    </p:extLst>
  </p:cSld>
  <p:clrMapOvr>
    <a:masterClrMapping/>
  </p:clrMapOvr>
  <p:transition xmlns:p14="http://schemas.microsoft.com/office/powerpoint/2010/mai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4523DCE1-376E-C745-B207-8E01B8B44B15}" type="slidenum">
              <a:rPr lang="en-US"/>
              <a:pPr>
                <a:defRPr/>
              </a:pPr>
              <a:t>‹#›</a:t>
            </a:fld>
            <a:endParaRPr lang="en-US"/>
          </a:p>
        </p:txBody>
      </p:sp>
    </p:spTree>
    <p:extLst>
      <p:ext uri="{BB962C8B-B14F-4D97-AF65-F5344CB8AC3E}">
        <p14:creationId xmlns:p14="http://schemas.microsoft.com/office/powerpoint/2010/main" val="4114594844"/>
      </p:ext>
    </p:extLst>
  </p:cSld>
  <p:clrMapOvr>
    <a:masterClrMapping/>
  </p:clrMapOvr>
  <p:transition xmlns:p14="http://schemas.microsoft.com/office/powerpoint/2010/mai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0E22C807-5AAF-4549-BA03-F45F18288D4C}" type="slidenum">
              <a:rPr lang="en-US"/>
              <a:pPr>
                <a:defRPr/>
              </a:pPr>
              <a:t>‹#›</a:t>
            </a:fld>
            <a:endParaRPr lang="en-US"/>
          </a:p>
        </p:txBody>
      </p:sp>
    </p:spTree>
    <p:extLst>
      <p:ext uri="{BB962C8B-B14F-4D97-AF65-F5344CB8AC3E}">
        <p14:creationId xmlns:p14="http://schemas.microsoft.com/office/powerpoint/2010/main" val="3532334530"/>
      </p:ext>
    </p:extLst>
  </p:cSld>
  <p:clrMapOvr>
    <a:masterClrMapping/>
  </p:clrMapOvr>
  <p:transition xmlns:p14="http://schemas.microsoft.com/office/powerpoint/2010/mai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D04B7312-B5C2-4446-A006-3DAEB3FE6F82}" type="slidenum">
              <a:rPr lang="en-US"/>
              <a:pPr>
                <a:defRPr/>
              </a:pPr>
              <a:t>‹#›</a:t>
            </a:fld>
            <a:endParaRPr lang="en-US"/>
          </a:p>
        </p:txBody>
      </p:sp>
    </p:spTree>
    <p:extLst>
      <p:ext uri="{BB962C8B-B14F-4D97-AF65-F5344CB8AC3E}">
        <p14:creationId xmlns:p14="http://schemas.microsoft.com/office/powerpoint/2010/main" val="3938184399"/>
      </p:ext>
    </p:extLst>
  </p:cSld>
  <p:clrMapOvr>
    <a:masterClrMapping/>
  </p:clrMapOvr>
  <p:transition xmlns:p14="http://schemas.microsoft.com/office/powerpoint/2010/mai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F254435B-8DEC-D94E-8FEF-F87C53AD3D76}" type="slidenum">
              <a:rPr lang="en-US"/>
              <a:pPr>
                <a:defRPr/>
              </a:pPr>
              <a:t>‹#›</a:t>
            </a:fld>
            <a:endParaRPr lang="en-US"/>
          </a:p>
        </p:txBody>
      </p:sp>
    </p:spTree>
    <p:extLst>
      <p:ext uri="{BB962C8B-B14F-4D97-AF65-F5344CB8AC3E}">
        <p14:creationId xmlns:p14="http://schemas.microsoft.com/office/powerpoint/2010/main" val="3179536977"/>
      </p:ext>
    </p:extLst>
  </p:cSld>
  <p:clrMapOvr>
    <a:masterClrMapping/>
  </p:clrMapOvr>
  <p:transition xmlns:p14="http://schemas.microsoft.com/office/powerpoint/2010/mai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E06493D1-784B-074B-B13F-8F021BDC3EF0}" type="slidenum">
              <a:rPr lang="en-US"/>
              <a:pPr>
                <a:defRPr/>
              </a:pPr>
              <a:t>‹#›</a:t>
            </a:fld>
            <a:endParaRPr lang="en-US"/>
          </a:p>
        </p:txBody>
      </p:sp>
    </p:spTree>
    <p:extLst>
      <p:ext uri="{BB962C8B-B14F-4D97-AF65-F5344CB8AC3E}">
        <p14:creationId xmlns:p14="http://schemas.microsoft.com/office/powerpoint/2010/main" val="2192997552"/>
      </p:ext>
    </p:extLst>
  </p:cSld>
  <p:clrMapOvr>
    <a:masterClrMapping/>
  </p:clrMapOvr>
  <p:transition xmlns:p14="http://schemas.microsoft.com/office/powerpoint/2010/mai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57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157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10703912-A73D-D94C-81F4-B63447CFBDF6}" type="slidenum">
              <a:rPr lang="en-US"/>
              <a:pPr>
                <a:defRPr/>
              </a:pPr>
              <a:t>‹#›</a:t>
            </a:fld>
            <a:endParaRPr lang="en-US"/>
          </a:p>
        </p:txBody>
      </p:sp>
    </p:spTree>
    <p:extLst>
      <p:ext uri="{BB962C8B-B14F-4D97-AF65-F5344CB8AC3E}">
        <p14:creationId xmlns:p14="http://schemas.microsoft.com/office/powerpoint/2010/main" val="1008761733"/>
      </p:ext>
    </p:extLst>
  </p:cSld>
  <p:clrMapOvr>
    <a:masterClrMapping/>
  </p:clrMapOvr>
  <p:transition xmlns:p14="http://schemas.microsoft.com/office/powerpoint/2010/main" advClick="0" advTm="5000"/>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071D5BA7-9BA9-4447-AC02-4DE32EA53BA8}" type="slidenum">
              <a:rPr lang="en-US"/>
              <a:pPr>
                <a:defRPr/>
              </a:pPr>
              <a:t>‹#›</a:t>
            </a:fld>
            <a:endParaRPr lang="en-US"/>
          </a:p>
        </p:txBody>
      </p:sp>
    </p:spTree>
    <p:extLst>
      <p:ext uri="{BB962C8B-B14F-4D97-AF65-F5344CB8AC3E}">
        <p14:creationId xmlns:p14="http://schemas.microsoft.com/office/powerpoint/2010/main" val="1291529424"/>
      </p:ext>
    </p:extLst>
  </p:cSld>
  <p:clrMapOvr>
    <a:masterClrMapping/>
  </p:clrMapOvr>
  <p:transition xmlns:p14="http://schemas.microsoft.com/office/powerpoint/2010/mai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7E304FEA-F2AD-924F-88EF-F13432BA464A}" type="slidenum">
              <a:rPr lang="en-US"/>
              <a:pPr>
                <a:defRPr/>
              </a:pPr>
              <a:t>‹#›</a:t>
            </a:fld>
            <a:endParaRPr lang="en-US"/>
          </a:p>
        </p:txBody>
      </p:sp>
    </p:spTree>
    <p:extLst>
      <p:ext uri="{BB962C8B-B14F-4D97-AF65-F5344CB8AC3E}">
        <p14:creationId xmlns:p14="http://schemas.microsoft.com/office/powerpoint/2010/main" val="454323298"/>
      </p:ext>
    </p:extLst>
  </p:cSld>
  <p:clrMapOvr>
    <a:masterClrMapping/>
  </p:clrMapOvr>
  <p:transition xmlns:p14="http://schemas.microsoft.com/office/powerpoint/2010/mai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6BB5486C-52D2-7C4F-AB81-7005A3314AC5}" type="slidenum">
              <a:rPr lang="en-US"/>
              <a:pPr>
                <a:defRPr/>
              </a:pPr>
              <a:t>‹#›</a:t>
            </a:fld>
            <a:endParaRPr lang="en-US"/>
          </a:p>
        </p:txBody>
      </p:sp>
    </p:spTree>
    <p:extLst>
      <p:ext uri="{BB962C8B-B14F-4D97-AF65-F5344CB8AC3E}">
        <p14:creationId xmlns:p14="http://schemas.microsoft.com/office/powerpoint/2010/main" val="1850571541"/>
      </p:ext>
    </p:extLst>
  </p:cSld>
  <p:clrMapOvr>
    <a:masterClrMapping/>
  </p:clrMapOvr>
  <p:transition xmlns:p14="http://schemas.microsoft.com/office/powerpoint/2010/mai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ea typeface="Osaka" charset="0"/>
                <a:cs typeface="Arial" charset="0"/>
              </a:defRPr>
            </a:lvl1pPr>
          </a:lstStyle>
          <a:p>
            <a:pPr>
              <a:defRPr/>
            </a:pPr>
            <a:fld id="{C25AB500-DB9B-D34B-AF98-EA02C485C0BD}" type="slidenum">
              <a:rPr lang="en-US"/>
              <a:pPr>
                <a:defRPr/>
              </a:pPr>
              <a:t>‹#›</a:t>
            </a:fld>
            <a:endParaRPr lang="en-US"/>
          </a:p>
        </p:txBody>
      </p:sp>
    </p:spTree>
    <p:extLst>
      <p:ext uri="{BB962C8B-B14F-4D97-AF65-F5344CB8AC3E}">
        <p14:creationId xmlns:p14="http://schemas.microsoft.com/office/powerpoint/2010/main" val="3869006256"/>
      </p:ext>
    </p:extLst>
  </p:cSld>
  <p:clrMapOvr>
    <a:masterClrMapping/>
  </p:clrMapOvr>
  <p:transition xmlns:p14="http://schemas.microsoft.com/office/powerpoint/2010/mai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5 w 1699"/>
                <a:gd name="T1" fmla="*/ 869 h 3264"/>
                <a:gd name="T2" fmla="*/ 12 w 1699"/>
                <a:gd name="T3" fmla="*/ 289 h 3264"/>
                <a:gd name="T4" fmla="*/ 25 w 1699"/>
                <a:gd name="T5" fmla="*/ 53 h 3264"/>
                <a:gd name="T6" fmla="*/ 45 w 1699"/>
                <a:gd name="T7" fmla="*/ 53 h 3264"/>
                <a:gd name="T8" fmla="*/ 68 w 1699"/>
                <a:gd name="T9" fmla="*/ 17 h 3264"/>
                <a:gd name="T10" fmla="*/ 84 w 1699"/>
                <a:gd name="T11" fmla="*/ 41 h 3264"/>
                <a:gd name="T12" fmla="*/ 94 w 1699"/>
                <a:gd name="T13" fmla="*/ 264 h 3264"/>
                <a:gd name="T14" fmla="*/ 94 w 1699"/>
                <a:gd name="T15" fmla="*/ 671 h 3264"/>
                <a:gd name="T16" fmla="*/ 89 w 1699"/>
                <a:gd name="T17" fmla="*/ 1217 h 3264"/>
                <a:gd name="T18" fmla="*/ 88 w 1699"/>
                <a:gd name="T19" fmla="*/ 1945 h 3264"/>
                <a:gd name="T20" fmla="*/ 92 w 1699"/>
                <a:gd name="T21" fmla="*/ 2613 h 3264"/>
                <a:gd name="T22" fmla="*/ 96 w 1699"/>
                <a:gd name="T23" fmla="*/ 3689 h 3264"/>
                <a:gd name="T24" fmla="*/ 90 w 1699"/>
                <a:gd name="T25" fmla="*/ 4678 h 3264"/>
                <a:gd name="T26" fmla="*/ 92 w 1699"/>
                <a:gd name="T27" fmla="*/ 5050 h 3264"/>
                <a:gd name="T28" fmla="*/ 87 w 1699"/>
                <a:gd name="T29" fmla="*/ 5345 h 3264"/>
                <a:gd name="T30" fmla="*/ 75 w 1699"/>
                <a:gd name="T31" fmla="*/ 5345 h 3264"/>
                <a:gd name="T32" fmla="*/ 52 w 1699"/>
                <a:gd name="T33" fmla="*/ 5296 h 3264"/>
                <a:gd name="T34" fmla="*/ 29 w 1699"/>
                <a:gd name="T35" fmla="*/ 5370 h 3264"/>
                <a:gd name="T36" fmla="*/ 8 w 1699"/>
                <a:gd name="T37" fmla="*/ 5235 h 3264"/>
                <a:gd name="T38" fmla="*/ 2 w 1699"/>
                <a:gd name="T39" fmla="*/ 4876 h 3264"/>
                <a:gd name="T40" fmla="*/ 6 w 1699"/>
                <a:gd name="T41" fmla="*/ 4382 h 3264"/>
                <a:gd name="T42" fmla="*/ 6 w 1699"/>
                <a:gd name="T43" fmla="*/ 3689 h 3264"/>
                <a:gd name="T44" fmla="*/ 1 w 1699"/>
                <a:gd name="T45" fmla="*/ 2997 h 3264"/>
                <a:gd name="T46" fmla="*/ 3 w 1699"/>
                <a:gd name="T47" fmla="*/ 2081 h 3264"/>
                <a:gd name="T48" fmla="*/ 3 w 1699"/>
                <a:gd name="T49" fmla="*/ 1512 h 3264"/>
                <a:gd name="T50" fmla="*/ 5 w 1699"/>
                <a:gd name="T51" fmla="*/ 869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67 h 457"/>
                    <a:gd name="T4" fmla="*/ 187 w 2161"/>
                    <a:gd name="T5" fmla="*/ 334 h 457"/>
                    <a:gd name="T6" fmla="*/ 351 w 2161"/>
                    <a:gd name="T7" fmla="*/ 304 h 457"/>
                    <a:gd name="T8" fmla="*/ 561 w 2161"/>
                    <a:gd name="T9" fmla="*/ 282 h 457"/>
                    <a:gd name="T10" fmla="*/ 852 w 2161"/>
                    <a:gd name="T11" fmla="*/ 260 h 457"/>
                    <a:gd name="T12" fmla="*/ 1166 w 2161"/>
                    <a:gd name="T13" fmla="*/ 260 h 457"/>
                    <a:gd name="T14" fmla="*/ 1540 w 2161"/>
                    <a:gd name="T15" fmla="*/ 319 h 457"/>
                    <a:gd name="T16" fmla="*/ 1757 w 2161"/>
                    <a:gd name="T17" fmla="*/ 402 h 457"/>
                    <a:gd name="T18" fmla="*/ 1906 w 2161"/>
                    <a:gd name="T19" fmla="*/ 454 h 457"/>
                    <a:gd name="T20" fmla="*/ 2048 w 2161"/>
                    <a:gd name="T21" fmla="*/ 424 h 457"/>
                    <a:gd name="T22" fmla="*/ 2108 w 2161"/>
                    <a:gd name="T23" fmla="*/ 349 h 457"/>
                    <a:gd name="T24" fmla="*/ 2108 w 2161"/>
                    <a:gd name="T25" fmla="*/ 252 h 457"/>
                    <a:gd name="T26" fmla="*/ 2003 w 2161"/>
                    <a:gd name="T27" fmla="*/ 154 h 457"/>
                    <a:gd name="T28" fmla="*/ 1166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2 h 585"/>
                    <a:gd name="T2" fmla="*/ 274 w 2341"/>
                    <a:gd name="T3" fmla="*/ 516 h 585"/>
                    <a:gd name="T4" fmla="*/ 72 w 2341"/>
                    <a:gd name="T5" fmla="*/ 487 h 585"/>
                    <a:gd name="T6" fmla="*/ 5 w 2341"/>
                    <a:gd name="T7" fmla="*/ 374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6 w 2341"/>
                    <a:gd name="T19" fmla="*/ 7 h 585"/>
                    <a:gd name="T20" fmla="*/ 1777 w 2341"/>
                    <a:gd name="T21" fmla="*/ 7 h 585"/>
                    <a:gd name="T22" fmla="*/ 2203 w 2341"/>
                    <a:gd name="T23" fmla="*/ 52 h 585"/>
                    <a:gd name="T24" fmla="*/ 2286 w 2341"/>
                    <a:gd name="T25" fmla="*/ 111 h 585"/>
                    <a:gd name="T26" fmla="*/ 2331 w 2341"/>
                    <a:gd name="T27" fmla="*/ 246 h 585"/>
                    <a:gd name="T28" fmla="*/ 2338 w 2341"/>
                    <a:gd name="T29" fmla="*/ 374 h 585"/>
                    <a:gd name="T30" fmla="*/ 2323 w 2341"/>
                    <a:gd name="T31" fmla="*/ 457 h 585"/>
                    <a:gd name="T32" fmla="*/ 2338 w 2341"/>
                    <a:gd name="T33" fmla="*/ 539 h 585"/>
                    <a:gd name="T34" fmla="*/ 2308 w 2341"/>
                    <a:gd name="T35" fmla="*/ 584 h 585"/>
                    <a:gd name="T36" fmla="*/ 2233 w 2341"/>
                    <a:gd name="T37" fmla="*/ 554 h 585"/>
                    <a:gd name="T38" fmla="*/ 2061 w 2341"/>
                    <a:gd name="T39" fmla="*/ 487 h 585"/>
                    <a:gd name="T40" fmla="*/ 1777 w 2341"/>
                    <a:gd name="T41" fmla="*/ 449 h 585"/>
                    <a:gd name="T42" fmla="*/ 1612 w 2341"/>
                    <a:gd name="T43" fmla="*/ 449 h 585"/>
                    <a:gd name="T44" fmla="*/ 1328 w 2341"/>
                    <a:gd name="T45" fmla="*/ 419 h 585"/>
                    <a:gd name="T46" fmla="*/ 1194 w 2341"/>
                    <a:gd name="T47" fmla="*/ 412 h 585"/>
                    <a:gd name="T48" fmla="*/ 895 w 2341"/>
                    <a:gd name="T49" fmla="*/ 427 h 585"/>
                    <a:gd name="T50" fmla="*/ 671 w 2341"/>
                    <a:gd name="T51" fmla="*/ 412 h 585"/>
                    <a:gd name="T52" fmla="*/ 506 w 2341"/>
                    <a:gd name="T53" fmla="*/ 442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9 w 157"/>
                  <a:gd name="T1" fmla="*/ 8 h 337"/>
                  <a:gd name="T2" fmla="*/ 156 w 157"/>
                  <a:gd name="T3" fmla="*/ 196 h 337"/>
                  <a:gd name="T4" fmla="*/ 141 w 157"/>
                  <a:gd name="T5" fmla="*/ 338 h 337"/>
                  <a:gd name="T6" fmla="*/ 0 w 157"/>
                  <a:gd name="T7" fmla="*/ 0 h 337"/>
                  <a:gd name="T8" fmla="*/ 89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67 h 396"/>
                  <a:gd name="T2" fmla="*/ 105 w 808"/>
                  <a:gd name="T3" fmla="*/ 367 h 396"/>
                  <a:gd name="T4" fmla="*/ 255 w 808"/>
                  <a:gd name="T5" fmla="*/ 307 h 396"/>
                  <a:gd name="T6" fmla="*/ 472 w 808"/>
                  <a:gd name="T7" fmla="*/ 112 h 396"/>
                  <a:gd name="T8" fmla="*/ 307 w 808"/>
                  <a:gd name="T9" fmla="*/ 67 h 396"/>
                  <a:gd name="T10" fmla="*/ 232 w 808"/>
                  <a:gd name="T11" fmla="*/ 22 h 396"/>
                  <a:gd name="T12" fmla="*/ 352 w 808"/>
                  <a:gd name="T13" fmla="*/ 22 h 396"/>
                  <a:gd name="T14" fmla="*/ 525 w 808"/>
                  <a:gd name="T15" fmla="*/ 74 h 396"/>
                  <a:gd name="T16" fmla="*/ 622 w 808"/>
                  <a:gd name="T17" fmla="*/ 0 h 396"/>
                  <a:gd name="T18" fmla="*/ 682 w 808"/>
                  <a:gd name="T19" fmla="*/ 0 h 396"/>
                  <a:gd name="T20" fmla="*/ 577 w 808"/>
                  <a:gd name="T21" fmla="*/ 82 h 396"/>
                  <a:gd name="T22" fmla="*/ 802 w 808"/>
                  <a:gd name="T23" fmla="*/ 134 h 396"/>
                  <a:gd name="T24" fmla="*/ 809 w 808"/>
                  <a:gd name="T25" fmla="*/ 210 h 396"/>
                  <a:gd name="T26" fmla="*/ 517 w 808"/>
                  <a:gd name="T27" fmla="*/ 134 h 396"/>
                  <a:gd name="T28" fmla="*/ 344 w 808"/>
                  <a:gd name="T29" fmla="*/ 292 h 396"/>
                  <a:gd name="T30" fmla="*/ 277 w 808"/>
                  <a:gd name="T31" fmla="*/ 345 h 396"/>
                  <a:gd name="T32" fmla="*/ 157 w 808"/>
                  <a:gd name="T33" fmla="*/ 397 h 396"/>
                  <a:gd name="T34" fmla="*/ 0 w 808"/>
                  <a:gd name="T35" fmla="*/ 367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gn="ctr" eaLnBrk="0" hangingPunc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eaLnBrk="0" hangingPunc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eaLnBrk="0" hangingPunct="0">
              <a:defRPr>
                <a:ea typeface="Osaka" charset="0"/>
              </a:defRPr>
            </a:lvl1pPr>
          </a:lstStyle>
          <a:p>
            <a:pPr>
              <a:defRPr/>
            </a:pPr>
            <a:fld id="{99016DF4-5B85-4F49-9E03-4F78BD0F01D6}" type="slidenum">
              <a:rPr lang="en-US"/>
              <a:pPr>
                <a:defRPr/>
              </a:pPr>
              <a:t>‹#›</a:t>
            </a:fld>
            <a:endParaRPr lang="en-US"/>
          </a:p>
        </p:txBody>
      </p:sp>
    </p:spTree>
    <p:extLst>
      <p:ext uri="{BB962C8B-B14F-4D97-AF65-F5344CB8AC3E}">
        <p14:creationId xmlns:p14="http://schemas.microsoft.com/office/powerpoint/2010/main" val="1888861159"/>
      </p:ext>
    </p:extLst>
  </p:cSld>
  <p:clrMapOvr>
    <a:masterClrMapping/>
  </p:clrMapOvr>
  <p:transition xmlns:p14="http://schemas.microsoft.com/office/powerpoint/2010/main">
    <p:fade thruBlk="1"/>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9"/>
          <p:cNvSpPr>
            <a:spLocks noGrp="1" noChangeArrowheads="1"/>
          </p:cNvSpPr>
          <p:nvPr>
            <p:ph type="sldNum" sz="quarter" idx="12"/>
          </p:nvPr>
        </p:nvSpPr>
        <p:spPr/>
        <p:txBody>
          <a:bodyPr/>
          <a:lstStyle>
            <a:lvl1pPr eaLnBrk="0" hangingPunct="0">
              <a:defRPr>
                <a:ea typeface="Osaka" charset="0"/>
              </a:defRPr>
            </a:lvl1pPr>
          </a:lstStyle>
          <a:p>
            <a:pPr>
              <a:defRPr/>
            </a:pPr>
            <a:fld id="{D1BB682F-85FE-AD4A-983E-E64B498FC5C3}" type="slidenum">
              <a:rPr lang="en-US"/>
              <a:pPr>
                <a:defRPr/>
              </a:pPr>
              <a:t>‹#›</a:t>
            </a:fld>
            <a:endParaRPr lang="en-US"/>
          </a:p>
        </p:txBody>
      </p:sp>
    </p:spTree>
    <p:extLst>
      <p:ext uri="{BB962C8B-B14F-4D97-AF65-F5344CB8AC3E}">
        <p14:creationId xmlns:p14="http://schemas.microsoft.com/office/powerpoint/2010/main" val="2194927497"/>
      </p:ext>
    </p:extLst>
  </p:cSld>
  <p:clrMapOvr>
    <a:masterClrMapping/>
  </p:clrMapOvr>
  <p:transition xmlns:p14="http://schemas.microsoft.com/office/powerpoint/2010/main">
    <p:fade thruBlk="1"/>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9"/>
          <p:cNvSpPr>
            <a:spLocks noGrp="1" noChangeArrowheads="1"/>
          </p:cNvSpPr>
          <p:nvPr>
            <p:ph type="sldNum" sz="quarter" idx="12"/>
          </p:nvPr>
        </p:nvSpPr>
        <p:spPr/>
        <p:txBody>
          <a:bodyPr/>
          <a:lstStyle>
            <a:lvl1pPr eaLnBrk="0" hangingPunct="0">
              <a:defRPr>
                <a:ea typeface="Osaka" charset="0"/>
              </a:defRPr>
            </a:lvl1pPr>
          </a:lstStyle>
          <a:p>
            <a:pPr>
              <a:defRPr/>
            </a:pPr>
            <a:fld id="{7B5E6551-82E9-1443-9050-7EFCA2CB5709}" type="slidenum">
              <a:rPr lang="en-US"/>
              <a:pPr>
                <a:defRPr/>
              </a:pPr>
              <a:t>‹#›</a:t>
            </a:fld>
            <a:endParaRPr lang="en-US"/>
          </a:p>
        </p:txBody>
      </p:sp>
    </p:spTree>
    <p:extLst>
      <p:ext uri="{BB962C8B-B14F-4D97-AF65-F5344CB8AC3E}">
        <p14:creationId xmlns:p14="http://schemas.microsoft.com/office/powerpoint/2010/main" val="1128248452"/>
      </p:ext>
    </p:extLst>
  </p:cSld>
  <p:clrMapOvr>
    <a:masterClrMapping/>
  </p:clrMapOvr>
  <p:transition xmlns:p14="http://schemas.microsoft.com/office/powerpoint/2010/main">
    <p:fade thruBlk="1"/>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9"/>
          <p:cNvSpPr>
            <a:spLocks noGrp="1" noChangeArrowheads="1"/>
          </p:cNvSpPr>
          <p:nvPr>
            <p:ph type="sldNum" sz="quarter" idx="12"/>
          </p:nvPr>
        </p:nvSpPr>
        <p:spPr/>
        <p:txBody>
          <a:bodyPr/>
          <a:lstStyle>
            <a:lvl1pPr eaLnBrk="0" hangingPunct="0">
              <a:defRPr>
                <a:ea typeface="Osaka" charset="0"/>
              </a:defRPr>
            </a:lvl1pPr>
          </a:lstStyle>
          <a:p>
            <a:pPr>
              <a:defRPr/>
            </a:pPr>
            <a:fld id="{F7B4DF3E-2510-3749-89A7-A1DE877BF2E7}" type="slidenum">
              <a:rPr lang="en-US"/>
              <a:pPr>
                <a:defRPr/>
              </a:pPr>
              <a:t>‹#›</a:t>
            </a:fld>
            <a:endParaRPr lang="en-US"/>
          </a:p>
        </p:txBody>
      </p:sp>
    </p:spTree>
    <p:extLst>
      <p:ext uri="{BB962C8B-B14F-4D97-AF65-F5344CB8AC3E}">
        <p14:creationId xmlns:p14="http://schemas.microsoft.com/office/powerpoint/2010/main" val="49457967"/>
      </p:ext>
    </p:extLst>
  </p:cSld>
  <p:clrMapOvr>
    <a:masterClrMapping/>
  </p:clrMapOvr>
  <p:transition xmlns:p14="http://schemas.microsoft.com/office/powerpoint/2010/main">
    <p:fade thruBlk="1"/>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ea typeface="Osaka" charset="0"/>
              </a:defRPr>
            </a:lvl1pPr>
          </a:lstStyle>
          <a:p>
            <a:pPr>
              <a:defRPr/>
            </a:pPr>
            <a:fld id="{FB2DA678-AB00-B048-BFBB-E88A89FA6ECD}" type="slidenum">
              <a:rPr lang="en-US"/>
              <a:pPr>
                <a:defRPr/>
              </a:pPr>
              <a:t>‹#›</a:t>
            </a:fld>
            <a:endParaRPr lang="en-US"/>
          </a:p>
        </p:txBody>
      </p:sp>
    </p:spTree>
    <p:extLst>
      <p:ext uri="{BB962C8B-B14F-4D97-AF65-F5344CB8AC3E}">
        <p14:creationId xmlns:p14="http://schemas.microsoft.com/office/powerpoint/2010/main" val="1164433519"/>
      </p:ext>
    </p:extLst>
  </p:cSld>
  <p:clrMapOvr>
    <a:masterClrMapping/>
  </p:clrMapOvr>
  <p:transition xmlns:p14="http://schemas.microsoft.com/office/powerpoint/2010/main">
    <p:fade thruBlk="1"/>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9"/>
          <p:cNvSpPr>
            <a:spLocks noGrp="1" noChangeArrowheads="1"/>
          </p:cNvSpPr>
          <p:nvPr>
            <p:ph type="sldNum" sz="quarter" idx="12"/>
          </p:nvPr>
        </p:nvSpPr>
        <p:spPr/>
        <p:txBody>
          <a:bodyPr/>
          <a:lstStyle>
            <a:lvl1pPr eaLnBrk="0" hangingPunct="0">
              <a:defRPr>
                <a:ea typeface="Osaka" charset="0"/>
              </a:defRPr>
            </a:lvl1pPr>
          </a:lstStyle>
          <a:p>
            <a:pPr>
              <a:defRPr/>
            </a:pPr>
            <a:fld id="{FB34F43C-BE25-D643-A645-649B0B130A6A}" type="slidenum">
              <a:rPr lang="en-US"/>
              <a:pPr>
                <a:defRPr/>
              </a:pPr>
              <a:t>‹#›</a:t>
            </a:fld>
            <a:endParaRPr lang="en-US"/>
          </a:p>
        </p:txBody>
      </p:sp>
    </p:spTree>
    <p:extLst>
      <p:ext uri="{BB962C8B-B14F-4D97-AF65-F5344CB8AC3E}">
        <p14:creationId xmlns:p14="http://schemas.microsoft.com/office/powerpoint/2010/main" val="4102611054"/>
      </p:ext>
    </p:extLst>
  </p:cSld>
  <p:clrMapOvr>
    <a:masterClrMapping/>
  </p:clrMapOvr>
  <p:transition xmlns:p14="http://schemas.microsoft.com/office/powerpoint/2010/mai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771C2E-6D49-0348-8A4F-C106BA930AFF}" type="slidenum">
              <a:rPr lang="en-US"/>
              <a:pPr>
                <a:defRPr/>
              </a:pPr>
              <a:t>‹#›</a:t>
            </a:fld>
            <a:endParaRPr lang="en-US"/>
          </a:p>
        </p:txBody>
      </p:sp>
    </p:spTree>
    <p:extLst>
      <p:ext uri="{BB962C8B-B14F-4D97-AF65-F5344CB8AC3E}">
        <p14:creationId xmlns:p14="http://schemas.microsoft.com/office/powerpoint/2010/main" val="4233400729"/>
      </p:ext>
    </p:extLst>
  </p:cSld>
  <p:clrMapOvr>
    <a:masterClrMapping/>
  </p:clrMapOvr>
  <p:transition xmlns:p14="http://schemas.microsoft.com/office/powerpoint/2010/main" advClick="0" advTm="5000"/>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9"/>
          <p:cNvSpPr>
            <a:spLocks noGrp="1" noChangeArrowheads="1"/>
          </p:cNvSpPr>
          <p:nvPr>
            <p:ph type="sldNum" sz="quarter" idx="12"/>
          </p:nvPr>
        </p:nvSpPr>
        <p:spPr/>
        <p:txBody>
          <a:bodyPr/>
          <a:lstStyle>
            <a:lvl1pPr eaLnBrk="0" hangingPunct="0">
              <a:defRPr>
                <a:ea typeface="Osaka" charset="0"/>
              </a:defRPr>
            </a:lvl1pPr>
          </a:lstStyle>
          <a:p>
            <a:pPr>
              <a:defRPr/>
            </a:pPr>
            <a:fld id="{5EE9E7F0-C4F9-3641-A135-6CC11274AC78}" type="slidenum">
              <a:rPr lang="en-US"/>
              <a:pPr>
                <a:defRPr/>
              </a:pPr>
              <a:t>‹#›</a:t>
            </a:fld>
            <a:endParaRPr lang="en-US"/>
          </a:p>
        </p:txBody>
      </p:sp>
    </p:spTree>
    <p:extLst>
      <p:ext uri="{BB962C8B-B14F-4D97-AF65-F5344CB8AC3E}">
        <p14:creationId xmlns:p14="http://schemas.microsoft.com/office/powerpoint/2010/main" val="1833306348"/>
      </p:ext>
    </p:extLst>
  </p:cSld>
  <p:clrMapOvr>
    <a:masterClrMapping/>
  </p:clrMapOvr>
  <p:transition xmlns:p14="http://schemas.microsoft.com/office/powerpoint/2010/main">
    <p:fade thruBlk="1"/>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9"/>
          <p:cNvSpPr>
            <a:spLocks noGrp="1" noChangeArrowheads="1"/>
          </p:cNvSpPr>
          <p:nvPr>
            <p:ph type="sldNum" sz="quarter" idx="12"/>
          </p:nvPr>
        </p:nvSpPr>
        <p:spPr/>
        <p:txBody>
          <a:bodyPr/>
          <a:lstStyle>
            <a:lvl1pPr eaLnBrk="0" hangingPunct="0">
              <a:defRPr>
                <a:ea typeface="Osaka" charset="0"/>
              </a:defRPr>
            </a:lvl1pPr>
          </a:lstStyle>
          <a:p>
            <a:pPr>
              <a:defRPr/>
            </a:pPr>
            <a:fld id="{81C4379A-1A5F-7B48-87D5-EE3546255805}" type="slidenum">
              <a:rPr lang="en-US"/>
              <a:pPr>
                <a:defRPr/>
              </a:pPr>
              <a:t>‹#›</a:t>
            </a:fld>
            <a:endParaRPr lang="en-US"/>
          </a:p>
        </p:txBody>
      </p:sp>
    </p:spTree>
    <p:extLst>
      <p:ext uri="{BB962C8B-B14F-4D97-AF65-F5344CB8AC3E}">
        <p14:creationId xmlns:p14="http://schemas.microsoft.com/office/powerpoint/2010/main" val="1345658955"/>
      </p:ext>
    </p:extLst>
  </p:cSld>
  <p:clrMapOvr>
    <a:masterClrMapping/>
  </p:clrMapOvr>
  <p:transition xmlns:p14="http://schemas.microsoft.com/office/powerpoint/2010/main">
    <p:fade thruBlk="1"/>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9"/>
          <p:cNvSpPr>
            <a:spLocks noGrp="1" noChangeArrowheads="1"/>
          </p:cNvSpPr>
          <p:nvPr>
            <p:ph type="sldNum" sz="quarter" idx="12"/>
          </p:nvPr>
        </p:nvSpPr>
        <p:spPr/>
        <p:txBody>
          <a:bodyPr/>
          <a:lstStyle>
            <a:lvl1pPr eaLnBrk="0" hangingPunct="0">
              <a:defRPr>
                <a:ea typeface="Osaka" charset="0"/>
              </a:defRPr>
            </a:lvl1pPr>
          </a:lstStyle>
          <a:p>
            <a:pPr>
              <a:defRPr/>
            </a:pPr>
            <a:fld id="{613AF755-FEE0-E444-86AC-838B55CC7D1F}" type="slidenum">
              <a:rPr lang="en-US"/>
              <a:pPr>
                <a:defRPr/>
              </a:pPr>
              <a:t>‹#›</a:t>
            </a:fld>
            <a:endParaRPr lang="en-US"/>
          </a:p>
        </p:txBody>
      </p:sp>
    </p:spTree>
    <p:extLst>
      <p:ext uri="{BB962C8B-B14F-4D97-AF65-F5344CB8AC3E}">
        <p14:creationId xmlns:p14="http://schemas.microsoft.com/office/powerpoint/2010/main" val="2466842944"/>
      </p:ext>
    </p:extLst>
  </p:cSld>
  <p:clrMapOvr>
    <a:masterClrMapping/>
  </p:clrMapOvr>
  <p:transition xmlns:p14="http://schemas.microsoft.com/office/powerpoint/2010/main">
    <p:fade thruBlk="1"/>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9"/>
          <p:cNvSpPr>
            <a:spLocks noGrp="1" noChangeArrowheads="1"/>
          </p:cNvSpPr>
          <p:nvPr>
            <p:ph type="sldNum" sz="quarter" idx="12"/>
          </p:nvPr>
        </p:nvSpPr>
        <p:spPr/>
        <p:txBody>
          <a:bodyPr/>
          <a:lstStyle>
            <a:lvl1pPr eaLnBrk="0" hangingPunct="0">
              <a:defRPr>
                <a:ea typeface="Osaka" charset="0"/>
              </a:defRPr>
            </a:lvl1pPr>
          </a:lstStyle>
          <a:p>
            <a:pPr>
              <a:defRPr/>
            </a:pPr>
            <a:fld id="{ED722896-CF67-5845-91D3-CA9ADD346BB3}" type="slidenum">
              <a:rPr lang="en-US"/>
              <a:pPr>
                <a:defRPr/>
              </a:pPr>
              <a:t>‹#›</a:t>
            </a:fld>
            <a:endParaRPr lang="en-US"/>
          </a:p>
        </p:txBody>
      </p:sp>
    </p:spTree>
    <p:extLst>
      <p:ext uri="{BB962C8B-B14F-4D97-AF65-F5344CB8AC3E}">
        <p14:creationId xmlns:p14="http://schemas.microsoft.com/office/powerpoint/2010/main" val="1472707530"/>
      </p:ext>
    </p:extLst>
  </p:cSld>
  <p:clrMapOvr>
    <a:masterClrMapping/>
  </p:clrMapOvr>
  <p:transition xmlns:p14="http://schemas.microsoft.com/office/powerpoint/2010/main">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9"/>
          <p:cNvSpPr>
            <a:spLocks noGrp="1" noChangeArrowheads="1"/>
          </p:cNvSpPr>
          <p:nvPr>
            <p:ph type="sldNum" sz="quarter" idx="12"/>
          </p:nvPr>
        </p:nvSpPr>
        <p:spPr/>
        <p:txBody>
          <a:bodyPr/>
          <a:lstStyle>
            <a:lvl1pPr eaLnBrk="0" hangingPunct="0">
              <a:defRPr>
                <a:ea typeface="Osaka" charset="0"/>
              </a:defRPr>
            </a:lvl1pPr>
          </a:lstStyle>
          <a:p>
            <a:pPr>
              <a:defRPr/>
            </a:pPr>
            <a:fld id="{543096D2-CEEF-E64D-9083-1D6FB3F16CE1}" type="slidenum">
              <a:rPr lang="en-US"/>
              <a:pPr>
                <a:defRPr/>
              </a:pPr>
              <a:t>‹#›</a:t>
            </a:fld>
            <a:endParaRPr lang="en-US"/>
          </a:p>
        </p:txBody>
      </p:sp>
    </p:spTree>
    <p:extLst>
      <p:ext uri="{BB962C8B-B14F-4D97-AF65-F5344CB8AC3E}">
        <p14:creationId xmlns:p14="http://schemas.microsoft.com/office/powerpoint/2010/main" val="3435616563"/>
      </p:ext>
    </p:extLst>
  </p:cSld>
  <p:clrMapOvr>
    <a:masterClrMapping/>
  </p:clrMapOvr>
  <p:transition xmlns:p14="http://schemas.microsoft.com/office/powerpoint/2010/main">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66B3D0-4F0E-6047-B3B4-1204FBEA82CC}" type="slidenum">
              <a:rPr lang="en-US"/>
              <a:pPr>
                <a:defRPr/>
              </a:pPr>
              <a:t>‹#›</a:t>
            </a:fld>
            <a:endParaRPr lang="en-US"/>
          </a:p>
        </p:txBody>
      </p:sp>
    </p:spTree>
    <p:extLst>
      <p:ext uri="{BB962C8B-B14F-4D97-AF65-F5344CB8AC3E}">
        <p14:creationId xmlns:p14="http://schemas.microsoft.com/office/powerpoint/2010/main" val="2323654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7C33B4-AEF5-974E-8837-B72B4C15CF78}" type="slidenum">
              <a:rPr lang="en-US"/>
              <a:pPr>
                <a:defRPr/>
              </a:pPr>
              <a:t>‹#›</a:t>
            </a:fld>
            <a:endParaRPr lang="en-US"/>
          </a:p>
        </p:txBody>
      </p:sp>
    </p:spTree>
    <p:extLst>
      <p:ext uri="{BB962C8B-B14F-4D97-AF65-F5344CB8AC3E}">
        <p14:creationId xmlns:p14="http://schemas.microsoft.com/office/powerpoint/2010/main" val="34905008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4A1AAB-0E4F-DF4C-968C-B502EA4A0783}" type="slidenum">
              <a:rPr lang="en-US"/>
              <a:pPr>
                <a:defRPr/>
              </a:pPr>
              <a:t>‹#›</a:t>
            </a:fld>
            <a:endParaRPr lang="en-US"/>
          </a:p>
        </p:txBody>
      </p:sp>
    </p:spTree>
    <p:extLst>
      <p:ext uri="{BB962C8B-B14F-4D97-AF65-F5344CB8AC3E}">
        <p14:creationId xmlns:p14="http://schemas.microsoft.com/office/powerpoint/2010/main" val="25767118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8FE21D-44CE-984E-AA17-2362AC6FB82F}" type="slidenum">
              <a:rPr lang="en-US"/>
              <a:pPr>
                <a:defRPr/>
              </a:pPr>
              <a:t>‹#›</a:t>
            </a:fld>
            <a:endParaRPr lang="en-US"/>
          </a:p>
        </p:txBody>
      </p:sp>
    </p:spTree>
    <p:extLst>
      <p:ext uri="{BB962C8B-B14F-4D97-AF65-F5344CB8AC3E}">
        <p14:creationId xmlns:p14="http://schemas.microsoft.com/office/powerpoint/2010/main" val="10605969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9312F9-46E8-8B46-91F7-890F0CFD7A46}" type="slidenum">
              <a:rPr lang="en-US"/>
              <a:pPr>
                <a:defRPr/>
              </a:pPr>
              <a:t>‹#›</a:t>
            </a:fld>
            <a:endParaRPr lang="en-US"/>
          </a:p>
        </p:txBody>
      </p:sp>
    </p:spTree>
    <p:extLst>
      <p:ext uri="{BB962C8B-B14F-4D97-AF65-F5344CB8AC3E}">
        <p14:creationId xmlns:p14="http://schemas.microsoft.com/office/powerpoint/2010/main" val="1211444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2373358-4FE2-0F42-93FF-9BEA1CB91122}" type="slidenum">
              <a:rPr lang="en-US"/>
              <a:pPr>
                <a:defRPr/>
              </a:pPr>
              <a:t>‹#›</a:t>
            </a:fld>
            <a:endParaRPr lang="en-US"/>
          </a:p>
        </p:txBody>
      </p:sp>
    </p:spTree>
    <p:extLst>
      <p:ext uri="{BB962C8B-B14F-4D97-AF65-F5344CB8AC3E}">
        <p14:creationId xmlns:p14="http://schemas.microsoft.com/office/powerpoint/2010/main" val="436429822"/>
      </p:ext>
    </p:extLst>
  </p:cSld>
  <p:clrMapOvr>
    <a:masterClrMapping/>
  </p:clrMapOvr>
  <p:transition xmlns:p14="http://schemas.microsoft.com/office/powerpoint/2010/main" advClick="0" advTm="5000"/>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FB36C-670A-C341-96BB-D94A6EA4AC52}" type="slidenum">
              <a:rPr lang="en-US"/>
              <a:pPr>
                <a:defRPr/>
              </a:pPr>
              <a:t>‹#›</a:t>
            </a:fld>
            <a:endParaRPr lang="en-US"/>
          </a:p>
        </p:txBody>
      </p:sp>
    </p:spTree>
    <p:extLst>
      <p:ext uri="{BB962C8B-B14F-4D97-AF65-F5344CB8AC3E}">
        <p14:creationId xmlns:p14="http://schemas.microsoft.com/office/powerpoint/2010/main" val="40519059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15C9B3-95BE-BF42-A738-C785294F1CCD}" type="slidenum">
              <a:rPr lang="en-US"/>
              <a:pPr>
                <a:defRPr/>
              </a:pPr>
              <a:t>‹#›</a:t>
            </a:fld>
            <a:endParaRPr lang="en-US"/>
          </a:p>
        </p:txBody>
      </p:sp>
    </p:spTree>
    <p:extLst>
      <p:ext uri="{BB962C8B-B14F-4D97-AF65-F5344CB8AC3E}">
        <p14:creationId xmlns:p14="http://schemas.microsoft.com/office/powerpoint/2010/main" val="26541013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AFE723-2C74-2A4D-92F2-DEC7DA8DD9FD}" type="slidenum">
              <a:rPr lang="en-US"/>
              <a:pPr>
                <a:defRPr/>
              </a:pPr>
              <a:t>‹#›</a:t>
            </a:fld>
            <a:endParaRPr lang="en-US"/>
          </a:p>
        </p:txBody>
      </p:sp>
    </p:spTree>
    <p:extLst>
      <p:ext uri="{BB962C8B-B14F-4D97-AF65-F5344CB8AC3E}">
        <p14:creationId xmlns:p14="http://schemas.microsoft.com/office/powerpoint/2010/main" val="26786687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D985F-9EDC-534E-A727-739D5988A66F}" type="slidenum">
              <a:rPr lang="en-US"/>
              <a:pPr>
                <a:defRPr/>
              </a:pPr>
              <a:t>‹#›</a:t>
            </a:fld>
            <a:endParaRPr lang="en-US"/>
          </a:p>
        </p:txBody>
      </p:sp>
    </p:spTree>
    <p:extLst>
      <p:ext uri="{BB962C8B-B14F-4D97-AF65-F5344CB8AC3E}">
        <p14:creationId xmlns:p14="http://schemas.microsoft.com/office/powerpoint/2010/main" val="1969000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34EC2D-6498-CC48-8379-C056827A2502}" type="slidenum">
              <a:rPr lang="en-US"/>
              <a:pPr>
                <a:defRPr/>
              </a:pPr>
              <a:t>‹#›</a:t>
            </a:fld>
            <a:endParaRPr lang="en-US"/>
          </a:p>
        </p:txBody>
      </p:sp>
    </p:spTree>
    <p:extLst>
      <p:ext uri="{BB962C8B-B14F-4D97-AF65-F5344CB8AC3E}">
        <p14:creationId xmlns:p14="http://schemas.microsoft.com/office/powerpoint/2010/main" val="22001669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7DA427-0865-8F4F-B936-5715F4949F12}" type="slidenum">
              <a:rPr lang="en-US"/>
              <a:pPr>
                <a:defRPr/>
              </a:pPr>
              <a:t>‹#›</a:t>
            </a:fld>
            <a:endParaRPr lang="en-US"/>
          </a:p>
        </p:txBody>
      </p:sp>
    </p:spTree>
    <p:extLst>
      <p:ext uri="{BB962C8B-B14F-4D97-AF65-F5344CB8AC3E}">
        <p14:creationId xmlns:p14="http://schemas.microsoft.com/office/powerpoint/2010/main" val="23241275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C955A1D-9FF8-704E-9B2E-FFEC62FC5D35}" type="slidenum">
              <a:rPr lang="en-US"/>
              <a:pPr>
                <a:defRPr/>
              </a:pPr>
              <a:t>‹#›</a:t>
            </a:fld>
            <a:endParaRPr lang="en-US"/>
          </a:p>
        </p:txBody>
      </p:sp>
    </p:spTree>
    <p:extLst>
      <p:ext uri="{BB962C8B-B14F-4D97-AF65-F5344CB8AC3E}">
        <p14:creationId xmlns:p14="http://schemas.microsoft.com/office/powerpoint/2010/main" val="87071955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9A3E88B-DC9E-3949-8F99-4D5515FCEFBD}" type="slidenum">
              <a:rPr lang="en-US"/>
              <a:pPr>
                <a:defRPr/>
              </a:pPr>
              <a:t>‹#›</a:t>
            </a:fld>
            <a:endParaRPr lang="en-US"/>
          </a:p>
        </p:txBody>
      </p:sp>
    </p:spTree>
    <p:extLst>
      <p:ext uri="{BB962C8B-B14F-4D97-AF65-F5344CB8AC3E}">
        <p14:creationId xmlns:p14="http://schemas.microsoft.com/office/powerpoint/2010/main" val="29123187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24A0C26-398C-784F-A486-81134E46DA78}" type="slidenum">
              <a:rPr lang="en-US"/>
              <a:pPr>
                <a:defRPr/>
              </a:pPr>
              <a:t>‹#›</a:t>
            </a:fld>
            <a:endParaRPr lang="en-US"/>
          </a:p>
        </p:txBody>
      </p:sp>
    </p:spTree>
    <p:extLst>
      <p:ext uri="{BB962C8B-B14F-4D97-AF65-F5344CB8AC3E}">
        <p14:creationId xmlns:p14="http://schemas.microsoft.com/office/powerpoint/2010/main" val="18389946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EA9969-6024-E44A-95B2-AB5B03F8CFDC}" type="slidenum">
              <a:rPr lang="en-US"/>
              <a:pPr>
                <a:defRPr/>
              </a:pPr>
              <a:t>‹#›</a:t>
            </a:fld>
            <a:endParaRPr lang="en-US"/>
          </a:p>
        </p:txBody>
      </p:sp>
    </p:spTree>
    <p:extLst>
      <p:ext uri="{BB962C8B-B14F-4D97-AF65-F5344CB8AC3E}">
        <p14:creationId xmlns:p14="http://schemas.microsoft.com/office/powerpoint/2010/main" val="519259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69C297A-DBB0-7948-9EE7-CBC5A3135AB9}" type="slidenum">
              <a:rPr lang="en-US"/>
              <a:pPr>
                <a:defRPr/>
              </a:pPr>
              <a:t>‹#›</a:t>
            </a:fld>
            <a:endParaRPr lang="en-US"/>
          </a:p>
        </p:txBody>
      </p:sp>
    </p:spTree>
    <p:extLst>
      <p:ext uri="{BB962C8B-B14F-4D97-AF65-F5344CB8AC3E}">
        <p14:creationId xmlns:p14="http://schemas.microsoft.com/office/powerpoint/2010/main" val="3031639116"/>
      </p:ext>
    </p:extLst>
  </p:cSld>
  <p:clrMapOvr>
    <a:masterClrMapping/>
  </p:clrMapOvr>
  <p:transition xmlns:p14="http://schemas.microsoft.com/office/powerpoint/2010/main" advClick="0" advTm="5000"/>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C2E5D-7CF1-A24E-BDD7-C8DD82B5EABF}" type="slidenum">
              <a:rPr lang="en-US"/>
              <a:pPr>
                <a:defRPr/>
              </a:pPr>
              <a:t>‹#›</a:t>
            </a:fld>
            <a:endParaRPr lang="en-US"/>
          </a:p>
        </p:txBody>
      </p:sp>
    </p:spTree>
    <p:extLst>
      <p:ext uri="{BB962C8B-B14F-4D97-AF65-F5344CB8AC3E}">
        <p14:creationId xmlns:p14="http://schemas.microsoft.com/office/powerpoint/2010/main" val="416927729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167398-C630-B84F-AC46-1AD8F3BED8A1}" type="slidenum">
              <a:rPr lang="en-US"/>
              <a:pPr>
                <a:defRPr/>
              </a:pPr>
              <a:t>‹#›</a:t>
            </a:fld>
            <a:endParaRPr lang="en-US"/>
          </a:p>
        </p:txBody>
      </p:sp>
    </p:spTree>
    <p:extLst>
      <p:ext uri="{BB962C8B-B14F-4D97-AF65-F5344CB8AC3E}">
        <p14:creationId xmlns:p14="http://schemas.microsoft.com/office/powerpoint/2010/main" val="13793051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67D5F2-44BA-3B4C-A24C-35427936D3F7}" type="slidenum">
              <a:rPr lang="en-US"/>
              <a:pPr>
                <a:defRPr/>
              </a:pPr>
              <a:t>‹#›</a:t>
            </a:fld>
            <a:endParaRPr lang="en-US"/>
          </a:p>
        </p:txBody>
      </p:sp>
    </p:spTree>
    <p:extLst>
      <p:ext uri="{BB962C8B-B14F-4D97-AF65-F5344CB8AC3E}">
        <p14:creationId xmlns:p14="http://schemas.microsoft.com/office/powerpoint/2010/main" val="3267669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25B6EC-12E1-224B-85A0-DCE6B7BA5219}" type="slidenum">
              <a:rPr lang="en-US"/>
              <a:pPr>
                <a:defRPr/>
              </a:pPr>
              <a:t>‹#›</a:t>
            </a:fld>
            <a:endParaRPr lang="en-US"/>
          </a:p>
        </p:txBody>
      </p:sp>
    </p:spTree>
    <p:extLst>
      <p:ext uri="{BB962C8B-B14F-4D97-AF65-F5344CB8AC3E}">
        <p14:creationId xmlns:p14="http://schemas.microsoft.com/office/powerpoint/2010/main" val="35933281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3BB4CE-7BB8-D847-9DC3-E0F6DD6D08AE}" type="slidenum">
              <a:rPr lang="en-US"/>
              <a:pPr>
                <a:defRPr/>
              </a:pPr>
              <a:t>‹#›</a:t>
            </a:fld>
            <a:endParaRPr lang="en-US"/>
          </a:p>
        </p:txBody>
      </p:sp>
    </p:spTree>
    <p:extLst>
      <p:ext uri="{BB962C8B-B14F-4D97-AF65-F5344CB8AC3E}">
        <p14:creationId xmlns:p14="http://schemas.microsoft.com/office/powerpoint/2010/main" val="33874946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AF75F8-AF7D-6B45-9BE9-17F4644961FE}" type="slidenum">
              <a:rPr lang="en-US"/>
              <a:pPr>
                <a:defRPr/>
              </a:pPr>
              <a:t>‹#›</a:t>
            </a:fld>
            <a:endParaRPr lang="en-US"/>
          </a:p>
        </p:txBody>
      </p:sp>
    </p:spTree>
    <p:extLst>
      <p:ext uri="{BB962C8B-B14F-4D97-AF65-F5344CB8AC3E}">
        <p14:creationId xmlns:p14="http://schemas.microsoft.com/office/powerpoint/2010/main" val="41897338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4717C1-47DB-E74E-9235-0BD0492551B7}" type="slidenum">
              <a:rPr lang="en-US"/>
              <a:pPr>
                <a:defRPr/>
              </a:pPr>
              <a:t>‹#›</a:t>
            </a:fld>
            <a:endParaRPr lang="en-US"/>
          </a:p>
        </p:txBody>
      </p:sp>
    </p:spTree>
    <p:extLst>
      <p:ext uri="{BB962C8B-B14F-4D97-AF65-F5344CB8AC3E}">
        <p14:creationId xmlns:p14="http://schemas.microsoft.com/office/powerpoint/2010/main" val="11748913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407B7-EBA2-3D40-A044-75330409575B}" type="slidenum">
              <a:rPr lang="en-US"/>
              <a:pPr>
                <a:defRPr/>
              </a:pPr>
              <a:t>‹#›</a:t>
            </a:fld>
            <a:endParaRPr lang="en-US"/>
          </a:p>
        </p:txBody>
      </p:sp>
    </p:spTree>
    <p:extLst>
      <p:ext uri="{BB962C8B-B14F-4D97-AF65-F5344CB8AC3E}">
        <p14:creationId xmlns:p14="http://schemas.microsoft.com/office/powerpoint/2010/main" val="11848957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97267E-DDEF-8E4E-B5AF-91C2C1115BE8}" type="slidenum">
              <a:rPr lang="en-US"/>
              <a:pPr>
                <a:defRPr/>
              </a:pPr>
              <a:t>‹#›</a:t>
            </a:fld>
            <a:endParaRPr lang="en-US"/>
          </a:p>
        </p:txBody>
      </p:sp>
    </p:spTree>
    <p:extLst>
      <p:ext uri="{BB962C8B-B14F-4D97-AF65-F5344CB8AC3E}">
        <p14:creationId xmlns:p14="http://schemas.microsoft.com/office/powerpoint/2010/main" val="18539298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820D5F-B777-8849-BD67-E17BD45EB2CB}" type="slidenum">
              <a:rPr lang="en-US"/>
              <a:pPr>
                <a:defRPr/>
              </a:pPr>
              <a:t>‹#›</a:t>
            </a:fld>
            <a:endParaRPr lang="en-US"/>
          </a:p>
        </p:txBody>
      </p:sp>
    </p:spTree>
    <p:extLst>
      <p:ext uri="{BB962C8B-B14F-4D97-AF65-F5344CB8AC3E}">
        <p14:creationId xmlns:p14="http://schemas.microsoft.com/office/powerpoint/2010/main" val="391761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5616ECDA-0F2D-A645-B918-6464F28E53A2}" type="slidenum">
              <a:rPr lang="en-US"/>
              <a:pPr>
                <a:defRPr/>
              </a:pPr>
              <a:t>‹#›</a:t>
            </a:fld>
            <a:endParaRPr lang="en-US"/>
          </a:p>
        </p:txBody>
      </p:sp>
    </p:spTree>
    <p:extLst>
      <p:ext uri="{BB962C8B-B14F-4D97-AF65-F5344CB8AC3E}">
        <p14:creationId xmlns:p14="http://schemas.microsoft.com/office/powerpoint/2010/main" val="553494511"/>
      </p:ext>
    </p:extLst>
  </p:cSld>
  <p:clrMapOvr>
    <a:masterClrMapping/>
  </p:clrMapOvr>
  <p:transition xmlns:p14="http://schemas.microsoft.com/office/powerpoint/2010/main" advClick="0" advTm="5000"/>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lgn="ctr" eaLnBrk="0" hangingPunct="0">
              <a:defRPr>
                <a:solidFill>
                  <a:srgbClr val="EAEAEA"/>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0" hangingPunct="0">
              <a:defRPr>
                <a:solidFill>
                  <a:srgbClr val="EAEAEA"/>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mtClean="0">
                <a:solidFill>
                  <a:srgbClr val="EAEAEA"/>
                </a:solidFill>
                <a:latin typeface="Arial" charset="0"/>
                <a:ea typeface="Osaka" charset="0"/>
                <a:cs typeface="Osaka" charset="0"/>
              </a:defRPr>
            </a:lvl1pPr>
          </a:lstStyle>
          <a:p>
            <a:pPr>
              <a:defRPr/>
            </a:pPr>
            <a:fld id="{931C3EF4-D2D7-2F4C-9CE7-96321917FF08}" type="slidenum">
              <a:rPr lang="en-US"/>
              <a:pPr>
                <a:defRPr/>
              </a:pPr>
              <a:t>‹#›</a:t>
            </a:fld>
            <a:endParaRPr lang="en-US"/>
          </a:p>
        </p:txBody>
      </p:sp>
    </p:spTree>
    <p:extLst>
      <p:ext uri="{BB962C8B-B14F-4D97-AF65-F5344CB8AC3E}">
        <p14:creationId xmlns:p14="http://schemas.microsoft.com/office/powerpoint/2010/main" val="17336705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CC2DA70D-7EAB-8242-B64C-F324F935BAC6}" type="slidenum">
              <a:rPr lang="en-US"/>
              <a:pPr>
                <a:defRPr/>
              </a:pPr>
              <a:t>‹#›</a:t>
            </a:fld>
            <a:endParaRPr lang="en-US"/>
          </a:p>
        </p:txBody>
      </p:sp>
    </p:spTree>
    <p:extLst>
      <p:ext uri="{BB962C8B-B14F-4D97-AF65-F5344CB8AC3E}">
        <p14:creationId xmlns:p14="http://schemas.microsoft.com/office/powerpoint/2010/main" val="194798590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5A69AE0A-C6C8-FE4E-85FB-0BEDF2544C05}" type="slidenum">
              <a:rPr lang="en-US"/>
              <a:pPr>
                <a:defRPr/>
              </a:pPr>
              <a:t>‹#›</a:t>
            </a:fld>
            <a:endParaRPr lang="en-US"/>
          </a:p>
        </p:txBody>
      </p:sp>
    </p:spTree>
    <p:extLst>
      <p:ext uri="{BB962C8B-B14F-4D97-AF65-F5344CB8AC3E}">
        <p14:creationId xmlns:p14="http://schemas.microsoft.com/office/powerpoint/2010/main" val="23137336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93A95188-E477-354F-84E4-CC521CCAE1AE}" type="slidenum">
              <a:rPr lang="en-US"/>
              <a:pPr>
                <a:defRPr/>
              </a:pPr>
              <a:t>‹#›</a:t>
            </a:fld>
            <a:endParaRPr lang="en-US"/>
          </a:p>
        </p:txBody>
      </p:sp>
    </p:spTree>
    <p:extLst>
      <p:ext uri="{BB962C8B-B14F-4D97-AF65-F5344CB8AC3E}">
        <p14:creationId xmlns:p14="http://schemas.microsoft.com/office/powerpoint/2010/main" val="142567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8"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941CA4A9-044B-2849-9E7E-0D8BC4017D27}" type="slidenum">
              <a:rPr lang="en-US"/>
              <a:pPr>
                <a:defRPr/>
              </a:pPr>
              <a:t>‹#›</a:t>
            </a:fld>
            <a:endParaRPr lang="en-US"/>
          </a:p>
        </p:txBody>
      </p:sp>
    </p:spTree>
    <p:extLst>
      <p:ext uri="{BB962C8B-B14F-4D97-AF65-F5344CB8AC3E}">
        <p14:creationId xmlns:p14="http://schemas.microsoft.com/office/powerpoint/2010/main" val="36865231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4"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9B34CE35-ABC1-9A4B-AE4A-767A5E4E6F32}" type="slidenum">
              <a:rPr lang="en-US"/>
              <a:pPr>
                <a:defRPr/>
              </a:pPr>
              <a:t>‹#›</a:t>
            </a:fld>
            <a:endParaRPr lang="en-US"/>
          </a:p>
        </p:txBody>
      </p:sp>
    </p:spTree>
    <p:extLst>
      <p:ext uri="{BB962C8B-B14F-4D97-AF65-F5344CB8AC3E}">
        <p14:creationId xmlns:p14="http://schemas.microsoft.com/office/powerpoint/2010/main" val="33321407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3"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2F6C2CF4-4CFF-6245-8FF1-AA08B5D51D9B}" type="slidenum">
              <a:rPr lang="en-US"/>
              <a:pPr>
                <a:defRPr/>
              </a:pPr>
              <a:t>‹#›</a:t>
            </a:fld>
            <a:endParaRPr lang="en-US"/>
          </a:p>
        </p:txBody>
      </p:sp>
    </p:spTree>
    <p:extLst>
      <p:ext uri="{BB962C8B-B14F-4D97-AF65-F5344CB8AC3E}">
        <p14:creationId xmlns:p14="http://schemas.microsoft.com/office/powerpoint/2010/main" val="36230035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98DAB5A3-B636-ED42-BFAA-4DCC6E4B8CAB}" type="slidenum">
              <a:rPr lang="en-US"/>
              <a:pPr>
                <a:defRPr/>
              </a:pPr>
              <a:t>‹#›</a:t>
            </a:fld>
            <a:endParaRPr lang="en-US"/>
          </a:p>
        </p:txBody>
      </p:sp>
    </p:spTree>
    <p:extLst>
      <p:ext uri="{BB962C8B-B14F-4D97-AF65-F5344CB8AC3E}">
        <p14:creationId xmlns:p14="http://schemas.microsoft.com/office/powerpoint/2010/main" val="35820764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45DA10B8-5840-8541-AD00-305E5E970B83}" type="slidenum">
              <a:rPr lang="en-US"/>
              <a:pPr>
                <a:defRPr/>
              </a:pPr>
              <a:t>‹#›</a:t>
            </a:fld>
            <a:endParaRPr lang="en-US"/>
          </a:p>
        </p:txBody>
      </p:sp>
    </p:spTree>
    <p:extLst>
      <p:ext uri="{BB962C8B-B14F-4D97-AF65-F5344CB8AC3E}">
        <p14:creationId xmlns:p14="http://schemas.microsoft.com/office/powerpoint/2010/main" val="42631181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4CBC9658-D3A7-A145-8234-DADB1472A46D}" type="slidenum">
              <a:rPr lang="en-US"/>
              <a:pPr>
                <a:defRPr/>
              </a:pPr>
              <a:t>‹#›</a:t>
            </a:fld>
            <a:endParaRPr lang="en-US"/>
          </a:p>
        </p:txBody>
      </p:sp>
    </p:spTree>
    <p:extLst>
      <p:ext uri="{BB962C8B-B14F-4D97-AF65-F5344CB8AC3E}">
        <p14:creationId xmlns:p14="http://schemas.microsoft.com/office/powerpoint/2010/main" val="4221930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CE409A3-42A7-844C-8072-451EBEABB9C7}" type="slidenum">
              <a:rPr lang="en-US"/>
              <a:pPr>
                <a:defRPr/>
              </a:pPr>
              <a:t>‹#›</a:t>
            </a:fld>
            <a:endParaRPr lang="en-US"/>
          </a:p>
        </p:txBody>
      </p:sp>
    </p:spTree>
    <p:extLst>
      <p:ext uri="{BB962C8B-B14F-4D97-AF65-F5344CB8AC3E}">
        <p14:creationId xmlns:p14="http://schemas.microsoft.com/office/powerpoint/2010/main" val="1190658295"/>
      </p:ext>
    </p:extLst>
  </p:cSld>
  <p:clrMapOvr>
    <a:masterClrMapping/>
  </p:clrMapOvr>
  <p:transition xmlns:p14="http://schemas.microsoft.com/office/powerpoint/2010/main" advClick="0" advTm="5000"/>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smtClean="0">
                <a:latin typeface="Arial" charset="0"/>
                <a:ea typeface="Osaka" charset="0"/>
                <a:cs typeface="Osaka" charset="0"/>
              </a:defRPr>
            </a:lvl1pPr>
          </a:lstStyle>
          <a:p>
            <a:pPr>
              <a:defRPr/>
            </a:pPr>
            <a:fld id="{2410434B-4A51-D642-B960-DA32566932E2}" type="slidenum">
              <a:rPr lang="en-US"/>
              <a:pPr>
                <a:defRPr/>
              </a:pPr>
              <a:t>‹#›</a:t>
            </a:fld>
            <a:endParaRPr lang="en-US"/>
          </a:p>
        </p:txBody>
      </p:sp>
    </p:spTree>
    <p:extLst>
      <p:ext uri="{BB962C8B-B14F-4D97-AF65-F5344CB8AC3E}">
        <p14:creationId xmlns:p14="http://schemas.microsoft.com/office/powerpoint/2010/main" val="211681753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C7BAE-0570-804A-9E22-9CCE12A3B0B8}" type="slidenum">
              <a:rPr lang="en-US"/>
              <a:pPr>
                <a:defRPr/>
              </a:pPr>
              <a:t>‹#›</a:t>
            </a:fld>
            <a:endParaRPr lang="en-US"/>
          </a:p>
        </p:txBody>
      </p:sp>
    </p:spTree>
    <p:extLst>
      <p:ext uri="{BB962C8B-B14F-4D97-AF65-F5344CB8AC3E}">
        <p14:creationId xmlns:p14="http://schemas.microsoft.com/office/powerpoint/2010/main" val="40692393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49507-91D7-4745-B83D-FFB0C715AAE5}" type="slidenum">
              <a:rPr lang="en-US"/>
              <a:pPr>
                <a:defRPr/>
              </a:pPr>
              <a:t>‹#›</a:t>
            </a:fld>
            <a:endParaRPr lang="en-US"/>
          </a:p>
        </p:txBody>
      </p:sp>
    </p:spTree>
    <p:extLst>
      <p:ext uri="{BB962C8B-B14F-4D97-AF65-F5344CB8AC3E}">
        <p14:creationId xmlns:p14="http://schemas.microsoft.com/office/powerpoint/2010/main" val="24451864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EF4D4C-6201-3F4C-A85D-EF7969FD9EF5}" type="slidenum">
              <a:rPr lang="en-US"/>
              <a:pPr>
                <a:defRPr/>
              </a:pPr>
              <a:t>‹#›</a:t>
            </a:fld>
            <a:endParaRPr lang="en-US"/>
          </a:p>
        </p:txBody>
      </p:sp>
    </p:spTree>
    <p:extLst>
      <p:ext uri="{BB962C8B-B14F-4D97-AF65-F5344CB8AC3E}">
        <p14:creationId xmlns:p14="http://schemas.microsoft.com/office/powerpoint/2010/main" val="303236742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1E0898-A759-0143-B4F7-B40571D0D39E}" type="slidenum">
              <a:rPr lang="en-US"/>
              <a:pPr>
                <a:defRPr/>
              </a:pPr>
              <a:t>‹#›</a:t>
            </a:fld>
            <a:endParaRPr lang="en-US"/>
          </a:p>
        </p:txBody>
      </p:sp>
    </p:spTree>
    <p:extLst>
      <p:ext uri="{BB962C8B-B14F-4D97-AF65-F5344CB8AC3E}">
        <p14:creationId xmlns:p14="http://schemas.microsoft.com/office/powerpoint/2010/main" val="176070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497174-878F-814C-80D0-DC7B9ED9B623}" type="slidenum">
              <a:rPr lang="en-US"/>
              <a:pPr>
                <a:defRPr/>
              </a:pPr>
              <a:t>‹#›</a:t>
            </a:fld>
            <a:endParaRPr lang="en-US"/>
          </a:p>
        </p:txBody>
      </p:sp>
    </p:spTree>
    <p:extLst>
      <p:ext uri="{BB962C8B-B14F-4D97-AF65-F5344CB8AC3E}">
        <p14:creationId xmlns:p14="http://schemas.microsoft.com/office/powerpoint/2010/main" val="34398663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9240DF0-A415-4644-AA4F-FB3A93657FA6}" type="slidenum">
              <a:rPr lang="en-US"/>
              <a:pPr>
                <a:defRPr/>
              </a:pPr>
              <a:t>‹#›</a:t>
            </a:fld>
            <a:endParaRPr lang="en-US"/>
          </a:p>
        </p:txBody>
      </p:sp>
    </p:spTree>
    <p:extLst>
      <p:ext uri="{BB962C8B-B14F-4D97-AF65-F5344CB8AC3E}">
        <p14:creationId xmlns:p14="http://schemas.microsoft.com/office/powerpoint/2010/main" val="5130831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69911A-21BC-0642-B90C-07D06360A2B1}" type="slidenum">
              <a:rPr lang="en-US"/>
              <a:pPr>
                <a:defRPr/>
              </a:pPr>
              <a:t>‹#›</a:t>
            </a:fld>
            <a:endParaRPr lang="en-US"/>
          </a:p>
        </p:txBody>
      </p:sp>
    </p:spTree>
    <p:extLst>
      <p:ext uri="{BB962C8B-B14F-4D97-AF65-F5344CB8AC3E}">
        <p14:creationId xmlns:p14="http://schemas.microsoft.com/office/powerpoint/2010/main" val="149209003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23C10-3ADC-C64B-A4AF-2047139968CB}" type="slidenum">
              <a:rPr lang="en-US"/>
              <a:pPr>
                <a:defRPr/>
              </a:pPr>
              <a:t>‹#›</a:t>
            </a:fld>
            <a:endParaRPr lang="en-US"/>
          </a:p>
        </p:txBody>
      </p:sp>
    </p:spTree>
    <p:extLst>
      <p:ext uri="{BB962C8B-B14F-4D97-AF65-F5344CB8AC3E}">
        <p14:creationId xmlns:p14="http://schemas.microsoft.com/office/powerpoint/2010/main" val="20087283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29535-53E3-BD45-8665-70E82F07F10E}" type="slidenum">
              <a:rPr lang="en-US"/>
              <a:pPr>
                <a:defRPr/>
              </a:pPr>
              <a:t>‹#›</a:t>
            </a:fld>
            <a:endParaRPr lang="en-US"/>
          </a:p>
        </p:txBody>
      </p:sp>
    </p:spTree>
    <p:extLst>
      <p:ext uri="{BB962C8B-B14F-4D97-AF65-F5344CB8AC3E}">
        <p14:creationId xmlns:p14="http://schemas.microsoft.com/office/powerpoint/2010/main" val="1701946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92B012E5-73DF-2044-B5D0-F83B94B823A4}" type="slidenum">
              <a:rPr lang="en-US"/>
              <a:pPr>
                <a:defRPr/>
              </a:pPr>
              <a:t>‹#›</a:t>
            </a:fld>
            <a:endParaRPr lang="en-US"/>
          </a:p>
        </p:txBody>
      </p:sp>
    </p:spTree>
    <p:extLst>
      <p:ext uri="{BB962C8B-B14F-4D97-AF65-F5344CB8AC3E}">
        <p14:creationId xmlns:p14="http://schemas.microsoft.com/office/powerpoint/2010/main" val="1769454158"/>
      </p:ext>
    </p:extLst>
  </p:cSld>
  <p:clrMapOvr>
    <a:masterClrMapping/>
  </p:clrMapOvr>
  <p:transition xmlns:p14="http://schemas.microsoft.com/office/powerpoint/2010/main" advClick="0" advTm="5000"/>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EA9758-A243-5D40-ACC6-226233B74695}" type="slidenum">
              <a:rPr lang="en-US"/>
              <a:pPr>
                <a:defRPr/>
              </a:pPr>
              <a:t>‹#›</a:t>
            </a:fld>
            <a:endParaRPr lang="en-US"/>
          </a:p>
        </p:txBody>
      </p:sp>
    </p:spTree>
    <p:extLst>
      <p:ext uri="{BB962C8B-B14F-4D97-AF65-F5344CB8AC3E}">
        <p14:creationId xmlns:p14="http://schemas.microsoft.com/office/powerpoint/2010/main" val="26347192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74D2C-F35D-BC4B-A338-9D54B97714B2}" type="slidenum">
              <a:rPr lang="en-US"/>
              <a:pPr>
                <a:defRPr/>
              </a:pPr>
              <a:t>‹#›</a:t>
            </a:fld>
            <a:endParaRPr lang="en-US"/>
          </a:p>
        </p:txBody>
      </p:sp>
    </p:spTree>
    <p:extLst>
      <p:ext uri="{BB962C8B-B14F-4D97-AF65-F5344CB8AC3E}">
        <p14:creationId xmlns:p14="http://schemas.microsoft.com/office/powerpoint/2010/main" val="19564921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6556677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21940690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3831313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005145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
          <p:cNvSpPr>
            <a:spLocks noGrp="1"/>
          </p:cNvSpPr>
          <p:nvPr>
            <p:ph type="dt" sz="half" idx="10"/>
          </p:nvPr>
        </p:nvSpPr>
        <p:spPr/>
        <p:txBody>
          <a:bodyPr/>
          <a:lstStyle>
            <a:lvl1pPr eaLnBrk="0" hangingPunct="0">
              <a:defRPr/>
            </a:lvl1pPr>
          </a:lstStyle>
          <a:p>
            <a:pPr>
              <a:defRPr/>
            </a:pPr>
            <a:endParaRPr lang="en-US"/>
          </a:p>
        </p:txBody>
      </p:sp>
      <p:sp>
        <p:nvSpPr>
          <p:cNvPr id="8"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9428329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
          <p:cNvSpPr>
            <a:spLocks noGrp="1"/>
          </p:cNvSpPr>
          <p:nvPr>
            <p:ph type="dt" sz="half" idx="10"/>
          </p:nvPr>
        </p:nvSpPr>
        <p:spPr/>
        <p:txBody>
          <a:bodyPr/>
          <a:lstStyle>
            <a:lvl1pPr eaLnBrk="0" hangingPunct="0">
              <a:defRPr/>
            </a:lvl1pPr>
          </a:lstStyle>
          <a:p>
            <a:pPr>
              <a:defRPr/>
            </a:pPr>
            <a:endParaRPr lang="en-US"/>
          </a:p>
        </p:txBody>
      </p:sp>
      <p:sp>
        <p:nvSpPr>
          <p:cNvPr id="4"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8734885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1557188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251627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8DB969-1C36-814A-A283-19B1669374A8}" type="slidenum">
              <a:rPr lang="en-US"/>
              <a:pPr>
                <a:defRPr/>
              </a:pPr>
              <a:t>‹#›</a:t>
            </a:fld>
            <a:endParaRPr lang="en-US"/>
          </a:p>
        </p:txBody>
      </p:sp>
    </p:spTree>
    <p:extLst>
      <p:ext uri="{BB962C8B-B14F-4D97-AF65-F5344CB8AC3E}">
        <p14:creationId xmlns:p14="http://schemas.microsoft.com/office/powerpoint/2010/main" val="2090840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4260020-0775-094B-AF3E-BD707309965A}" type="slidenum">
              <a:rPr lang="en-US"/>
              <a:pPr>
                <a:defRPr/>
              </a:pPr>
              <a:t>‹#›</a:t>
            </a:fld>
            <a:endParaRPr lang="en-US"/>
          </a:p>
        </p:txBody>
      </p:sp>
    </p:spTree>
    <p:extLst>
      <p:ext uri="{BB962C8B-B14F-4D97-AF65-F5344CB8AC3E}">
        <p14:creationId xmlns:p14="http://schemas.microsoft.com/office/powerpoint/2010/main" val="2629725951"/>
      </p:ext>
    </p:extLst>
  </p:cSld>
  <p:clrMapOvr>
    <a:masterClrMapping/>
  </p:clrMapOvr>
  <p:transition xmlns:p14="http://schemas.microsoft.com/office/powerpoint/2010/main" advClick="0" advTm="5000"/>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273507032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17853969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22208108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latin typeface="Tahoma"/>
              <a:ea typeface="ＭＳ Ｐゴシック"/>
              <a:cs typeface="ＭＳ Ｐゴシック"/>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latin typeface="Tahoma"/>
              <a:ea typeface="ＭＳ Ｐゴシック"/>
              <a:cs typeface="ＭＳ Ｐゴシック"/>
            </a:endParaRPr>
          </a:p>
        </p:txBody>
      </p:sp>
      <p:sp>
        <p:nvSpPr>
          <p:cNvPr id="4" name="Rectangle 41"/>
          <p:cNvSpPr>
            <a:spLocks noGrp="1" noChangeArrowheads="1"/>
          </p:cNvSpPr>
          <p:nvPr>
            <p:ph type="sldNum" sz="quarter" idx="12"/>
          </p:nvPr>
        </p:nvSpPr>
        <p:spPr>
          <a:ln/>
        </p:spPr>
        <p:txBody>
          <a:bodyPr/>
          <a:lstStyle>
            <a:lvl1pPr>
              <a:defRPr/>
            </a:lvl1pPr>
          </a:lstStyle>
          <a:p>
            <a:pPr>
              <a:defRPr/>
            </a:pPr>
            <a:fld id="{682EB289-05E7-514A-94C3-A4065FC245CB}" type="slidenum">
              <a:rPr lang="en-US"/>
              <a:pPr>
                <a:defRPr/>
              </a:pPr>
              <a:t>‹#›</a:t>
            </a:fld>
            <a:endParaRPr lang="en-US"/>
          </a:p>
        </p:txBody>
      </p:sp>
    </p:spTree>
    <p:extLst>
      <p:ext uri="{BB962C8B-B14F-4D97-AF65-F5344CB8AC3E}">
        <p14:creationId xmlns:p14="http://schemas.microsoft.com/office/powerpoint/2010/main" val="129006178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381307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8586329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568167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715290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889621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7795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DDCF41B-0270-9D41-98D9-69037579B6AE}" type="slidenum">
              <a:rPr lang="en-US"/>
              <a:pPr>
                <a:defRPr/>
              </a:pPr>
              <a:t>‹#›</a:t>
            </a:fld>
            <a:endParaRPr lang="en-US"/>
          </a:p>
        </p:txBody>
      </p:sp>
    </p:spTree>
    <p:extLst>
      <p:ext uri="{BB962C8B-B14F-4D97-AF65-F5344CB8AC3E}">
        <p14:creationId xmlns:p14="http://schemas.microsoft.com/office/powerpoint/2010/main" val="2050021611"/>
      </p:ext>
    </p:extLst>
  </p:cSld>
  <p:clrMapOvr>
    <a:masterClrMapping/>
  </p:clrMapOvr>
  <p:transition xmlns:p14="http://schemas.microsoft.com/office/powerpoint/2010/main" advClick="0" advTm="5000"/>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665448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0754408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353268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230106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186579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67608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709782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45654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0821514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17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1BC34DF-44C1-1847-B6EA-1080FBB8CCFF}" type="slidenum">
              <a:rPr lang="en-US"/>
              <a:pPr>
                <a:defRPr/>
              </a:pPr>
              <a:t>‹#›</a:t>
            </a:fld>
            <a:endParaRPr lang="en-US"/>
          </a:p>
        </p:txBody>
      </p:sp>
    </p:spTree>
    <p:extLst>
      <p:ext uri="{BB962C8B-B14F-4D97-AF65-F5344CB8AC3E}">
        <p14:creationId xmlns:p14="http://schemas.microsoft.com/office/powerpoint/2010/main" val="1553384692"/>
      </p:ext>
    </p:extLst>
  </p:cSld>
  <p:clrMapOvr>
    <a:masterClrMapping/>
  </p:clrMapOvr>
  <p:transition xmlns:p14="http://schemas.microsoft.com/office/powerpoint/2010/main" advClick="0" advTm="5000"/>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752295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33315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702227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062847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120968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44169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97343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568588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85039088"/>
      </p:ext>
    </p:extLst>
  </p:cSld>
  <p:clrMapOvr>
    <a:masterClrMapping/>
  </p:clrMapOvr>
  <p:transition xmlns:p14="http://schemas.microsoft.com/office/powerpoint/2010/main" spd="med">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849219"/>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22CE9EC-D38B-C44A-894D-150995386FC4}" type="slidenum">
              <a:rPr lang="en-US"/>
              <a:pPr>
                <a:defRPr/>
              </a:pPr>
              <a:t>‹#›</a:t>
            </a:fld>
            <a:endParaRPr lang="en-US"/>
          </a:p>
        </p:txBody>
      </p:sp>
    </p:spTree>
    <p:extLst>
      <p:ext uri="{BB962C8B-B14F-4D97-AF65-F5344CB8AC3E}">
        <p14:creationId xmlns:p14="http://schemas.microsoft.com/office/powerpoint/2010/main" val="2925185896"/>
      </p:ext>
    </p:extLst>
  </p:cSld>
  <p:clrMapOvr>
    <a:masterClrMapping/>
  </p:clrMapOvr>
  <p:transition xmlns:p14="http://schemas.microsoft.com/office/powerpoint/2010/main" advClick="0" advTm="5000"/>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6902400"/>
      </p:ext>
    </p:extLst>
  </p:cSld>
  <p:clrMapOvr>
    <a:masterClrMapping/>
  </p:clrMapOvr>
  <p:transition xmlns:p14="http://schemas.microsoft.com/office/powerpoint/2010/mai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4987695"/>
      </p:ext>
    </p:extLst>
  </p:cSld>
  <p:clrMapOvr>
    <a:masterClrMapping/>
  </p:clrMapOvr>
  <p:transition xmlns:p14="http://schemas.microsoft.com/office/powerpoint/2010/mai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0460708"/>
      </p:ext>
    </p:extLst>
  </p:cSld>
  <p:clrMapOvr>
    <a:masterClrMapping/>
  </p:clrMapOvr>
  <p:transition xmlns:p14="http://schemas.microsoft.com/office/powerpoint/2010/mai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170113689"/>
      </p:ext>
    </p:extLst>
  </p:cSld>
  <p:clrMapOvr>
    <a:masterClrMapping/>
  </p:clrMapOvr>
  <p:transition xmlns:p14="http://schemas.microsoft.com/office/powerpoint/2010/main" spd="med">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749617"/>
      </p:ext>
    </p:extLst>
  </p:cSld>
  <p:clrMapOvr>
    <a:masterClrMapping/>
  </p:clrMapOvr>
  <p:transition xmlns:p14="http://schemas.microsoft.com/office/powerpoint/2010/main" spd="med">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4351302"/>
      </p:ext>
    </p:extLst>
  </p:cSld>
  <p:clrMapOvr>
    <a:masterClrMapping/>
  </p:clrMapOvr>
  <p:transition xmlns:p14="http://schemas.microsoft.com/office/powerpoint/2010/main" spd="med">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662988"/>
      </p:ext>
    </p:extLst>
  </p:cSld>
  <p:clrMapOvr>
    <a:masterClrMapping/>
  </p:clrMapOvr>
  <p:transition xmlns:p14="http://schemas.microsoft.com/office/powerpoint/2010/main" spd="med">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971032"/>
      </p:ext>
    </p:extLst>
  </p:cSld>
  <p:clrMapOvr>
    <a:masterClrMapping/>
  </p:clrMapOvr>
  <p:transition xmlns:p14="http://schemas.microsoft.com/office/powerpoint/2010/mai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6725547"/>
      </p:ext>
    </p:extLst>
  </p:cSld>
  <p:clrMapOvr>
    <a:masterClrMapping/>
  </p:clrMapOvr>
  <p:transition xmlns:p14="http://schemas.microsoft.com/office/powerpoint/2010/mai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18792999"/>
      </p:ext>
    </p:extLst>
  </p:cSld>
  <p:clrMapOvr>
    <a:masterClrMapping/>
  </p:clrMapOvr>
  <p:transition xmlns:p14="http://schemas.microsoft.com/office/powerpoint/2010/mai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BBEB32-C150-C646-92BC-AC7B3EA6E63E}" type="slidenum">
              <a:rPr lang="en-US"/>
              <a:pPr>
                <a:defRPr/>
              </a:pPr>
              <a:t>‹#›</a:t>
            </a:fld>
            <a:endParaRPr lang="en-US"/>
          </a:p>
        </p:txBody>
      </p:sp>
    </p:spTree>
    <p:extLst>
      <p:ext uri="{BB962C8B-B14F-4D97-AF65-F5344CB8AC3E}">
        <p14:creationId xmlns:p14="http://schemas.microsoft.com/office/powerpoint/2010/main" val="3023800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36207-F4ED-E34A-AC9D-F1CAA64B7B3A}" type="slidenum">
              <a:rPr lang="en-US"/>
              <a:pPr>
                <a:defRPr/>
              </a:pPr>
              <a:t>‹#›</a:t>
            </a:fld>
            <a:endParaRPr lang="en-US"/>
          </a:p>
        </p:txBody>
      </p:sp>
    </p:spTree>
    <p:extLst>
      <p:ext uri="{BB962C8B-B14F-4D97-AF65-F5344CB8AC3E}">
        <p14:creationId xmlns:p14="http://schemas.microsoft.com/office/powerpoint/2010/main" val="3858561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99E0C3-20E1-D946-A032-7664CE153D07}" type="slidenum">
              <a:rPr lang="en-US"/>
              <a:pPr>
                <a:defRPr/>
              </a:pPr>
              <a:t>‹#›</a:t>
            </a:fld>
            <a:endParaRPr lang="en-US"/>
          </a:p>
        </p:txBody>
      </p:sp>
    </p:spTree>
    <p:extLst>
      <p:ext uri="{BB962C8B-B14F-4D97-AF65-F5344CB8AC3E}">
        <p14:creationId xmlns:p14="http://schemas.microsoft.com/office/powerpoint/2010/main" val="1408676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75F50-1A06-2B4E-B7AB-23FD3EA95DA8}" type="slidenum">
              <a:rPr lang="en-US"/>
              <a:pPr>
                <a:defRPr/>
              </a:pPr>
              <a:t>‹#›</a:t>
            </a:fld>
            <a:endParaRPr lang="en-US"/>
          </a:p>
        </p:txBody>
      </p:sp>
    </p:spTree>
    <p:extLst>
      <p:ext uri="{BB962C8B-B14F-4D97-AF65-F5344CB8AC3E}">
        <p14:creationId xmlns:p14="http://schemas.microsoft.com/office/powerpoint/2010/main" val="3156968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9F61AC-6D63-3448-B067-721426DFE98E}" type="slidenum">
              <a:rPr lang="en-US"/>
              <a:pPr>
                <a:defRPr/>
              </a:pPr>
              <a:t>‹#›</a:t>
            </a:fld>
            <a:endParaRPr lang="en-US"/>
          </a:p>
        </p:txBody>
      </p:sp>
    </p:spTree>
    <p:extLst>
      <p:ext uri="{BB962C8B-B14F-4D97-AF65-F5344CB8AC3E}">
        <p14:creationId xmlns:p14="http://schemas.microsoft.com/office/powerpoint/2010/main" val="322059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924A88-F2D8-764C-97C9-E7C87D3A46A0}" type="slidenum">
              <a:rPr lang="en-US"/>
              <a:pPr>
                <a:defRPr/>
              </a:pPr>
              <a:t>‹#›</a:t>
            </a:fld>
            <a:endParaRPr lang="en-US"/>
          </a:p>
        </p:txBody>
      </p:sp>
    </p:spTree>
    <p:extLst>
      <p:ext uri="{BB962C8B-B14F-4D97-AF65-F5344CB8AC3E}">
        <p14:creationId xmlns:p14="http://schemas.microsoft.com/office/powerpoint/2010/main" val="524796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DC905-FE7C-7A46-B0F8-86B45D57E654}" type="slidenum">
              <a:rPr lang="en-US"/>
              <a:pPr>
                <a:defRPr/>
              </a:pPr>
              <a:t>‹#›</a:t>
            </a:fld>
            <a:endParaRPr lang="en-US"/>
          </a:p>
        </p:txBody>
      </p:sp>
    </p:spTree>
    <p:extLst>
      <p:ext uri="{BB962C8B-B14F-4D97-AF65-F5344CB8AC3E}">
        <p14:creationId xmlns:p14="http://schemas.microsoft.com/office/powerpoint/2010/main" val="2590967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A5CD87-6262-E242-80C3-1813CA4ADF03}" type="slidenum">
              <a:rPr lang="en-US"/>
              <a:pPr>
                <a:defRPr/>
              </a:pPr>
              <a:t>‹#›</a:t>
            </a:fld>
            <a:endParaRPr lang="en-US"/>
          </a:p>
        </p:txBody>
      </p:sp>
    </p:spTree>
    <p:extLst>
      <p:ext uri="{BB962C8B-B14F-4D97-AF65-F5344CB8AC3E}">
        <p14:creationId xmlns:p14="http://schemas.microsoft.com/office/powerpoint/2010/main" val="218058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AEAD38-B090-5546-9AB6-4B9EAEFF5A5E}" type="slidenum">
              <a:rPr lang="en-US"/>
              <a:pPr>
                <a:defRPr/>
              </a:pPr>
              <a:t>‹#›</a:t>
            </a:fld>
            <a:endParaRPr lang="en-US"/>
          </a:p>
        </p:txBody>
      </p:sp>
    </p:spTree>
    <p:extLst>
      <p:ext uri="{BB962C8B-B14F-4D97-AF65-F5344CB8AC3E}">
        <p14:creationId xmlns:p14="http://schemas.microsoft.com/office/powerpoint/2010/main" val="869125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BCA05D-357C-5149-BFF6-E0E53E0C256D}" type="slidenum">
              <a:rPr lang="en-US"/>
              <a:pPr>
                <a:defRPr/>
              </a:pPr>
              <a:t>‹#›</a:t>
            </a:fld>
            <a:endParaRPr lang="en-US"/>
          </a:p>
        </p:txBody>
      </p:sp>
    </p:spTree>
    <p:extLst>
      <p:ext uri="{BB962C8B-B14F-4D97-AF65-F5344CB8AC3E}">
        <p14:creationId xmlns:p14="http://schemas.microsoft.com/office/powerpoint/2010/main" val="3767251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45362-58C5-C048-8431-DA9A00830249}" type="slidenum">
              <a:rPr lang="en-US"/>
              <a:pPr>
                <a:defRPr/>
              </a:pPr>
              <a:t>‹#›</a:t>
            </a:fld>
            <a:endParaRPr lang="en-US"/>
          </a:p>
        </p:txBody>
      </p:sp>
    </p:spTree>
    <p:extLst>
      <p:ext uri="{BB962C8B-B14F-4D97-AF65-F5344CB8AC3E}">
        <p14:creationId xmlns:p14="http://schemas.microsoft.com/office/powerpoint/2010/main" val="4153228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5006C3-5580-7C49-B5FB-773710D4DA63}" type="slidenum">
              <a:rPr lang="en-US"/>
              <a:pPr>
                <a:defRPr/>
              </a:pPr>
              <a:t>‹#›</a:t>
            </a:fld>
            <a:endParaRPr lang="en-US"/>
          </a:p>
        </p:txBody>
      </p:sp>
    </p:spTree>
    <p:extLst>
      <p:ext uri="{BB962C8B-B14F-4D97-AF65-F5344CB8AC3E}">
        <p14:creationId xmlns:p14="http://schemas.microsoft.com/office/powerpoint/2010/main" val="1376367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A14726-1F91-0547-B0BE-EA77E56A368E}" type="slidenum">
              <a:rPr lang="en-US"/>
              <a:pPr>
                <a:defRPr/>
              </a:pPr>
              <a:t>‹#›</a:t>
            </a:fld>
            <a:endParaRPr lang="en-US"/>
          </a:p>
        </p:txBody>
      </p:sp>
    </p:spTree>
    <p:extLst>
      <p:ext uri="{BB962C8B-B14F-4D97-AF65-F5344CB8AC3E}">
        <p14:creationId xmlns:p14="http://schemas.microsoft.com/office/powerpoint/2010/main" val="937800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92FD2B-6DF9-724A-9B99-C282394C1C1F}" type="slidenum">
              <a:rPr lang="en-US"/>
              <a:pPr>
                <a:defRPr/>
              </a:pPr>
              <a:t>‹#›</a:t>
            </a:fld>
            <a:endParaRPr lang="en-US"/>
          </a:p>
        </p:txBody>
      </p:sp>
    </p:spTree>
    <p:extLst>
      <p:ext uri="{BB962C8B-B14F-4D97-AF65-F5344CB8AC3E}">
        <p14:creationId xmlns:p14="http://schemas.microsoft.com/office/powerpoint/2010/main" val="1673818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EF1A9E-3D58-D243-B05C-06BEF83D46CE}" type="slidenum">
              <a:rPr lang="en-US"/>
              <a:pPr>
                <a:defRPr/>
              </a:pPr>
              <a:t>‹#›</a:t>
            </a:fld>
            <a:endParaRPr lang="en-US"/>
          </a:p>
        </p:txBody>
      </p:sp>
    </p:spTree>
    <p:extLst>
      <p:ext uri="{BB962C8B-B14F-4D97-AF65-F5344CB8AC3E}">
        <p14:creationId xmlns:p14="http://schemas.microsoft.com/office/powerpoint/2010/main" val="1177460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812769-2419-AC4F-8BC7-288A3BCCC675}" type="slidenum">
              <a:rPr lang="en-US"/>
              <a:pPr>
                <a:defRPr/>
              </a:pPr>
              <a:t>‹#›</a:t>
            </a:fld>
            <a:endParaRPr lang="en-US"/>
          </a:p>
        </p:txBody>
      </p:sp>
    </p:spTree>
    <p:extLst>
      <p:ext uri="{BB962C8B-B14F-4D97-AF65-F5344CB8AC3E}">
        <p14:creationId xmlns:p14="http://schemas.microsoft.com/office/powerpoint/2010/main" val="3624580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E81A4E-393E-E046-9A91-67A0879BFE5C}" type="slidenum">
              <a:rPr lang="en-US"/>
              <a:pPr>
                <a:defRPr/>
              </a:pPr>
              <a:t>‹#›</a:t>
            </a:fld>
            <a:endParaRPr lang="en-US"/>
          </a:p>
        </p:txBody>
      </p:sp>
    </p:spTree>
    <p:extLst>
      <p:ext uri="{BB962C8B-B14F-4D97-AF65-F5344CB8AC3E}">
        <p14:creationId xmlns:p14="http://schemas.microsoft.com/office/powerpoint/2010/main" val="31199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B0CA9F-82EA-D446-85AA-007C1A5A279E}" type="slidenum">
              <a:rPr lang="en-US"/>
              <a:pPr>
                <a:defRPr/>
              </a:pPr>
              <a:t>‹#›</a:t>
            </a:fld>
            <a:endParaRPr lang="en-US"/>
          </a:p>
        </p:txBody>
      </p:sp>
    </p:spTree>
    <p:extLst>
      <p:ext uri="{BB962C8B-B14F-4D97-AF65-F5344CB8AC3E}">
        <p14:creationId xmlns:p14="http://schemas.microsoft.com/office/powerpoint/2010/main" val="1725680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D41AE2-B6AB-724E-971F-4692FEA59F03}" type="slidenum">
              <a:rPr lang="en-US"/>
              <a:pPr>
                <a:defRPr/>
              </a:pPr>
              <a:t>‹#›</a:t>
            </a:fld>
            <a:endParaRPr lang="en-US"/>
          </a:p>
        </p:txBody>
      </p:sp>
    </p:spTree>
    <p:extLst>
      <p:ext uri="{BB962C8B-B14F-4D97-AF65-F5344CB8AC3E}">
        <p14:creationId xmlns:p14="http://schemas.microsoft.com/office/powerpoint/2010/main" val="2821070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D9253A-3944-694A-A2A0-3A9AF721F4A7}" type="slidenum">
              <a:rPr lang="en-US"/>
              <a:pPr>
                <a:defRPr/>
              </a:pPr>
              <a:t>‹#›</a:t>
            </a:fld>
            <a:endParaRPr lang="en-US"/>
          </a:p>
        </p:txBody>
      </p:sp>
    </p:spTree>
    <p:extLst>
      <p:ext uri="{BB962C8B-B14F-4D97-AF65-F5344CB8AC3E}">
        <p14:creationId xmlns:p14="http://schemas.microsoft.com/office/powerpoint/2010/main" val="2035760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AF5C87-7E54-B141-A187-15B1255DA618}" type="slidenum">
              <a:rPr lang="en-US"/>
              <a:pPr>
                <a:defRPr/>
              </a:pPr>
              <a:t>‹#›</a:t>
            </a:fld>
            <a:endParaRPr lang="en-US"/>
          </a:p>
        </p:txBody>
      </p:sp>
    </p:spTree>
    <p:extLst>
      <p:ext uri="{BB962C8B-B14F-4D97-AF65-F5344CB8AC3E}">
        <p14:creationId xmlns:p14="http://schemas.microsoft.com/office/powerpoint/2010/main" val="1307672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98A0E-D083-2046-A72E-929E212C5550}" type="slidenum">
              <a:rPr lang="en-US"/>
              <a:pPr>
                <a:defRPr/>
              </a:pPr>
              <a:t>‹#›</a:t>
            </a:fld>
            <a:endParaRPr lang="en-US"/>
          </a:p>
        </p:txBody>
      </p:sp>
    </p:spTree>
    <p:extLst>
      <p:ext uri="{BB962C8B-B14F-4D97-AF65-F5344CB8AC3E}">
        <p14:creationId xmlns:p14="http://schemas.microsoft.com/office/powerpoint/2010/main" val="985424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CFFA6-59FD-B242-85B7-C4F80EFCF0B3}" type="slidenum">
              <a:rPr lang="en-US"/>
              <a:pPr>
                <a:defRPr/>
              </a:pPr>
              <a:t>‹#›</a:t>
            </a:fld>
            <a:endParaRPr lang="en-US"/>
          </a:p>
        </p:txBody>
      </p:sp>
    </p:spTree>
    <p:extLst>
      <p:ext uri="{BB962C8B-B14F-4D97-AF65-F5344CB8AC3E}">
        <p14:creationId xmlns:p14="http://schemas.microsoft.com/office/powerpoint/2010/main" val="1390619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BB263-0C32-694A-AFA5-CC7E891FB13B}" type="slidenum">
              <a:rPr lang="en-US"/>
              <a:pPr>
                <a:defRPr/>
              </a:pPr>
              <a:t>‹#›</a:t>
            </a:fld>
            <a:endParaRPr lang="en-US"/>
          </a:p>
        </p:txBody>
      </p:sp>
    </p:spTree>
    <p:extLst>
      <p:ext uri="{BB962C8B-B14F-4D97-AF65-F5344CB8AC3E}">
        <p14:creationId xmlns:p14="http://schemas.microsoft.com/office/powerpoint/2010/main" val="3414391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83F8D-6AA0-4947-BC6B-5A640E368ECB}" type="slidenum">
              <a:rPr lang="en-US"/>
              <a:pPr>
                <a:defRPr/>
              </a:pPr>
              <a:t>‹#›</a:t>
            </a:fld>
            <a:endParaRPr lang="en-US"/>
          </a:p>
        </p:txBody>
      </p:sp>
    </p:spTree>
    <p:extLst>
      <p:ext uri="{BB962C8B-B14F-4D97-AF65-F5344CB8AC3E}">
        <p14:creationId xmlns:p14="http://schemas.microsoft.com/office/powerpoint/2010/main" val="20696680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641D0-69A8-3246-98DD-E63444419F5E}" type="slidenum">
              <a:rPr lang="en-US"/>
              <a:pPr>
                <a:defRPr/>
              </a:pPr>
              <a:t>‹#›</a:t>
            </a:fld>
            <a:endParaRPr lang="en-US"/>
          </a:p>
        </p:txBody>
      </p:sp>
    </p:spTree>
    <p:extLst>
      <p:ext uri="{BB962C8B-B14F-4D97-AF65-F5344CB8AC3E}">
        <p14:creationId xmlns:p14="http://schemas.microsoft.com/office/powerpoint/2010/main" val="741881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4EC038-318E-CE47-9921-9415D2EE51B5}" type="slidenum">
              <a:rPr lang="en-US"/>
              <a:pPr>
                <a:defRPr/>
              </a:pPr>
              <a:t>‹#›</a:t>
            </a:fld>
            <a:endParaRPr lang="en-US"/>
          </a:p>
        </p:txBody>
      </p:sp>
    </p:spTree>
    <p:extLst>
      <p:ext uri="{BB962C8B-B14F-4D97-AF65-F5344CB8AC3E}">
        <p14:creationId xmlns:p14="http://schemas.microsoft.com/office/powerpoint/2010/main" val="759266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C63F78-285D-234F-89A3-398809405F18}" type="slidenum">
              <a:rPr lang="en-US"/>
              <a:pPr>
                <a:defRPr/>
              </a:pPr>
              <a:t>‹#›</a:t>
            </a:fld>
            <a:endParaRPr lang="en-US"/>
          </a:p>
        </p:txBody>
      </p:sp>
    </p:spTree>
    <p:extLst>
      <p:ext uri="{BB962C8B-B14F-4D97-AF65-F5344CB8AC3E}">
        <p14:creationId xmlns:p14="http://schemas.microsoft.com/office/powerpoint/2010/main" val="129764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2F638E-1E2C-8C45-B942-9836A656226B}" type="slidenum">
              <a:rPr lang="en-US"/>
              <a:pPr>
                <a:defRPr/>
              </a:pPr>
              <a:t>‹#›</a:t>
            </a:fld>
            <a:endParaRPr lang="en-US"/>
          </a:p>
        </p:txBody>
      </p:sp>
    </p:spTree>
    <p:extLst>
      <p:ext uri="{BB962C8B-B14F-4D97-AF65-F5344CB8AC3E}">
        <p14:creationId xmlns:p14="http://schemas.microsoft.com/office/powerpoint/2010/main" val="2010759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AAC75D-C86F-F14A-B4A5-9EA98B69E499}" type="slidenum">
              <a:rPr lang="en-US"/>
              <a:pPr>
                <a:defRPr/>
              </a:pPr>
              <a:t>‹#›</a:t>
            </a:fld>
            <a:endParaRPr lang="en-US"/>
          </a:p>
        </p:txBody>
      </p:sp>
    </p:spTree>
    <p:extLst>
      <p:ext uri="{BB962C8B-B14F-4D97-AF65-F5344CB8AC3E}">
        <p14:creationId xmlns:p14="http://schemas.microsoft.com/office/powerpoint/2010/main" val="2532692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F66783-BB14-A347-8262-D751D30A70B9}" type="slidenum">
              <a:rPr lang="en-US"/>
              <a:pPr>
                <a:defRPr/>
              </a:pPr>
              <a:t>‹#›</a:t>
            </a:fld>
            <a:endParaRPr lang="en-US"/>
          </a:p>
        </p:txBody>
      </p:sp>
    </p:spTree>
    <p:extLst>
      <p:ext uri="{BB962C8B-B14F-4D97-AF65-F5344CB8AC3E}">
        <p14:creationId xmlns:p14="http://schemas.microsoft.com/office/powerpoint/2010/main" val="26686402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7EC5C0-75AB-3D4D-8EFF-BA957C098AD5}" type="slidenum">
              <a:rPr lang="en-US"/>
              <a:pPr>
                <a:defRPr/>
              </a:pPr>
              <a:t>‹#›</a:t>
            </a:fld>
            <a:endParaRPr lang="en-US"/>
          </a:p>
        </p:txBody>
      </p:sp>
    </p:spTree>
    <p:extLst>
      <p:ext uri="{BB962C8B-B14F-4D97-AF65-F5344CB8AC3E}">
        <p14:creationId xmlns:p14="http://schemas.microsoft.com/office/powerpoint/2010/main" val="929123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8D9869-2C45-A545-B7C3-89EB119CB1BF}" type="slidenum">
              <a:rPr lang="en-US"/>
              <a:pPr>
                <a:defRPr/>
              </a:pPr>
              <a:t>‹#›</a:t>
            </a:fld>
            <a:endParaRPr lang="en-US"/>
          </a:p>
        </p:txBody>
      </p:sp>
    </p:spTree>
    <p:extLst>
      <p:ext uri="{BB962C8B-B14F-4D97-AF65-F5344CB8AC3E}">
        <p14:creationId xmlns:p14="http://schemas.microsoft.com/office/powerpoint/2010/main" val="39318202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7E8274-1ACB-C94D-93DF-2375D06320FF}" type="slidenum">
              <a:rPr lang="en-US"/>
              <a:pPr>
                <a:defRPr/>
              </a:pPr>
              <a:t>‹#›</a:t>
            </a:fld>
            <a:endParaRPr lang="en-US"/>
          </a:p>
        </p:txBody>
      </p:sp>
    </p:spTree>
    <p:extLst>
      <p:ext uri="{BB962C8B-B14F-4D97-AF65-F5344CB8AC3E}">
        <p14:creationId xmlns:p14="http://schemas.microsoft.com/office/powerpoint/2010/main" val="614869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28EB82-648D-4E44-8FAB-9A1174441535}" type="slidenum">
              <a:rPr lang="en-US"/>
              <a:pPr>
                <a:defRPr/>
              </a:pPr>
              <a:t>‹#›</a:t>
            </a:fld>
            <a:endParaRPr lang="en-US"/>
          </a:p>
        </p:txBody>
      </p:sp>
    </p:spTree>
    <p:extLst>
      <p:ext uri="{BB962C8B-B14F-4D97-AF65-F5344CB8AC3E}">
        <p14:creationId xmlns:p14="http://schemas.microsoft.com/office/powerpoint/2010/main" val="1026581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3218" name="Rectangle 2"/>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393219" name="Rectangle 3"/>
          <p:cNvSpPr>
            <a:spLocks noGrp="1" noChangeArrowheads="1"/>
          </p:cNvSpPr>
          <p:nvPr>
            <p:ph type="subTitle" idx="1"/>
          </p:nvPr>
        </p:nvSpPr>
        <p:spPr>
          <a:xfrm>
            <a:off x="2895600" y="4191000"/>
            <a:ext cx="5562600" cy="1600200"/>
          </a:xfrm>
        </p:spPr>
        <p:txBody>
          <a:bodyPr/>
          <a:lstStyle>
            <a:lvl1pPr marL="0" indent="0" algn="r">
              <a:buFont typeface="Tahoma" pitchFamily="-112"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DB32E0-A94F-1047-8A41-792A1D6DF907}" type="slidenum">
              <a:rPr lang="en-US"/>
              <a:pPr>
                <a:defRPr/>
              </a:pPr>
              <a:t>‹#›</a:t>
            </a:fld>
            <a:endParaRPr lang="en-US"/>
          </a:p>
        </p:txBody>
      </p:sp>
    </p:spTree>
    <p:extLst>
      <p:ext uri="{BB962C8B-B14F-4D97-AF65-F5344CB8AC3E}">
        <p14:creationId xmlns:p14="http://schemas.microsoft.com/office/powerpoint/2010/main" val="3511553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C09352-EFB6-954A-8C22-A5E2107D6CA3}" type="slidenum">
              <a:rPr lang="en-US"/>
              <a:pPr>
                <a:defRPr/>
              </a:pPr>
              <a:t>‹#›</a:t>
            </a:fld>
            <a:endParaRPr lang="en-US"/>
          </a:p>
        </p:txBody>
      </p:sp>
    </p:spTree>
    <p:extLst>
      <p:ext uri="{BB962C8B-B14F-4D97-AF65-F5344CB8AC3E}">
        <p14:creationId xmlns:p14="http://schemas.microsoft.com/office/powerpoint/2010/main" val="2329503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0E2678-02E7-1948-9ACA-F130378512EB}" type="slidenum">
              <a:rPr lang="en-US"/>
              <a:pPr>
                <a:defRPr/>
              </a:pPr>
              <a:t>‹#›</a:t>
            </a:fld>
            <a:endParaRPr lang="en-US"/>
          </a:p>
        </p:txBody>
      </p:sp>
    </p:spTree>
    <p:extLst>
      <p:ext uri="{BB962C8B-B14F-4D97-AF65-F5344CB8AC3E}">
        <p14:creationId xmlns:p14="http://schemas.microsoft.com/office/powerpoint/2010/main" val="546102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06D8E9-47C7-0F41-80B3-338D8AE04730}" type="slidenum">
              <a:rPr lang="en-US"/>
              <a:pPr>
                <a:defRPr/>
              </a:pPr>
              <a:t>‹#›</a:t>
            </a:fld>
            <a:endParaRPr lang="en-US"/>
          </a:p>
        </p:txBody>
      </p:sp>
    </p:spTree>
    <p:extLst>
      <p:ext uri="{BB962C8B-B14F-4D97-AF65-F5344CB8AC3E}">
        <p14:creationId xmlns:p14="http://schemas.microsoft.com/office/powerpoint/2010/main" val="3041447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884B40-D3C4-2642-A7B4-AC21465A00F8}" type="slidenum">
              <a:rPr lang="en-US"/>
              <a:pPr>
                <a:defRPr/>
              </a:pPr>
              <a:t>‹#›</a:t>
            </a:fld>
            <a:endParaRPr lang="en-US"/>
          </a:p>
        </p:txBody>
      </p:sp>
    </p:spTree>
    <p:extLst>
      <p:ext uri="{BB962C8B-B14F-4D97-AF65-F5344CB8AC3E}">
        <p14:creationId xmlns:p14="http://schemas.microsoft.com/office/powerpoint/2010/main" val="31564707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DF4B7F-074F-FE4E-94A6-B98525CE54CA}" type="slidenum">
              <a:rPr lang="en-US"/>
              <a:pPr>
                <a:defRPr/>
              </a:pPr>
              <a:t>‹#›</a:t>
            </a:fld>
            <a:endParaRPr lang="en-US"/>
          </a:p>
        </p:txBody>
      </p:sp>
    </p:spTree>
    <p:extLst>
      <p:ext uri="{BB962C8B-B14F-4D97-AF65-F5344CB8AC3E}">
        <p14:creationId xmlns:p14="http://schemas.microsoft.com/office/powerpoint/2010/main" val="2539634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4D67A7-E8EE-CA49-B002-E941406BEA8F}" type="slidenum">
              <a:rPr lang="en-US"/>
              <a:pPr>
                <a:defRPr/>
              </a:pPr>
              <a:t>‹#›</a:t>
            </a:fld>
            <a:endParaRPr lang="en-US"/>
          </a:p>
        </p:txBody>
      </p:sp>
    </p:spTree>
    <p:extLst>
      <p:ext uri="{BB962C8B-B14F-4D97-AF65-F5344CB8AC3E}">
        <p14:creationId xmlns:p14="http://schemas.microsoft.com/office/powerpoint/2010/main" val="2851730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10DDF6-D18A-F740-AC9B-7C979B38D5B8}" type="slidenum">
              <a:rPr lang="en-US"/>
              <a:pPr>
                <a:defRPr/>
              </a:pPr>
              <a:t>‹#›</a:t>
            </a:fld>
            <a:endParaRPr lang="en-US"/>
          </a:p>
        </p:txBody>
      </p:sp>
    </p:spTree>
    <p:extLst>
      <p:ext uri="{BB962C8B-B14F-4D97-AF65-F5344CB8AC3E}">
        <p14:creationId xmlns:p14="http://schemas.microsoft.com/office/powerpoint/2010/main" val="3592897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985E0D-352A-7543-A858-42A98BCE4AE1}" type="slidenum">
              <a:rPr lang="en-US"/>
              <a:pPr>
                <a:defRPr/>
              </a:pPr>
              <a:t>‹#›</a:t>
            </a:fld>
            <a:endParaRPr lang="en-US"/>
          </a:p>
        </p:txBody>
      </p:sp>
    </p:spTree>
    <p:extLst>
      <p:ext uri="{BB962C8B-B14F-4D97-AF65-F5344CB8AC3E}">
        <p14:creationId xmlns:p14="http://schemas.microsoft.com/office/powerpoint/2010/main" val="292661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0591B5-B3B4-6646-A7DE-D1748EB0BC47}" type="slidenum">
              <a:rPr lang="en-US"/>
              <a:pPr>
                <a:defRPr/>
              </a:pPr>
              <a:t>‹#›</a:t>
            </a:fld>
            <a:endParaRPr lang="en-US"/>
          </a:p>
        </p:txBody>
      </p:sp>
    </p:spTree>
    <p:extLst>
      <p:ext uri="{BB962C8B-B14F-4D97-AF65-F5344CB8AC3E}">
        <p14:creationId xmlns:p14="http://schemas.microsoft.com/office/powerpoint/2010/main" val="38560698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EFF4BB-46D6-8449-A011-323639870DDC}" type="slidenum">
              <a:rPr lang="en-US"/>
              <a:pPr>
                <a:defRPr/>
              </a:pPr>
              <a:t>‹#›</a:t>
            </a:fld>
            <a:endParaRPr lang="en-US"/>
          </a:p>
        </p:txBody>
      </p:sp>
    </p:spTree>
    <p:extLst>
      <p:ext uri="{BB962C8B-B14F-4D97-AF65-F5344CB8AC3E}">
        <p14:creationId xmlns:p14="http://schemas.microsoft.com/office/powerpoint/2010/main" val="562580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EB1A7-0680-2448-A532-CC38B1809047}" type="slidenum">
              <a:rPr lang="en-US"/>
              <a:pPr>
                <a:defRPr/>
              </a:pPr>
              <a:t>‹#›</a:t>
            </a:fld>
            <a:endParaRPr lang="en-US"/>
          </a:p>
        </p:txBody>
      </p:sp>
    </p:spTree>
    <p:extLst>
      <p:ext uri="{BB962C8B-B14F-4D97-AF65-F5344CB8AC3E}">
        <p14:creationId xmlns:p14="http://schemas.microsoft.com/office/powerpoint/2010/main" val="394761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526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1E5B25-D897-6A43-990A-962501AC1CDC}" type="slidenum">
              <a:rPr lang="en-US"/>
              <a:pPr>
                <a:defRPr/>
              </a:pPr>
              <a:t>‹#›</a:t>
            </a:fld>
            <a:endParaRPr lang="en-US"/>
          </a:p>
        </p:txBody>
      </p:sp>
    </p:spTree>
    <p:extLst>
      <p:ext uri="{BB962C8B-B14F-4D97-AF65-F5344CB8AC3E}">
        <p14:creationId xmlns:p14="http://schemas.microsoft.com/office/powerpoint/2010/main" val="1368685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8BB54-F3B4-414B-A51D-AF59E1F43C41}" type="slidenum">
              <a:rPr lang="en-US"/>
              <a:pPr>
                <a:defRPr/>
              </a:pPr>
              <a:t>‹#›</a:t>
            </a:fld>
            <a:endParaRPr lang="en-US"/>
          </a:p>
        </p:txBody>
      </p:sp>
    </p:spTree>
    <p:extLst>
      <p:ext uri="{BB962C8B-B14F-4D97-AF65-F5344CB8AC3E}">
        <p14:creationId xmlns:p14="http://schemas.microsoft.com/office/powerpoint/2010/main" val="18628407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A62C9A-6E09-EB4E-AF4F-E2A9F638C993}" type="slidenum">
              <a:rPr lang="en-US"/>
              <a:pPr>
                <a:defRPr/>
              </a:pPr>
              <a:t>‹#›</a:t>
            </a:fld>
            <a:endParaRPr lang="en-US"/>
          </a:p>
        </p:txBody>
      </p:sp>
    </p:spTree>
    <p:extLst>
      <p:ext uri="{BB962C8B-B14F-4D97-AF65-F5344CB8AC3E}">
        <p14:creationId xmlns:p14="http://schemas.microsoft.com/office/powerpoint/2010/main" val="94317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69A7EF-6BF3-944C-8BB0-CD7DF41245A3}" type="slidenum">
              <a:rPr lang="en-US"/>
              <a:pPr>
                <a:defRPr/>
              </a:pPr>
              <a:t>‹#›</a:t>
            </a:fld>
            <a:endParaRPr lang="en-US"/>
          </a:p>
        </p:txBody>
      </p:sp>
    </p:spTree>
    <p:extLst>
      <p:ext uri="{BB962C8B-B14F-4D97-AF65-F5344CB8AC3E}">
        <p14:creationId xmlns:p14="http://schemas.microsoft.com/office/powerpoint/2010/main" val="31296330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0F6F9C-32E3-2344-B1FF-5302BD36E67A}" type="slidenum">
              <a:rPr lang="en-US"/>
              <a:pPr>
                <a:defRPr/>
              </a:pPr>
              <a:t>‹#›</a:t>
            </a:fld>
            <a:endParaRPr lang="en-US"/>
          </a:p>
        </p:txBody>
      </p:sp>
    </p:spTree>
    <p:extLst>
      <p:ext uri="{BB962C8B-B14F-4D97-AF65-F5344CB8AC3E}">
        <p14:creationId xmlns:p14="http://schemas.microsoft.com/office/powerpoint/2010/main" val="13702529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ADCCAA-7092-824E-B16D-058AB45E8A68}" type="slidenum">
              <a:rPr lang="en-US"/>
              <a:pPr>
                <a:defRPr/>
              </a:pPr>
              <a:t>‹#›</a:t>
            </a:fld>
            <a:endParaRPr lang="en-US"/>
          </a:p>
        </p:txBody>
      </p:sp>
    </p:spTree>
    <p:extLst>
      <p:ext uri="{BB962C8B-B14F-4D97-AF65-F5344CB8AC3E}">
        <p14:creationId xmlns:p14="http://schemas.microsoft.com/office/powerpoint/2010/main" val="4879153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D628DD-C181-894D-8722-568B9316F94D}" type="slidenum">
              <a:rPr lang="en-US"/>
              <a:pPr>
                <a:defRPr/>
              </a:pPr>
              <a:t>‹#›</a:t>
            </a:fld>
            <a:endParaRPr lang="en-US"/>
          </a:p>
        </p:txBody>
      </p:sp>
    </p:spTree>
    <p:extLst>
      <p:ext uri="{BB962C8B-B14F-4D97-AF65-F5344CB8AC3E}">
        <p14:creationId xmlns:p14="http://schemas.microsoft.com/office/powerpoint/2010/main" val="11056383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AC2F18-ADB4-4A4F-B78E-17BE1FBC491C}" type="slidenum">
              <a:rPr lang="en-US"/>
              <a:pPr>
                <a:defRPr/>
              </a:pPr>
              <a:t>‹#›</a:t>
            </a:fld>
            <a:endParaRPr lang="en-US"/>
          </a:p>
        </p:txBody>
      </p:sp>
    </p:spTree>
    <p:extLst>
      <p:ext uri="{BB962C8B-B14F-4D97-AF65-F5344CB8AC3E}">
        <p14:creationId xmlns:p14="http://schemas.microsoft.com/office/powerpoint/2010/main" val="2142288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F82313-38A2-5E4D-BC57-A73232E87C72}" type="slidenum">
              <a:rPr lang="en-US"/>
              <a:pPr>
                <a:defRPr/>
              </a:pPr>
              <a:t>‹#›</a:t>
            </a:fld>
            <a:endParaRPr lang="en-US"/>
          </a:p>
        </p:txBody>
      </p:sp>
    </p:spTree>
    <p:extLst>
      <p:ext uri="{BB962C8B-B14F-4D97-AF65-F5344CB8AC3E}">
        <p14:creationId xmlns:p14="http://schemas.microsoft.com/office/powerpoint/2010/main" val="3077547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3E2373-EA19-7449-8442-36AC5E967AA1}" type="slidenum">
              <a:rPr lang="en-US"/>
              <a:pPr>
                <a:defRPr/>
              </a:pPr>
              <a:t>‹#›</a:t>
            </a:fld>
            <a:endParaRPr lang="en-US"/>
          </a:p>
        </p:txBody>
      </p:sp>
    </p:spTree>
    <p:extLst>
      <p:ext uri="{BB962C8B-B14F-4D97-AF65-F5344CB8AC3E}">
        <p14:creationId xmlns:p14="http://schemas.microsoft.com/office/powerpoint/2010/main" val="727905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E9CA57-AC7A-B84F-9D78-1C1913B97696}" type="slidenum">
              <a:rPr lang="en-US"/>
              <a:pPr>
                <a:defRPr/>
              </a:pPr>
              <a:t>‹#›</a:t>
            </a:fld>
            <a:endParaRPr lang="en-US"/>
          </a:p>
        </p:txBody>
      </p:sp>
    </p:spTree>
    <p:extLst>
      <p:ext uri="{BB962C8B-B14F-4D97-AF65-F5344CB8AC3E}">
        <p14:creationId xmlns:p14="http://schemas.microsoft.com/office/powerpoint/2010/main" val="27850336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E15807-CCE1-F94C-BED5-F600F3979942}" type="slidenum">
              <a:rPr lang="en-US"/>
              <a:pPr>
                <a:defRPr/>
              </a:pPr>
              <a:t>‹#›</a:t>
            </a:fld>
            <a:endParaRPr lang="en-US"/>
          </a:p>
        </p:txBody>
      </p:sp>
    </p:spTree>
    <p:extLst>
      <p:ext uri="{BB962C8B-B14F-4D97-AF65-F5344CB8AC3E}">
        <p14:creationId xmlns:p14="http://schemas.microsoft.com/office/powerpoint/2010/main" val="26496062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1413"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r>
              <a:rPr lang="en-US"/>
              <a:t>Click to edit Master title style</a:t>
            </a:r>
          </a:p>
        </p:txBody>
      </p:sp>
      <p:sp>
        <p:nvSpPr>
          <p:cNvPr id="401414"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pitchFamily="-112" charset="2"/>
              <a:buNone/>
              <a:defRPr sz="3400"/>
            </a:lvl1pPr>
          </a:lstStyle>
          <a:p>
            <a:r>
              <a:rPr lang="en-US"/>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pPr>
              <a:defRPr/>
            </a:pPr>
            <a:fld id="{AA307E39-7E50-4141-8E2C-CFB688411EAA}" type="slidenum">
              <a:rPr lang="en-US"/>
              <a:pPr>
                <a:defRPr/>
              </a:pPr>
              <a:t>‹#›</a:t>
            </a:fld>
            <a:endParaRPr lang="en-US"/>
          </a:p>
        </p:txBody>
      </p:sp>
    </p:spTree>
    <p:extLst>
      <p:ext uri="{BB962C8B-B14F-4D97-AF65-F5344CB8AC3E}">
        <p14:creationId xmlns:p14="http://schemas.microsoft.com/office/powerpoint/2010/main" val="32256590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B25121-FEC7-914A-AFD6-9E090E2BB54C}" type="slidenum">
              <a:rPr lang="en-US"/>
              <a:pPr>
                <a:defRPr/>
              </a:pPr>
              <a:t>‹#›</a:t>
            </a:fld>
            <a:endParaRPr lang="en-US"/>
          </a:p>
        </p:txBody>
      </p:sp>
    </p:spTree>
    <p:extLst>
      <p:ext uri="{BB962C8B-B14F-4D97-AF65-F5344CB8AC3E}">
        <p14:creationId xmlns:p14="http://schemas.microsoft.com/office/powerpoint/2010/main" val="1607920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0538AC-65DE-FE45-9F3D-E69683BA90A8}" type="slidenum">
              <a:rPr lang="en-US"/>
              <a:pPr>
                <a:defRPr/>
              </a:pPr>
              <a:t>‹#›</a:t>
            </a:fld>
            <a:endParaRPr lang="en-US"/>
          </a:p>
        </p:txBody>
      </p:sp>
    </p:spTree>
    <p:extLst>
      <p:ext uri="{BB962C8B-B14F-4D97-AF65-F5344CB8AC3E}">
        <p14:creationId xmlns:p14="http://schemas.microsoft.com/office/powerpoint/2010/main" val="4275381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347BF8-47D5-D443-A0AD-16341C46AEC7}" type="slidenum">
              <a:rPr lang="en-US"/>
              <a:pPr>
                <a:defRPr/>
              </a:pPr>
              <a:t>‹#›</a:t>
            </a:fld>
            <a:endParaRPr lang="en-US"/>
          </a:p>
        </p:txBody>
      </p:sp>
    </p:spTree>
    <p:extLst>
      <p:ext uri="{BB962C8B-B14F-4D97-AF65-F5344CB8AC3E}">
        <p14:creationId xmlns:p14="http://schemas.microsoft.com/office/powerpoint/2010/main" val="2378203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DEF9E5-DC83-F84D-B0D8-5B4AE6BC5EC7}" type="slidenum">
              <a:rPr lang="en-US"/>
              <a:pPr>
                <a:defRPr/>
              </a:pPr>
              <a:t>‹#›</a:t>
            </a:fld>
            <a:endParaRPr lang="en-US"/>
          </a:p>
        </p:txBody>
      </p:sp>
    </p:spTree>
    <p:extLst>
      <p:ext uri="{BB962C8B-B14F-4D97-AF65-F5344CB8AC3E}">
        <p14:creationId xmlns:p14="http://schemas.microsoft.com/office/powerpoint/2010/main" val="1836349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F2D63D7-D1F4-A048-9ED2-0B106AF5BF00}" type="slidenum">
              <a:rPr lang="en-US"/>
              <a:pPr>
                <a:defRPr/>
              </a:pPr>
              <a:t>‹#›</a:t>
            </a:fld>
            <a:endParaRPr lang="en-US"/>
          </a:p>
        </p:txBody>
      </p:sp>
    </p:spTree>
    <p:extLst>
      <p:ext uri="{BB962C8B-B14F-4D97-AF65-F5344CB8AC3E}">
        <p14:creationId xmlns:p14="http://schemas.microsoft.com/office/powerpoint/2010/main" val="5078034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3D75E1-15D1-1C43-A201-41DAF5BA5254}" type="slidenum">
              <a:rPr lang="en-US"/>
              <a:pPr>
                <a:defRPr/>
              </a:pPr>
              <a:t>‹#›</a:t>
            </a:fld>
            <a:endParaRPr lang="en-US"/>
          </a:p>
        </p:txBody>
      </p:sp>
    </p:spTree>
    <p:extLst>
      <p:ext uri="{BB962C8B-B14F-4D97-AF65-F5344CB8AC3E}">
        <p14:creationId xmlns:p14="http://schemas.microsoft.com/office/powerpoint/2010/main" val="24954060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EFBD62-2F18-D649-9EF2-89A02F13FA41}" type="slidenum">
              <a:rPr lang="en-US"/>
              <a:pPr>
                <a:defRPr/>
              </a:pPr>
              <a:t>‹#›</a:t>
            </a:fld>
            <a:endParaRPr lang="en-US"/>
          </a:p>
        </p:txBody>
      </p:sp>
    </p:spTree>
    <p:extLst>
      <p:ext uri="{BB962C8B-B14F-4D97-AF65-F5344CB8AC3E}">
        <p14:creationId xmlns:p14="http://schemas.microsoft.com/office/powerpoint/2010/main" val="38193017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580E6F-F045-F346-8788-6806CA71F855}" type="slidenum">
              <a:rPr lang="en-US"/>
              <a:pPr>
                <a:defRPr/>
              </a:pPr>
              <a:t>‹#›</a:t>
            </a:fld>
            <a:endParaRPr lang="en-US"/>
          </a:p>
        </p:txBody>
      </p:sp>
    </p:spTree>
    <p:extLst>
      <p:ext uri="{BB962C8B-B14F-4D97-AF65-F5344CB8AC3E}">
        <p14:creationId xmlns:p14="http://schemas.microsoft.com/office/powerpoint/2010/main" val="29679790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A40ADC-479F-2F42-A0C0-18D8A74DEA14}" type="slidenum">
              <a:rPr lang="en-US"/>
              <a:pPr>
                <a:defRPr/>
              </a:pPr>
              <a:t>‹#›</a:t>
            </a:fld>
            <a:endParaRPr lang="en-US"/>
          </a:p>
        </p:txBody>
      </p:sp>
    </p:spTree>
    <p:extLst>
      <p:ext uri="{BB962C8B-B14F-4D97-AF65-F5344CB8AC3E}">
        <p14:creationId xmlns:p14="http://schemas.microsoft.com/office/powerpoint/2010/main" val="36875475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AE6F7-ACB2-4949-B449-ED47AF5DF0E9}" type="slidenum">
              <a:rPr lang="en-US"/>
              <a:pPr>
                <a:defRPr/>
              </a:pPr>
              <a:t>‹#›</a:t>
            </a:fld>
            <a:endParaRPr lang="en-US"/>
          </a:p>
        </p:txBody>
      </p:sp>
    </p:spTree>
    <p:extLst>
      <p:ext uri="{BB962C8B-B14F-4D97-AF65-F5344CB8AC3E}">
        <p14:creationId xmlns:p14="http://schemas.microsoft.com/office/powerpoint/2010/main" val="13326671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68339-6008-6341-A939-283D1CFC1F94}" type="slidenum">
              <a:rPr lang="en-US"/>
              <a:pPr>
                <a:defRPr/>
              </a:pPr>
              <a:t>‹#›</a:t>
            </a:fld>
            <a:endParaRPr lang="en-US"/>
          </a:p>
        </p:txBody>
      </p:sp>
    </p:spTree>
    <p:extLst>
      <p:ext uri="{BB962C8B-B14F-4D97-AF65-F5344CB8AC3E}">
        <p14:creationId xmlns:p14="http://schemas.microsoft.com/office/powerpoint/2010/main" val="26064098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405507"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0BDE2-1199-8043-A51D-C0D69EB83086}" type="slidenum">
              <a:rPr lang="en-US"/>
              <a:pPr>
                <a:defRPr/>
              </a:pPr>
              <a:t>‹#›</a:t>
            </a:fld>
            <a:endParaRPr lang="en-US"/>
          </a:p>
        </p:txBody>
      </p:sp>
    </p:spTree>
    <p:extLst>
      <p:ext uri="{BB962C8B-B14F-4D97-AF65-F5344CB8AC3E}">
        <p14:creationId xmlns:p14="http://schemas.microsoft.com/office/powerpoint/2010/main" val="28482419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0.xml"/><Relationship Id="rId13" Type="http://schemas.openxmlformats.org/officeDocument/2006/relationships/image" Target="../media/image9.jpeg"/><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1.xml"/><Relationship Id="rId13" Type="http://schemas.openxmlformats.org/officeDocument/2006/relationships/image" Target="../media/image10.jpeg"/><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2.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theme" Target="../theme/theme13.xml"/><Relationship Id="rId13" Type="http://schemas.openxmlformats.org/officeDocument/2006/relationships/image" Target="../media/image11.jpeg"/><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theme" Target="../theme/theme14.xml"/><Relationship Id="rId13" Type="http://schemas.openxmlformats.org/officeDocument/2006/relationships/image" Target="../media/image12.jpe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5.xml"/><Relationship Id="rId13" Type="http://schemas.openxmlformats.org/officeDocument/2006/relationships/image" Target="../media/image13.jpeg"/><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theme" Target="../theme/theme16.xml"/><Relationship Id="rId13" Type="http://schemas.openxmlformats.org/officeDocument/2006/relationships/image" Target="../media/image14.jpeg"/><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theme" Target="../theme/theme17.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theme" Target="../theme/theme18.xml"/><Relationship Id="rId3" Type="http://schemas.openxmlformats.org/officeDocument/2006/relationships/image" Target="../media/image16.jpeg"/></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theme" Target="../theme/theme28.xml"/><Relationship Id="rId3" Type="http://schemas.openxmlformats.org/officeDocument/2006/relationships/image" Target="../media/image3.jpeg"/></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theme" Target="../theme/theme29.xml"/><Relationship Id="rId3" Type="http://schemas.openxmlformats.org/officeDocument/2006/relationships/image" Target="../media/image17.jpe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theme" Target="../theme/theme31.xml"/><Relationship Id="rId3" Type="http://schemas.openxmlformats.org/officeDocument/2006/relationships/image" Target="../media/image3.jpeg"/></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theme" Target="../theme/theme33.xml"/><Relationship Id="rId3" Type="http://schemas.openxmlformats.org/officeDocument/2006/relationships/image" Target="../media/image6.jpeg"/></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theme" Target="../theme/theme34.xml"/><Relationship Id="rId3" Type="http://schemas.openxmlformats.org/officeDocument/2006/relationships/image" Target="../media/image3.jpeg"/></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theme" Target="../theme/theme35.xml"/><Relationship Id="rId3" Type="http://schemas.openxmlformats.org/officeDocument/2006/relationships/image" Target="../media/image18.png"/></Relationships>
</file>

<file path=ppt/slideMasters/_rels/slideMaster36.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theme" Target="../theme/theme36.xml"/><Relationship Id="rId3" Type="http://schemas.openxmlformats.org/officeDocument/2006/relationships/image" Target="../media/image19.jpeg"/></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209.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theme" Target="../theme/theme40.xml"/><Relationship Id="rId3" Type="http://schemas.openxmlformats.org/officeDocument/2006/relationships/image" Target="../media/image1.jpeg"/></Relationships>
</file>

<file path=ppt/slideMasters/_rels/slideMaster41.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theme" Target="../theme/theme41.xml"/><Relationship Id="rId3" Type="http://schemas.openxmlformats.org/officeDocument/2006/relationships/image" Target="../media/image1.jpeg"/></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theme" Target="../theme/theme42.xml"/><Relationship Id="rId13" Type="http://schemas.openxmlformats.org/officeDocument/2006/relationships/image" Target="../media/image6.jpeg"/><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233.xml"/><Relationship Id="rId12" Type="http://schemas.openxmlformats.org/officeDocument/2006/relationships/theme" Target="../theme/theme43.xml"/><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9" Type="http://schemas.openxmlformats.org/officeDocument/2006/relationships/slideLayout" Target="../slideLayouts/slideLayout231.xml"/><Relationship Id="rId10" Type="http://schemas.openxmlformats.org/officeDocument/2006/relationships/slideLayout" Target="../slideLayouts/slideLayout23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44.xml"/><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45.xml"/><Relationship Id="rId13" Type="http://schemas.openxmlformats.org/officeDocument/2006/relationships/image" Target="../media/image1.jpeg"/><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258.xml"/><Relationship Id="rId4" Type="http://schemas.openxmlformats.org/officeDocument/2006/relationships/theme" Target="../theme/theme46.xml"/><Relationship Id="rId1" Type="http://schemas.openxmlformats.org/officeDocument/2006/relationships/slideLayout" Target="../slideLayouts/slideLayout256.xml"/><Relationship Id="rId2" Type="http://schemas.openxmlformats.org/officeDocument/2006/relationships/slideLayout" Target="../slideLayouts/slideLayout25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47.xml"/><Relationship Id="rId13" Type="http://schemas.openxmlformats.org/officeDocument/2006/relationships/image" Target="../media/image6.jpeg"/><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48.xml"/><Relationship Id="rId13" Type="http://schemas.openxmlformats.org/officeDocument/2006/relationships/image" Target="../media/image24.jpe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49.xml"/><Relationship Id="rId13" Type="http://schemas.openxmlformats.org/officeDocument/2006/relationships/image" Target="../media/image1.jpe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50.xml"/><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51.xml.rels><?xml version="1.0" encoding="UTF-8" standalone="yes"?>
<Relationships xmlns="http://schemas.openxmlformats.org/package/2006/relationships"><Relationship Id="rId1" Type="http://schemas.openxmlformats.org/officeDocument/2006/relationships/slideLayout" Target="../slideLayouts/slideLayout303.xml"/><Relationship Id="rId2"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314.xml"/><Relationship Id="rId12" Type="http://schemas.openxmlformats.org/officeDocument/2006/relationships/slideLayout" Target="../slideLayouts/slideLayout315.xml"/><Relationship Id="rId13" Type="http://schemas.openxmlformats.org/officeDocument/2006/relationships/slideLayout" Target="../slideLayouts/slideLayout316.xml"/><Relationship Id="rId14" Type="http://schemas.openxmlformats.org/officeDocument/2006/relationships/theme" Target="../theme/theme52.xml"/><Relationship Id="rId1" Type="http://schemas.openxmlformats.org/officeDocument/2006/relationships/slideLayout" Target="../slideLayouts/slideLayout304.xml"/><Relationship Id="rId2" Type="http://schemas.openxmlformats.org/officeDocument/2006/relationships/slideLayout" Target="../slideLayouts/slideLayout305.xml"/><Relationship Id="rId3" Type="http://schemas.openxmlformats.org/officeDocument/2006/relationships/slideLayout" Target="../slideLayouts/slideLayout306.xml"/><Relationship Id="rId4" Type="http://schemas.openxmlformats.org/officeDocument/2006/relationships/slideLayout" Target="../slideLayouts/slideLayout307.xml"/><Relationship Id="rId5" Type="http://schemas.openxmlformats.org/officeDocument/2006/relationships/slideLayout" Target="../slideLayouts/slideLayout308.xml"/><Relationship Id="rId6" Type="http://schemas.openxmlformats.org/officeDocument/2006/relationships/slideLayout" Target="../slideLayouts/slideLayout309.xml"/><Relationship Id="rId7" Type="http://schemas.openxmlformats.org/officeDocument/2006/relationships/slideLayout" Target="../slideLayouts/slideLayout310.xml"/><Relationship Id="rId8" Type="http://schemas.openxmlformats.org/officeDocument/2006/relationships/slideLayout" Target="../slideLayouts/slideLayout311.xml"/><Relationship Id="rId9" Type="http://schemas.openxmlformats.org/officeDocument/2006/relationships/slideLayout" Target="../slideLayouts/slideLayout312.xml"/><Relationship Id="rId10" Type="http://schemas.openxmlformats.org/officeDocument/2006/relationships/slideLayout" Target="../slideLayouts/slideLayout313.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327.xml"/><Relationship Id="rId12" Type="http://schemas.openxmlformats.org/officeDocument/2006/relationships/theme" Target="../theme/theme53.xml"/><Relationship Id="rId1" Type="http://schemas.openxmlformats.org/officeDocument/2006/relationships/slideLayout" Target="../slideLayouts/slideLayout317.xml"/><Relationship Id="rId2" Type="http://schemas.openxmlformats.org/officeDocument/2006/relationships/slideLayout" Target="../slideLayouts/slideLayout318.xml"/><Relationship Id="rId3" Type="http://schemas.openxmlformats.org/officeDocument/2006/relationships/slideLayout" Target="../slideLayouts/slideLayout319.xml"/><Relationship Id="rId4" Type="http://schemas.openxmlformats.org/officeDocument/2006/relationships/slideLayout" Target="../slideLayouts/slideLayout320.xml"/><Relationship Id="rId5" Type="http://schemas.openxmlformats.org/officeDocument/2006/relationships/slideLayout" Target="../slideLayouts/slideLayout321.xml"/><Relationship Id="rId6" Type="http://schemas.openxmlformats.org/officeDocument/2006/relationships/slideLayout" Target="../slideLayouts/slideLayout322.xml"/><Relationship Id="rId7" Type="http://schemas.openxmlformats.org/officeDocument/2006/relationships/slideLayout" Target="../slideLayouts/slideLayout323.xml"/><Relationship Id="rId8" Type="http://schemas.openxmlformats.org/officeDocument/2006/relationships/slideLayout" Target="../slideLayouts/slideLayout324.xml"/><Relationship Id="rId9" Type="http://schemas.openxmlformats.org/officeDocument/2006/relationships/slideLayout" Target="../slideLayouts/slideLayout325.xml"/><Relationship Id="rId10" Type="http://schemas.openxmlformats.org/officeDocument/2006/relationships/slideLayout" Target="../slideLayouts/slideLayout326.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338.xml"/><Relationship Id="rId12" Type="http://schemas.openxmlformats.org/officeDocument/2006/relationships/slideLayout" Target="../slideLayouts/slideLayout339.xml"/><Relationship Id="rId13" Type="http://schemas.openxmlformats.org/officeDocument/2006/relationships/theme" Target="../theme/theme54.xml"/><Relationship Id="rId1" Type="http://schemas.openxmlformats.org/officeDocument/2006/relationships/slideLayout" Target="../slideLayouts/slideLayout328.xml"/><Relationship Id="rId2" Type="http://schemas.openxmlformats.org/officeDocument/2006/relationships/slideLayout" Target="../slideLayouts/slideLayout329.xml"/><Relationship Id="rId3" Type="http://schemas.openxmlformats.org/officeDocument/2006/relationships/slideLayout" Target="../slideLayouts/slideLayout330.xml"/><Relationship Id="rId4" Type="http://schemas.openxmlformats.org/officeDocument/2006/relationships/slideLayout" Target="../slideLayouts/slideLayout331.xml"/><Relationship Id="rId5" Type="http://schemas.openxmlformats.org/officeDocument/2006/relationships/slideLayout" Target="../slideLayouts/slideLayout332.xml"/><Relationship Id="rId6" Type="http://schemas.openxmlformats.org/officeDocument/2006/relationships/slideLayout" Target="../slideLayouts/slideLayout333.xml"/><Relationship Id="rId7" Type="http://schemas.openxmlformats.org/officeDocument/2006/relationships/slideLayout" Target="../slideLayouts/slideLayout334.xml"/><Relationship Id="rId8" Type="http://schemas.openxmlformats.org/officeDocument/2006/relationships/slideLayout" Target="../slideLayouts/slideLayout335.xml"/><Relationship Id="rId9" Type="http://schemas.openxmlformats.org/officeDocument/2006/relationships/slideLayout" Target="../slideLayouts/slideLayout336.xml"/><Relationship Id="rId10" Type="http://schemas.openxmlformats.org/officeDocument/2006/relationships/slideLayout" Target="../slideLayouts/slideLayout337.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6.xml"/><Relationship Id="rId12" Type="http://schemas.openxmlformats.org/officeDocument/2006/relationships/image" Target="../media/image4.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3" Type="http://schemas.openxmlformats.org/officeDocument/2006/relationships/image" Target="../media/image5.jpe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3" Type="http://schemas.openxmlformats.org/officeDocument/2006/relationships/image" Target="../media/image6.jpeg"/><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9.xml"/><Relationship Id="rId13" Type="http://schemas.openxmlformats.org/officeDocument/2006/relationships/image" Target="../media/image7.jpeg"/><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52600" y="2438400"/>
            <a:ext cx="7162800" cy="3429000"/>
          </a:xfrm>
          <a:prstGeom prst="rect">
            <a:avLst/>
          </a:prstGeom>
          <a:noFill/>
          <a:ln>
            <a:noFill/>
          </a:ln>
          <a:effectLst>
            <a:outerShdw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3080DE61-6862-6D42-83C9-B587B2B5E9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107" r:id="rId1"/>
    <p:sldLayoutId id="2147489108" r:id="rId2"/>
    <p:sldLayoutId id="2147489109" r:id="rId3"/>
    <p:sldLayoutId id="2147489110" r:id="rId4"/>
    <p:sldLayoutId id="2147489111" r:id="rId5"/>
    <p:sldLayoutId id="2147489112" r:id="rId6"/>
    <p:sldLayoutId id="2147489113" r:id="rId7"/>
    <p:sldLayoutId id="2147489114" r:id="rId8"/>
    <p:sldLayoutId id="2147489115" r:id="rId9"/>
    <p:sldLayoutId id="2147489116" r:id="rId10"/>
    <p:sldLayoutId id="2147489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4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rebuchet MS" pitchFamily="-112" charset="0"/>
                <a:ea typeface="+mn-ea"/>
                <a:cs typeface="+mn-cs"/>
              </a:defRPr>
            </a:lvl1pPr>
          </a:lstStyle>
          <a:p>
            <a:pPr>
              <a:defRPr/>
            </a:pPr>
            <a:endParaRPr lang="en-US"/>
          </a:p>
        </p:txBody>
      </p:sp>
      <p:sp>
        <p:nvSpPr>
          <p:cNvPr id="404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112" charset="0"/>
                <a:ea typeface="+mn-ea"/>
                <a:cs typeface="+mn-cs"/>
              </a:defRPr>
            </a:lvl1pPr>
          </a:lstStyle>
          <a:p>
            <a:pPr>
              <a:defRPr/>
            </a:pPr>
            <a:endParaRPr lang="en-US"/>
          </a:p>
        </p:txBody>
      </p:sp>
      <p:sp>
        <p:nvSpPr>
          <p:cNvPr id="404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a:defRPr/>
            </a:pPr>
            <a:fld id="{228E3401-0FFD-4B44-807B-ED6BD26AAB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03" r:id="rId1"/>
    <p:sldLayoutId id="2147489204" r:id="rId2"/>
    <p:sldLayoutId id="2147489205" r:id="rId3"/>
    <p:sldLayoutId id="2147489206" r:id="rId4"/>
    <p:sldLayoutId id="2147489207" r:id="rId5"/>
    <p:sldLayoutId id="2147489208" r:id="rId6"/>
    <p:sldLayoutId id="2147489209" r:id="rId7"/>
    <p:sldLayoutId id="2147489210" r:id="rId8"/>
    <p:sldLayoutId id="2147489211" r:id="rId9"/>
    <p:sldLayoutId id="2147489212" r:id="rId10"/>
    <p:sldLayoutId id="21474892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8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408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408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BCCB5B64-827B-FC41-8441-6D738601F1C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14" r:id="rId1"/>
    <p:sldLayoutId id="2147489215" r:id="rId2"/>
    <p:sldLayoutId id="2147489216" r:id="rId3"/>
    <p:sldLayoutId id="2147489217" r:id="rId4"/>
    <p:sldLayoutId id="2147489218" r:id="rId5"/>
    <p:sldLayoutId id="2147489219" r:id="rId6"/>
    <p:sldLayoutId id="2147489220" r:id="rId7"/>
    <p:sldLayoutId id="2147489221" r:id="rId8"/>
    <p:sldLayoutId id="2147489222" r:id="rId9"/>
    <p:sldLayoutId id="2147489223" r:id="rId10"/>
    <p:sldLayoutId id="214748922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228600" y="228600"/>
            <a:ext cx="8686800" cy="5943600"/>
            <a:chOff x="144" y="144"/>
            <a:chExt cx="5472" cy="3744"/>
          </a:xfrm>
        </p:grpSpPr>
        <p:sp>
          <p:nvSpPr>
            <p:cNvPr id="13517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p>
          </p:txBody>
        </p:sp>
        <p:sp>
          <p:nvSpPr>
            <p:cNvPr id="13517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p>
          </p:txBody>
        </p:sp>
        <p:sp>
          <p:nvSpPr>
            <p:cNvPr id="13517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517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517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latin typeface="Arial" pitchFamily="-128" charset="0"/>
                <a:ea typeface="+mn-ea"/>
                <a:cs typeface="+mn-cs"/>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Arial" pitchFamily="-128" charset="0"/>
                <a:ea typeface="+mn-ea"/>
                <a:cs typeface="+mn-cs"/>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Arial" charset="0"/>
              </a:defRPr>
            </a:lvl1pPr>
          </a:lstStyle>
          <a:p>
            <a:pPr>
              <a:defRPr/>
            </a:pPr>
            <a:fld id="{66AC709D-D33A-B348-8C01-37122B3629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49" r:id="rId1"/>
    <p:sldLayoutId id="2147489225" r:id="rId2"/>
    <p:sldLayoutId id="2147489226" r:id="rId3"/>
    <p:sldLayoutId id="2147489227" r:id="rId4"/>
    <p:sldLayoutId id="2147489228" r:id="rId5"/>
    <p:sldLayoutId id="2147489229" r:id="rId6"/>
    <p:sldLayoutId id="2147489230" r:id="rId7"/>
    <p:sldLayoutId id="2147489231" r:id="rId8"/>
    <p:sldLayoutId id="2147489232" r:id="rId9"/>
    <p:sldLayoutId id="2147489233" r:id="rId10"/>
    <p:sldLayoutId id="2147489234"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4400">
          <a:solidFill>
            <a:schemeClr val="tx2"/>
          </a:solidFill>
          <a:latin typeface="Times New Roman"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Verdana" charset="0"/>
                <a:ea typeface="+mn-ea"/>
                <a:cs typeface="+mn-cs"/>
              </a:defRPr>
            </a:lvl1pPr>
          </a:lstStyle>
          <a:p>
            <a:pPr>
              <a:defRPr/>
            </a:pPr>
            <a:endParaRPr lang="en-US"/>
          </a:p>
        </p:txBody>
      </p:sp>
      <p:sp>
        <p:nvSpPr>
          <p:cNvPr id="412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Verdana" charset="0"/>
                <a:ea typeface="+mn-ea"/>
                <a:cs typeface="+mn-cs"/>
              </a:defRPr>
            </a:lvl1pPr>
          </a:lstStyle>
          <a:p>
            <a:pPr>
              <a:defRPr/>
            </a:pPr>
            <a:endParaRPr lang="en-US"/>
          </a:p>
        </p:txBody>
      </p:sp>
      <p:sp>
        <p:nvSpPr>
          <p:cNvPr id="412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ea typeface="ＭＳ Ｐゴシック" charset="0"/>
                <a:cs typeface="ＭＳ Ｐゴシック" charset="0"/>
              </a:defRPr>
            </a:lvl1pPr>
          </a:lstStyle>
          <a:p>
            <a:pPr>
              <a:defRPr/>
            </a:pPr>
            <a:fld id="{D4D5357E-D76A-234D-B24F-3C3B6D9842E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pitchFamily="19" charset="-128"/>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3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a:latin typeface="Verdana" charset="0"/>
                <a:ea typeface="+mn-ea"/>
                <a:cs typeface="+mn-cs"/>
              </a:defRPr>
            </a:lvl1pPr>
          </a:lstStyle>
          <a:p>
            <a:pPr>
              <a:defRPr/>
            </a:pPr>
            <a:endParaRPr lang="en-US"/>
          </a:p>
        </p:txBody>
      </p:sp>
      <p:sp>
        <p:nvSpPr>
          <p:cNvPr id="453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charset="0"/>
                <a:ea typeface="+mn-ea"/>
                <a:cs typeface="+mn-cs"/>
              </a:defRPr>
            </a:lvl1pPr>
          </a:lstStyle>
          <a:p>
            <a:pPr>
              <a:defRPr/>
            </a:pPr>
            <a:endParaRPr lang="en-US"/>
          </a:p>
        </p:txBody>
      </p:sp>
      <p:sp>
        <p:nvSpPr>
          <p:cNvPr id="453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MS Pゴシック" charset="0"/>
                <a:cs typeface="MS Pゴシック" charset="0"/>
              </a:defRPr>
            </a:lvl1pPr>
          </a:lstStyle>
          <a:p>
            <a:pPr>
              <a:defRPr/>
            </a:pPr>
            <a:fld id="{00621CE7-E3A7-CD47-963C-80454BD6E81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46" r:id="rId1"/>
    <p:sldLayoutId id="2147489247" r:id="rId2"/>
    <p:sldLayoutId id="2147489248" r:id="rId3"/>
    <p:sldLayoutId id="2147489249" r:id="rId4"/>
    <p:sldLayoutId id="2147489250" r:id="rId5"/>
    <p:sldLayoutId id="2147489251" r:id="rId6"/>
    <p:sldLayoutId id="2147489252" r:id="rId7"/>
    <p:sldLayoutId id="2147489253" r:id="rId8"/>
    <p:sldLayoutId id="2147489254" r:id="rId9"/>
    <p:sldLayoutId id="2147489255" r:id="rId10"/>
    <p:sldLayoutId id="214748925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bwMode="auto">
          <a:xfrm>
            <a:off x="457200" y="292100"/>
            <a:ext cx="8229600" cy="13843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780" name="Rectangle 4"/>
          <p:cNvSpPr>
            <a:spLocks noGrp="1" noChangeArrowheads="1"/>
          </p:cNvSpPr>
          <p:nvPr>
            <p:ph type="dt" sz="half" idx="2"/>
          </p:nvPr>
        </p:nvSpPr>
        <p:spPr bwMode="auto">
          <a:xfrm>
            <a:off x="457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400">
                <a:latin typeface="Arial" pitchFamily="-128" charset="0"/>
                <a:ea typeface="+mn-ea"/>
                <a:cs typeface="+mn-cs"/>
              </a:defRPr>
            </a:lvl1pPr>
          </a:lstStyle>
          <a:p>
            <a:pPr>
              <a:defRPr/>
            </a:pPr>
            <a:endParaRPr lang="en-US"/>
          </a:p>
        </p:txBody>
      </p:sp>
      <p:sp>
        <p:nvSpPr>
          <p:cNvPr id="459781" name="Rectangle 5"/>
          <p:cNvSpPr>
            <a:spLocks noGrp="1" noChangeArrowheads="1"/>
          </p:cNvSpPr>
          <p:nvPr>
            <p:ph type="ftr" sz="quarter" idx="3"/>
          </p:nvPr>
        </p:nvSpPr>
        <p:spPr bwMode="auto">
          <a:xfrm>
            <a:off x="3124200" y="6245225"/>
            <a:ext cx="2895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atin typeface="Arial" pitchFamily="-128" charset="0"/>
                <a:ea typeface="+mn-ea"/>
                <a:cs typeface="+mn-cs"/>
              </a:defRPr>
            </a:lvl1pPr>
          </a:lstStyle>
          <a:p>
            <a:pPr>
              <a:defRPr/>
            </a:pPr>
            <a:endParaRPr lang="en-US"/>
          </a:p>
        </p:txBody>
      </p:sp>
      <p:sp>
        <p:nvSpPr>
          <p:cNvPr id="459782" name="Rectangle 6"/>
          <p:cNvSpPr>
            <a:spLocks noGrp="1" noChangeArrowheads="1"/>
          </p:cNvSpPr>
          <p:nvPr>
            <p:ph type="sldNum" sz="quarter" idx="4"/>
          </p:nvPr>
        </p:nvSpPr>
        <p:spPr bwMode="auto">
          <a:xfrm>
            <a:off x="6553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fld id="{F93063AC-297F-EE42-82AA-AF3DAEE00FA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50" r:id="rId1"/>
    <p:sldLayoutId id="2147489257" r:id="rId2"/>
    <p:sldLayoutId id="2147489258" r:id="rId3"/>
    <p:sldLayoutId id="2147489259" r:id="rId4"/>
    <p:sldLayoutId id="2147489260" r:id="rId5"/>
    <p:sldLayoutId id="2147489261" r:id="rId6"/>
    <p:sldLayoutId id="2147489262" r:id="rId7"/>
    <p:sldLayoutId id="2147489263" r:id="rId8"/>
    <p:sldLayoutId id="2147489264" r:id="rId9"/>
    <p:sldLayoutId id="2147489265" r:id="rId10"/>
    <p:sldLayoutId id="2147489266" r:id="rId11"/>
  </p:sldLayoutIdLst>
  <p:hf sldNum="0" hdr="0"/>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pitchFamily="-112" charset="0"/>
        </a:defRPr>
      </a:lvl6pPr>
      <a:lvl7pPr marL="914400" algn="l" rtl="0" fontAlgn="base">
        <a:spcBef>
          <a:spcPct val="0"/>
        </a:spcBef>
        <a:spcAft>
          <a:spcPct val="0"/>
        </a:spcAft>
        <a:defRPr sz="4400">
          <a:solidFill>
            <a:schemeClr val="tx2"/>
          </a:solidFill>
          <a:latin typeface="Arial" pitchFamily="-112" charset="0"/>
        </a:defRPr>
      </a:lvl7pPr>
      <a:lvl8pPr marL="1371600" algn="l" rtl="0" fontAlgn="base">
        <a:spcBef>
          <a:spcPct val="0"/>
        </a:spcBef>
        <a:spcAft>
          <a:spcPct val="0"/>
        </a:spcAft>
        <a:defRPr sz="4400">
          <a:solidFill>
            <a:schemeClr val="tx2"/>
          </a:solidFill>
          <a:latin typeface="Arial" pitchFamily="-112" charset="0"/>
        </a:defRPr>
      </a:lvl8pPr>
      <a:lvl9pPr marL="1828800" algn="l"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80000"/>
        <a:buFont typeface="Wingdings" pitchFamily="-112" charset="2"/>
        <a:buChar char="v"/>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Wingdings" pitchFamily="-112" charset="2"/>
        <a:buChar char="v"/>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Wingdings" pitchFamily="-112" charset="2"/>
        <a:buChar char="v"/>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Wingdings" pitchFamily="-112" charset="2"/>
        <a:buChar char="v"/>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1"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1" hangingPunct="1">
              <a:spcBef>
                <a:spcPct val="50000"/>
              </a:spcBef>
              <a:defRPr sz="1400">
                <a:latin typeface="Arial" pitchFamily="-128" charset="0"/>
                <a:ea typeface="+mn-ea"/>
                <a:cs typeface="+mn-cs"/>
              </a:defRPr>
            </a:lvl1pPr>
          </a:lstStyle>
          <a:p>
            <a:pPr>
              <a:defRPr/>
            </a:pPr>
            <a:endParaRPr lang="en-US"/>
          </a:p>
        </p:txBody>
      </p:sp>
      <p:sp>
        <p:nvSpPr>
          <p:cNvPr id="462852"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Arial" pitchFamily="-128" charset="0"/>
                <a:ea typeface="+mn-ea"/>
                <a:cs typeface="+mn-cs"/>
              </a:defRPr>
            </a:lvl1pPr>
          </a:lstStyle>
          <a:p>
            <a:pPr>
              <a:defRPr/>
            </a:pPr>
            <a:endParaRPr lang="en-US"/>
          </a:p>
        </p:txBody>
      </p:sp>
      <p:sp>
        <p:nvSpPr>
          <p:cNvPr id="462853"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Arial" charset="0"/>
              </a:defRPr>
            </a:lvl1pPr>
          </a:lstStyle>
          <a:p>
            <a:pPr>
              <a:defRPr/>
            </a:pPr>
            <a:fld id="{77CD3C72-C72A-D242-937D-AA65961C6ACB}" type="slidenum">
              <a:rPr lang="en-US"/>
              <a:pPr>
                <a:defRPr/>
              </a:pPr>
              <a:t>‹#›</a:t>
            </a:fld>
            <a:endParaRPr lang="en-US"/>
          </a:p>
        </p:txBody>
      </p:sp>
      <p:sp>
        <p:nvSpPr>
          <p:cNvPr id="184326" name="Rectangle 6"/>
          <p:cNvSpPr>
            <a:spLocks noGrp="1" noChangeArrowheads="1"/>
          </p:cNvSpPr>
          <p:nvPr>
            <p:ph type="body" idx="1"/>
          </p:nvPr>
        </p:nvSpPr>
        <p:spPr bwMode="auto">
          <a:xfrm>
            <a:off x="685800" y="1828800"/>
            <a:ext cx="7772400" cy="42672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51"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ＭＳ Ｐゴシック" pitchFamily="-112" charset="-128"/>
          <a:cs typeface="ＭＳ Ｐゴシック" pitchFamily="-112" charset="-128"/>
        </a:defRPr>
      </a:lvl5pPr>
      <a:lvl6pPr marL="25146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9A9DBB1-D46E-E742-88CF-81614513A5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77" r:id="rId1"/>
    <p:sldLayoutId id="2147489278" r:id="rId2"/>
    <p:sldLayoutId id="2147489279" r:id="rId3"/>
    <p:sldLayoutId id="2147489280" r:id="rId4"/>
    <p:sldLayoutId id="2147489281" r:id="rId5"/>
    <p:sldLayoutId id="2147489282" r:id="rId6"/>
    <p:sldLayoutId id="2147489283" r:id="rId7"/>
    <p:sldLayoutId id="2147489284" r:id="rId8"/>
    <p:sldLayoutId id="2147489285" r:id="rId9"/>
    <p:sldLayoutId id="2147489286" r:id="rId10"/>
    <p:sldLayoutId id="21474892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899"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pitchFamily="-112" charset="0"/>
                <a:ea typeface="+mn-ea"/>
                <a:cs typeface="+mn-cs"/>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112" charset="0"/>
                <a:ea typeface="+mn-ea"/>
                <a:cs typeface="+mn-cs"/>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defRPr>
            </a:lvl1pPr>
          </a:lstStyle>
          <a:p>
            <a:pPr>
              <a:defRPr/>
            </a:pPr>
            <a:fld id="{669EA158-6B19-9A49-A70B-661AE744C5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88" r:id="rId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6823D74-0F79-5C48-BBC0-A58DB70DAE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pitchFamily="-128" charset="0"/>
                <a:ea typeface="+mn-ea"/>
                <a:cs typeface="+mn-cs"/>
              </a:defRPr>
            </a:lvl1pPr>
          </a:lstStyle>
          <a:p>
            <a:pPr>
              <a:defRPr/>
            </a:pPr>
            <a:endParaRPr lang="en-US"/>
          </a:p>
        </p:txBody>
      </p:sp>
      <p:sp>
        <p:nvSpPr>
          <p:cNvPr id="62771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28" charset="0"/>
                <a:ea typeface="+mn-ea"/>
                <a:cs typeface="+mn-cs"/>
              </a:defRPr>
            </a:lvl1pPr>
          </a:lstStyle>
          <a:p>
            <a:pPr>
              <a:defRPr/>
            </a:pPr>
            <a:endParaRPr lang="en-US"/>
          </a:p>
        </p:txBody>
      </p:sp>
      <p:sp>
        <p:nvSpPr>
          <p:cNvPr id="627717"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3F094F-EA77-3341-AAC1-5C03C00991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118" r:id="rId1"/>
    <p:sldLayoutId id="2147489119" r:id="rId2"/>
    <p:sldLayoutId id="2147489120" r:id="rId3"/>
    <p:sldLayoutId id="2147489121" r:id="rId4"/>
    <p:sldLayoutId id="2147489122" r:id="rId5"/>
    <p:sldLayoutId id="2147489123" r:id="rId6"/>
    <p:sldLayoutId id="2147489124" r:id="rId7"/>
    <p:sldLayoutId id="2147489125" r:id="rId8"/>
    <p:sldLayoutId id="2147489126" r:id="rId9"/>
    <p:sldLayoutId id="2147489127" r:id="rId10"/>
    <p:sldLayoutId id="214748912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113BCFDB-8465-DD46-A1D5-157346F061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8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15882D8F-04C0-EF48-B418-B45CC2C42C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2171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71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71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47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CF9FAD6D-D13B-5C4D-9776-846BE7D84B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1" r:id="rId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19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0A96DE2-09BB-D549-B9FA-98BAE345D2A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35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2118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D34C1D20-8C04-724A-BD5B-29E14A35F7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54" r:id="rId1"/>
    <p:sldLayoutId id="214748935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Arial" pitchFamily="-105" charset="0"/>
                <a:ea typeface="+mn-ea"/>
                <a:cs typeface="+mn-cs"/>
              </a:defRPr>
            </a:lvl1pPr>
          </a:lstStyle>
          <a:p>
            <a:pPr>
              <a:defRPr/>
            </a:pPr>
            <a:endParaRPr lang="en-US"/>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1CBA3DF1-BCC3-4B49-9A39-8A1870F74C73}" type="slidenum">
              <a:rPr lang="en-US"/>
              <a:pPr>
                <a:defRPr/>
              </a:pPr>
              <a:t>‹#›</a:t>
            </a:fld>
            <a:endParaRPr lang="en-US"/>
          </a:p>
        </p:txBody>
      </p:sp>
      <p:grpSp>
        <p:nvGrpSpPr>
          <p:cNvPr id="224260" name="Group 4"/>
          <p:cNvGrpSpPr>
            <a:grpSpLocks/>
          </p:cNvGrpSpPr>
          <p:nvPr/>
        </p:nvGrpSpPr>
        <p:grpSpPr bwMode="auto">
          <a:xfrm>
            <a:off x="0" y="0"/>
            <a:ext cx="9140825" cy="6850063"/>
            <a:chOff x="0" y="0"/>
            <a:chExt cx="5758" cy="4315"/>
          </a:xfrm>
        </p:grpSpPr>
        <p:grpSp>
          <p:nvGrpSpPr>
            <p:cNvPr id="224264"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655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655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22427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grpSp>
        <p:sp>
          <p:nvSpPr>
            <p:cNvPr id="655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22426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655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356"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08C84E67-4E6E-C34F-844B-BBFF9CBCC7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8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a:defRPr/>
            </a:pPr>
            <a:fld id="{1B106B1C-4ED0-D741-8AD4-EC90829F04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pitchFamily="-128" charset="0"/>
                <a:ea typeface="+mn-ea"/>
                <a:cs typeface="+mn-cs"/>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pitchFamily="-128" charset="0"/>
                <a:ea typeface="+mn-ea"/>
                <a:cs typeface="+mn-cs"/>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51775008-D2AD-574A-8597-5E442DFFCF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latin typeface="Arial" pitchFamily="-128" charset="0"/>
                <a:ea typeface="+mn-ea"/>
                <a:cs typeface="+mn-cs"/>
              </a:defRPr>
            </a:lvl1pPr>
          </a:lstStyle>
          <a:p>
            <a:pPr>
              <a:defRPr/>
            </a:pPr>
            <a:endParaRPr lang="en-US"/>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pitchFamily="-128" charset="0"/>
                <a:ea typeface="+mn-ea"/>
                <a:cs typeface="+mn-cs"/>
              </a:defRPr>
            </a:lvl1pPr>
          </a:lstStyle>
          <a:p>
            <a:pPr>
              <a:defRPr/>
            </a:pPr>
            <a:endParaRPr lang="en-US"/>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charset="0"/>
              </a:defRPr>
            </a:lvl1pPr>
          </a:lstStyle>
          <a:p>
            <a:pPr>
              <a:defRPr/>
            </a:pPr>
            <a:fld id="{B8A5C667-4301-7248-8DFE-62FE110339C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3"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47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7BC308D6-8E38-E945-9164-133606DBD4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47" r:id="rId1"/>
    <p:sldLayoutId id="2147489129" r:id="rId2"/>
    <p:sldLayoutId id="2147489130" r:id="rId3"/>
    <p:sldLayoutId id="2147489131" r:id="rId4"/>
    <p:sldLayoutId id="2147489132" r:id="rId5"/>
    <p:sldLayoutId id="2147489133" r:id="rId6"/>
    <p:sldLayoutId id="2147489134" r:id="rId7"/>
    <p:sldLayoutId id="2147489135" r:id="rId8"/>
    <p:sldLayoutId id="2147489136" r:id="rId9"/>
    <p:sldLayoutId id="2147489137" r:id="rId10"/>
    <p:sldLayoutId id="2147489138" r:id="rId1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2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2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06B6550-5EFD-BD48-A42A-357ACC06C8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mn-lt"/>
                <a:ea typeface="+mn-ea"/>
                <a:cs typeface="+mn-cs"/>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mn-lt"/>
                <a:ea typeface="+mn-ea"/>
                <a:cs typeface="+mn-cs"/>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793A7668-2DC0-8742-8A55-28D7FB5868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228600" y="228600"/>
            <a:ext cx="8686800" cy="5943600"/>
            <a:chOff x="144" y="144"/>
            <a:chExt cx="5472" cy="3744"/>
          </a:xfrm>
        </p:grpSpPr>
        <p:sp>
          <p:nvSpPr>
            <p:cNvPr id="238600"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238601"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238602"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8595"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38596"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mn-lt"/>
                <a:ea typeface="+mn-ea"/>
                <a:cs typeface="+mn-cs"/>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mn-lt"/>
                <a:ea typeface="+mn-ea"/>
                <a:cs typeface="+mn-cs"/>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ea typeface="ＭＳ Ｐゴシック" charset="0"/>
                <a:cs typeface="ＭＳ Ｐゴシック" charset="0"/>
              </a:defRPr>
            </a:lvl1pPr>
          </a:lstStyle>
          <a:p>
            <a:pPr>
              <a:defRPr/>
            </a:pPr>
            <a:fld id="{D481E345-EAD4-3D40-A359-93E2942D019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5"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643"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pPr>
              <a:defRPr/>
            </a:pPr>
            <a:fld id="{5D7AC064-B9C1-7C4D-B2A6-22A9CEB85B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6"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5pPr>
      <a:lvl6pPr marL="457200"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6pPr>
      <a:lvl7pPr marL="914400"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7pPr>
      <a:lvl8pPr marL="1371600"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8pPr>
      <a:lvl9pPr marL="1828800"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pitchFamily="-112" charset="2"/>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pitchFamily="-112" charset="2"/>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pitchFamily="-112" charset="2"/>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mn-lt"/>
                <a:ea typeface="+mn-ea"/>
                <a:cs typeface="+mn-cs"/>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mn-lt"/>
                <a:ea typeface="+mn-ea"/>
                <a:cs typeface="+mn-cs"/>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F75879EA-D867-CA43-9F3D-68FCD0AD104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44738" name="Group 5"/>
          <p:cNvGrpSpPr>
            <a:grpSpLocks/>
          </p:cNvGrpSpPr>
          <p:nvPr/>
        </p:nvGrpSpPr>
        <p:grpSpPr bwMode="auto">
          <a:xfrm>
            <a:off x="0" y="0"/>
            <a:ext cx="9144000" cy="4038600"/>
            <a:chOff x="0" y="0"/>
            <a:chExt cx="5760" cy="2544"/>
          </a:xfrm>
        </p:grpSpPr>
        <p:sp>
          <p:nvSpPr>
            <p:cNvPr id="244745" name="Rectangle 6" descr="aqbg"/>
            <p:cNvSpPr>
              <a:spLocks noChangeArrowheads="1"/>
            </p:cNvSpPr>
            <p:nvPr/>
          </p:nvSpPr>
          <p:spPr bwMode="auto">
            <a:xfrm>
              <a:off x="0" y="0"/>
              <a:ext cx="5760" cy="220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nvGrpSpPr>
            <p:cNvPr id="244746" name="Group 7"/>
            <p:cNvGrpSpPr>
              <a:grpSpLocks/>
            </p:cNvGrpSpPr>
            <p:nvPr userDrawn="1"/>
          </p:nvGrpSpPr>
          <p:grpSpPr bwMode="auto">
            <a:xfrm>
              <a:off x="0" y="2196"/>
              <a:ext cx="5756" cy="237"/>
              <a:chOff x="0" y="768"/>
              <a:chExt cx="5760" cy="197"/>
            </a:xfrm>
          </p:grpSpPr>
          <p:sp>
            <p:nvSpPr>
              <p:cNvPr id="244748" name="Rectangle 8"/>
              <p:cNvSpPr>
                <a:spLocks noChangeArrowheads="1"/>
              </p:cNvSpPr>
              <p:nvPr/>
            </p:nvSpPr>
            <p:spPr bwMode="auto">
              <a:xfrm flipV="1">
                <a:off x="0" y="780"/>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24" name="Rectangle 9"/>
              <p:cNvSpPr>
                <a:spLocks noChangeArrowheads="1"/>
              </p:cNvSpPr>
              <p:nvPr/>
            </p:nvSpPr>
            <p:spPr bwMode="auto">
              <a:xfrm>
                <a:off x="0" y="828"/>
                <a:ext cx="5760" cy="116"/>
              </a:xfrm>
              <a:prstGeom prst="rect">
                <a:avLst/>
              </a:prstGeom>
              <a:gradFill rotWithShape="0">
                <a:gsLst>
                  <a:gs pos="0">
                    <a:schemeClr val="accent1"/>
                  </a:gs>
                  <a:gs pos="100000">
                    <a:schemeClr val="accent1">
                      <a:gamma/>
                      <a:tint val="4274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mn-ea"/>
                  <a:cs typeface="+mn-cs"/>
                </a:endParaRPr>
              </a:p>
            </p:txBody>
          </p:sp>
          <p:sp>
            <p:nvSpPr>
              <p:cNvPr id="25" name="Rectangle 10"/>
              <p:cNvSpPr>
                <a:spLocks noChangeArrowheads="1"/>
              </p:cNvSpPr>
              <p:nvPr/>
            </p:nvSpPr>
            <p:spPr bwMode="auto">
              <a:xfrm>
                <a:off x="0" y="768"/>
                <a:ext cx="5760" cy="12"/>
              </a:xfrm>
              <a:prstGeom prst="rect">
                <a:avLst/>
              </a:prstGeom>
              <a:gradFill rotWithShape="0">
                <a:gsLst>
                  <a:gs pos="0">
                    <a:schemeClr val="tx2"/>
                  </a:gs>
                  <a:gs pos="100000">
                    <a:schemeClr val="tx2">
                      <a:gamma/>
                      <a:tint val="5176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mn-ea"/>
                  <a:cs typeface="+mn-cs"/>
                </a:endParaRPr>
              </a:p>
            </p:txBody>
          </p:sp>
          <p:sp>
            <p:nvSpPr>
              <p:cNvPr id="26" name="Rectangle 11"/>
              <p:cNvSpPr>
                <a:spLocks noChangeArrowheads="1"/>
              </p:cNvSpPr>
              <p:nvPr/>
            </p:nvSpPr>
            <p:spPr bwMode="auto">
              <a:xfrm flipV="1">
                <a:off x="0" y="942"/>
                <a:ext cx="5760" cy="23"/>
              </a:xfrm>
              <a:prstGeom prst="rect">
                <a:avLst/>
              </a:prstGeom>
              <a:gradFill rotWithShape="0">
                <a:gsLst>
                  <a:gs pos="0">
                    <a:schemeClr val="accent1">
                      <a:gamma/>
                      <a:tint val="42745"/>
                      <a:invGamma/>
                    </a:schemeClr>
                  </a:gs>
                  <a:gs pos="100000">
                    <a:schemeClr val="accent1"/>
                  </a:gs>
                </a:gsLst>
                <a:lin ang="5400000" scaled="1"/>
              </a:gradFill>
              <a:ln w="9525">
                <a:noFill/>
                <a:miter lim="800000"/>
                <a:headEnd/>
                <a:tailEnd/>
              </a:ln>
              <a:effectLst/>
            </p:spPr>
            <p:txBody>
              <a:bodyPr rot="10800000" wrap="none" anchor="ctr"/>
              <a:lstStyle/>
              <a:p>
                <a:pPr>
                  <a:defRPr/>
                </a:pPr>
                <a:endParaRPr lang="en-US">
                  <a:solidFill>
                    <a:srgbClr val="000000"/>
                  </a:solidFill>
                  <a:latin typeface="Times" pitchFamily="-112" charset="0"/>
                  <a:ea typeface="+mn-ea"/>
                  <a:cs typeface="+mn-cs"/>
                </a:endParaRPr>
              </a:p>
            </p:txBody>
          </p:sp>
          <p:sp>
            <p:nvSpPr>
              <p:cNvPr id="244752" name="Rectangle 12"/>
              <p:cNvSpPr>
                <a:spLocks noChangeArrowheads="1"/>
              </p:cNvSpPr>
              <p:nvPr/>
            </p:nvSpPr>
            <p:spPr bwMode="auto">
              <a:xfrm>
                <a:off x="0" y="824"/>
                <a:ext cx="5760" cy="23"/>
              </a:xfrm>
              <a:prstGeom prst="rect">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244747" name="Rectangle 13"/>
            <p:cNvSpPr>
              <a:spLocks noChangeArrowheads="1"/>
            </p:cNvSpPr>
            <p:nvPr/>
          </p:nvSpPr>
          <p:spPr bwMode="auto">
            <a:xfrm>
              <a:off x="2" y="2448"/>
              <a:ext cx="5758" cy="96"/>
            </a:xfrm>
            <a:prstGeom prst="rect">
              <a:avLst/>
            </a:prstGeom>
            <a:gradFill rotWithShape="1">
              <a:gsLst>
                <a:gs pos="0">
                  <a:srgbClr val="777777"/>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244739" name="Rectangle 14"/>
          <p:cNvSpPr>
            <a:spLocks noChangeArrowheads="1"/>
          </p:cNvSpPr>
          <p:nvPr/>
        </p:nvSpPr>
        <p:spPr bwMode="auto">
          <a:xfrm>
            <a:off x="0" y="3470275"/>
            <a:ext cx="9139238" cy="74613"/>
          </a:xfrm>
          <a:prstGeom prst="rect">
            <a:avLst/>
          </a:prstGeom>
          <a:solidFill>
            <a:srgbClr val="777777">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244740" name="Rectangle 17"/>
          <p:cNvSpPr>
            <a:spLocks noGrp="1" noChangeArrowheads="1"/>
          </p:cNvSpPr>
          <p:nvPr>
            <p:ph type="title"/>
          </p:nvPr>
        </p:nvSpPr>
        <p:spPr bwMode="auto">
          <a:xfrm>
            <a:off x="152400" y="762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4741" name="Rectangle 18"/>
          <p:cNvSpPr>
            <a:spLocks noGrp="1" noChangeArrowheads="1"/>
          </p:cNvSpPr>
          <p:nvPr>
            <p:ph type="body" idx="1"/>
          </p:nvPr>
        </p:nvSpPr>
        <p:spPr bwMode="auto">
          <a:xfrm>
            <a:off x="457200" y="18748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2"/>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28" charset="0"/>
                <a:ea typeface="+mn-ea"/>
                <a:cs typeface="+mn-cs"/>
              </a:defRPr>
            </a:lvl1pPr>
          </a:lstStyle>
          <a:p>
            <a:pPr>
              <a:defRPr/>
            </a:pPr>
            <a:endParaRPr lang="en-US"/>
          </a:p>
        </p:txBody>
      </p:sp>
      <p:sp>
        <p:nvSpPr>
          <p:cNvPr id="30" name="Rectangle 3"/>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mn-ea"/>
                <a:cs typeface="+mn-cs"/>
              </a:defRPr>
            </a:lvl1pPr>
          </a:lstStyle>
          <a:p>
            <a:pPr>
              <a:defRPr/>
            </a:pPr>
            <a:endParaRPr lang="en-US"/>
          </a:p>
        </p:txBody>
      </p:sp>
      <p:sp>
        <p:nvSpPr>
          <p:cNvPr id="31" name="Rectangle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1822CD"/>
                </a:solidFill>
                <a:latin typeface="Arial" charset="0"/>
                <a:ea typeface="ＭＳ Ｐゴシック" charset="0"/>
                <a:cs typeface="ＭＳ Ｐゴシック" charset="0"/>
              </a:defRPr>
            </a:lvl1pPr>
          </a:lstStyle>
          <a:p>
            <a:pPr>
              <a:defRPr/>
            </a:pPr>
            <a:fld id="{26F2C098-B5A9-DF41-8DB9-0A848DD469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60"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1"/>
        </a:buClr>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charset="0"/>
        <a:buChar char="w"/>
        <a:defRPr sz="2800">
          <a:solidFill>
            <a:schemeClr val="tx1"/>
          </a:solidFill>
          <a:latin typeface="+mn-lt"/>
          <a:ea typeface="+mn-ea"/>
        </a:defRPr>
      </a:lvl2pPr>
      <a:lvl3pPr marL="1085850" indent="-228600" algn="l" rtl="0" eaLnBrk="0" fontAlgn="base" hangingPunct="0">
        <a:spcBef>
          <a:spcPct val="20000"/>
        </a:spcBef>
        <a:spcAft>
          <a:spcPct val="0"/>
        </a:spcAft>
        <a:buClr>
          <a:schemeClr val="accent1"/>
        </a:buClr>
        <a:buFont typeface="Wingdings" charset="0"/>
        <a:buChar char="§"/>
        <a:defRPr sz="2400">
          <a:solidFill>
            <a:schemeClr val="tx1"/>
          </a:solidFill>
          <a:latin typeface="+mn-lt"/>
          <a:ea typeface="+mn-ea"/>
        </a:defRPr>
      </a:lvl3pPr>
      <a:lvl4pPr marL="1428750" indent="-228600" algn="l" rtl="0" eaLnBrk="0" fontAlgn="base" hangingPunct="0">
        <a:spcBef>
          <a:spcPct val="20000"/>
        </a:spcBef>
        <a:spcAft>
          <a:spcPct val="0"/>
        </a:spcAft>
        <a:buClr>
          <a:schemeClr val="accent2"/>
        </a:buClr>
        <a:buFont typeface="Times" charset="0"/>
        <a:buChar char="•"/>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Font typeface="Wingdings" charset="0"/>
        <a:buChar char="§"/>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ffectLst>
            <a:outerShdw dist="12698"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ffectLst>
            <a:outerShdw dist="12698"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2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p>
        </p:txBody>
      </p:sp>
      <p:sp>
        <p:nvSpPr>
          <p:cNvPr id="472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p>
        </p:txBody>
      </p:sp>
      <p:sp>
        <p:nvSpPr>
          <p:cNvPr id="472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pPr>
              <a:defRPr/>
            </a:pPr>
            <a:fld id="{A48A26BE-5B93-B84C-A573-1AB1D924E9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5pPr>
      <a:lvl6pPr marL="4572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6pPr>
      <a:lvl7pPr marL="9144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7pPr>
      <a:lvl8pPr marL="13716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8pPr>
      <a:lvl9pPr marL="18288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88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F080117A-F707-DB49-932F-A37A0E6BAC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61"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0882"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grpSp>
      <p:sp>
        <p:nvSpPr>
          <p:cNvPr id="250883"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0884"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mn-lt"/>
                <a:ea typeface="+mn-ea"/>
                <a:cs typeface="+mn-cs"/>
              </a:defRPr>
            </a:lvl1pPr>
          </a:lstStyle>
          <a:p>
            <a:pPr>
              <a:defRPr/>
            </a:pPr>
            <a:endParaRPr lang="en-US"/>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mn-lt"/>
                <a:ea typeface="+mn-ea"/>
                <a:cs typeface="+mn-cs"/>
              </a:defRPr>
            </a:lvl1pPr>
          </a:lstStyle>
          <a:p>
            <a:pPr>
              <a:defRPr/>
            </a:pPr>
            <a:endParaRPr lang="en-US"/>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E72A7300-7D58-E249-A65E-615746948F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2930"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25294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5294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5294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252931"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2932"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B3563C17-EB79-D34F-892A-2B664B14A47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00" r:id="rId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a:defRPr/>
            </a:pPr>
            <a:endParaRPr lang="en-US"/>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a:defRPr/>
            </a:pPr>
            <a:fld id="{61DA222C-E3B8-F540-A6E1-D28A4190E18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139" r:id="rId1"/>
    <p:sldLayoutId id="2147489140" r:id="rId2"/>
    <p:sldLayoutId id="2147489141" r:id="rId3"/>
    <p:sldLayoutId id="2147489142" r:id="rId4"/>
    <p:sldLayoutId id="2147489143" r:id="rId5"/>
    <p:sldLayoutId id="2147489144" r:id="rId6"/>
    <p:sldLayoutId id="2147489145" r:id="rId7"/>
    <p:sldLayoutId id="2147489146" r:id="rId8"/>
    <p:sldLayoutId id="2147489147" r:id="rId9"/>
    <p:sldLayoutId id="2147489148" r:id="rId10"/>
    <p:sldLayoutId id="2147489149" r:id="rId11"/>
  </p:sldLayoutIdLst>
  <p:txStyles>
    <p:titleStyle>
      <a:lvl1pPr algn="r" rtl="0" eaLnBrk="0" fontAlgn="base" hangingPunct="0">
        <a:spcBef>
          <a:spcPct val="0"/>
        </a:spcBef>
        <a:spcAft>
          <a:spcPct val="0"/>
        </a:spcAft>
        <a:defRPr sz="4000">
          <a:solidFill>
            <a:schemeClr val="tx2"/>
          </a:solidFill>
          <a:latin typeface="+mj-lt"/>
          <a:ea typeface="+mj-ea"/>
          <a:cs typeface="+mj-cs"/>
        </a:defRPr>
      </a:lvl1pPr>
      <a:lvl2pPr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79" name="Rectangle 3"/>
          <p:cNvSpPr>
            <a:spLocks noGrp="1" noChangeArrowheads="1"/>
          </p:cNvSpPr>
          <p:nvPr>
            <p:ph type="body" idx="1"/>
          </p:nvPr>
        </p:nvSpPr>
        <p:spPr bwMode="auto">
          <a:xfrm>
            <a:off x="1752600" y="2438400"/>
            <a:ext cx="7162800" cy="3429000"/>
          </a:xfrm>
          <a:prstGeom prst="rect">
            <a:avLst/>
          </a:prstGeom>
          <a:noFill/>
          <a:ln>
            <a:noFill/>
          </a:ln>
          <a:effectLst>
            <a:outerShdw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40BFF637-C9A9-944A-83DF-874F9775A8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nvPr>
        </p:nvSpPr>
        <p:spPr bwMode="auto">
          <a:xfrm>
            <a:off x="1752600" y="2438400"/>
            <a:ext cx="7162800" cy="3429000"/>
          </a:xfrm>
          <a:prstGeom prst="rect">
            <a:avLst/>
          </a:prstGeom>
          <a:noFill/>
          <a:ln>
            <a:noFill/>
          </a:ln>
          <a:effectLst>
            <a:outerShdw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8FC8C6CF-5040-D449-80FC-D8F45EC14E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pitchFamily="-112" charset="0"/>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112" charset="0"/>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pPr>
              <a:defRPr/>
            </a:pPr>
            <a:fld id="{3C2C92E4-03EB-0E44-9841-9602FF94BE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3" r:id="rId1"/>
    <p:sldLayoutId id="2147489304" r:id="rId2"/>
    <p:sldLayoutId id="2147489305" r:id="rId3"/>
    <p:sldLayoutId id="2147489306" r:id="rId4"/>
    <p:sldLayoutId id="2147489307" r:id="rId5"/>
    <p:sldLayoutId id="2147489308" r:id="rId6"/>
    <p:sldLayoutId id="2147489309" r:id="rId7"/>
    <p:sldLayoutId id="2147489310" r:id="rId8"/>
    <p:sldLayoutId id="2147489311" r:id="rId9"/>
    <p:sldLayoutId id="2147489312" r:id="rId10"/>
    <p:sldLayoutId id="214748931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ea typeface="ＭＳ Ｐゴシック" charset="0"/>
                <a:cs typeface="ＭＳ Ｐゴシック" charset="0"/>
              </a:defRPr>
            </a:lvl1pPr>
          </a:lstStyle>
          <a:p>
            <a:pPr>
              <a:defRPr/>
            </a:pPr>
            <a:fld id="{77B6A43E-830B-B541-A65B-7F10D3CE90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62" r:id="rId1"/>
    <p:sldLayoutId id="2147489363" r:id="rId2"/>
    <p:sldLayoutId id="2147489364" r:id="rId3"/>
    <p:sldLayoutId id="2147489365" r:id="rId4"/>
    <p:sldLayoutId id="2147489366" r:id="rId5"/>
    <p:sldLayoutId id="2147489367" r:id="rId6"/>
    <p:sldLayoutId id="2147489368" r:id="rId7"/>
    <p:sldLayoutId id="2147489369" r:id="rId8"/>
    <p:sldLayoutId id="2147489370" r:id="rId9"/>
    <p:sldLayoutId id="2147489371" r:id="rId10"/>
    <p:sldLayoutId id="2147489372"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83650" name="Freeform 2"/>
          <p:cNvSpPr>
            <a:spLocks/>
          </p:cNvSpPr>
          <p:nvPr/>
        </p:nvSpPr>
        <p:spPr bwMode="auto">
          <a:xfrm>
            <a:off x="-23813" y="1763713"/>
            <a:ext cx="6899276" cy="171450"/>
          </a:xfrm>
          <a:custGeom>
            <a:avLst/>
            <a:gdLst>
              <a:gd name="T0" fmla="*/ 5519738 w 4346"/>
              <a:gd name="T1" fmla="*/ 15875 h 108"/>
              <a:gd name="T2" fmla="*/ 6440488 w 4346"/>
              <a:gd name="T3" fmla="*/ 26988 h 108"/>
              <a:gd name="T4" fmla="*/ 6815138 w 4346"/>
              <a:gd name="T5" fmla="*/ 47625 h 108"/>
              <a:gd name="T6" fmla="*/ 6815138 w 4346"/>
              <a:gd name="T7" fmla="*/ 79375 h 108"/>
              <a:gd name="T8" fmla="*/ 6872288 w 4346"/>
              <a:gd name="T9" fmla="*/ 115888 h 108"/>
              <a:gd name="T10" fmla="*/ 6834188 w 4346"/>
              <a:gd name="T11" fmla="*/ 141288 h 108"/>
              <a:gd name="T12" fmla="*/ 6480176 w 4346"/>
              <a:gd name="T13" fmla="*/ 157163 h 108"/>
              <a:gd name="T14" fmla="*/ 5834063 w 4346"/>
              <a:gd name="T15" fmla="*/ 157163 h 108"/>
              <a:gd name="T16" fmla="*/ 4967288 w 4346"/>
              <a:gd name="T17" fmla="*/ 149225 h 108"/>
              <a:gd name="T18" fmla="*/ 3811588 w 4346"/>
              <a:gd name="T19" fmla="*/ 149225 h 108"/>
              <a:gd name="T20" fmla="*/ 2751138 w 4346"/>
              <a:gd name="T21" fmla="*/ 155575 h 108"/>
              <a:gd name="T22" fmla="*/ 1042988 w 4346"/>
              <a:gd name="T23" fmla="*/ 161925 h 108"/>
              <a:gd name="T24" fmla="*/ 1588 w 4346"/>
              <a:gd name="T25" fmla="*/ 147638 h 108"/>
              <a:gd name="T26" fmla="*/ 0 w 4346"/>
              <a:gd name="T27" fmla="*/ 20638 h 108"/>
              <a:gd name="T28" fmla="*/ 1042988 w 4346"/>
              <a:gd name="T29" fmla="*/ 19050 h 108"/>
              <a:gd name="T30" fmla="*/ 2141538 w 4346"/>
              <a:gd name="T31" fmla="*/ 11113 h 108"/>
              <a:gd name="T32" fmla="*/ 3595688 w 4346"/>
              <a:gd name="T33" fmla="*/ 14288 h 108"/>
              <a:gd name="T34" fmla="*/ 4498976 w 4346"/>
              <a:gd name="T35" fmla="*/ 12700 h 108"/>
              <a:gd name="T36" fmla="*/ 5519738 w 4346"/>
              <a:gd name="T37" fmla="*/ 15875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3651" name="Freeform 3"/>
          <p:cNvSpPr>
            <a:spLocks/>
          </p:cNvSpPr>
          <p:nvPr/>
        </p:nvSpPr>
        <p:spPr bwMode="auto">
          <a:xfrm>
            <a:off x="198438" y="152400"/>
            <a:ext cx="715962" cy="6400800"/>
          </a:xfrm>
          <a:custGeom>
            <a:avLst/>
            <a:gdLst>
              <a:gd name="T0" fmla="*/ 69731 w 883"/>
              <a:gd name="T1" fmla="*/ 4979091 h 4115"/>
              <a:gd name="T2" fmla="*/ 64055 w 883"/>
              <a:gd name="T3" fmla="*/ 4246460 h 4115"/>
              <a:gd name="T4" fmla="*/ 51893 w 883"/>
              <a:gd name="T5" fmla="*/ 3280507 h 4115"/>
              <a:gd name="T6" fmla="*/ 81894 w 883"/>
              <a:gd name="T7" fmla="*/ 2745422 h 4115"/>
              <a:gd name="T8" fmla="*/ 64055 w 883"/>
              <a:gd name="T9" fmla="*/ 1768581 h 4115"/>
              <a:gd name="T10" fmla="*/ 27568 w 883"/>
              <a:gd name="T11" fmla="*/ 1012617 h 4115"/>
              <a:gd name="T12" fmla="*/ 15406 w 883"/>
              <a:gd name="T13" fmla="*/ 441756 h 4115"/>
              <a:gd name="T14" fmla="*/ 39731 w 883"/>
              <a:gd name="T15" fmla="*/ 69997 h 4115"/>
              <a:gd name="T16" fmla="*/ 99732 w 883"/>
              <a:gd name="T17" fmla="*/ 23332 h 4115"/>
              <a:gd name="T18" fmla="*/ 197031 w 883"/>
              <a:gd name="T19" fmla="*/ 57553 h 4115"/>
              <a:gd name="T20" fmla="*/ 287844 w 883"/>
              <a:gd name="T21" fmla="*/ 23332 h 4115"/>
              <a:gd name="T22" fmla="*/ 415144 w 883"/>
              <a:gd name="T23" fmla="*/ 10888 h 4115"/>
              <a:gd name="T24" fmla="*/ 573256 w 883"/>
              <a:gd name="T25" fmla="*/ 93329 h 4115"/>
              <a:gd name="T26" fmla="*/ 646231 w 883"/>
              <a:gd name="T27" fmla="*/ 220878 h 4115"/>
              <a:gd name="T28" fmla="*/ 639744 w 883"/>
              <a:gd name="T29" fmla="*/ 499309 h 4115"/>
              <a:gd name="T30" fmla="*/ 651907 w 883"/>
              <a:gd name="T31" fmla="*/ 1023506 h 4115"/>
              <a:gd name="T32" fmla="*/ 688394 w 883"/>
              <a:gd name="T33" fmla="*/ 1628588 h 4115"/>
              <a:gd name="T34" fmla="*/ 676231 w 883"/>
              <a:gd name="T35" fmla="*/ 2466991 h 4115"/>
              <a:gd name="T36" fmla="*/ 658393 w 883"/>
              <a:gd name="T37" fmla="*/ 3420500 h 4115"/>
              <a:gd name="T38" fmla="*/ 712719 w 883"/>
              <a:gd name="T39" fmla="*/ 4374010 h 4115"/>
              <a:gd name="T40" fmla="*/ 676231 w 883"/>
              <a:gd name="T41" fmla="*/ 5178193 h 4115"/>
              <a:gd name="T42" fmla="*/ 682718 w 883"/>
              <a:gd name="T43" fmla="*/ 6155034 h 4115"/>
              <a:gd name="T44" fmla="*/ 646231 w 883"/>
              <a:gd name="T45" fmla="*/ 6305916 h 4115"/>
              <a:gd name="T46" fmla="*/ 506768 w 883"/>
              <a:gd name="T47" fmla="*/ 6352580 h 4115"/>
              <a:gd name="T48" fmla="*/ 348656 w 883"/>
              <a:gd name="T49" fmla="*/ 6282584 h 4115"/>
              <a:gd name="T50" fmla="*/ 203518 w 883"/>
              <a:gd name="T51" fmla="*/ 6329248 h 4115"/>
              <a:gd name="T52" fmla="*/ 99732 w 883"/>
              <a:gd name="T53" fmla="*/ 6399245 h 4115"/>
              <a:gd name="T54" fmla="*/ 15406 w 883"/>
              <a:gd name="T55" fmla="*/ 6318360 h 4115"/>
              <a:gd name="T56" fmla="*/ 8919 w 883"/>
              <a:gd name="T57" fmla="*/ 6027485 h 4115"/>
              <a:gd name="T58" fmla="*/ 51893 w 883"/>
              <a:gd name="T59" fmla="*/ 5596617 h 4115"/>
              <a:gd name="T60" fmla="*/ 69731 w 883"/>
              <a:gd name="T61" fmla="*/ 4979091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83652" name="Freeform 4"/>
          <p:cNvSpPr>
            <a:spLocks/>
          </p:cNvSpPr>
          <p:nvPr/>
        </p:nvSpPr>
        <p:spPr bwMode="invGray">
          <a:xfrm>
            <a:off x="323850" y="1157288"/>
            <a:ext cx="152400" cy="914400"/>
          </a:xfrm>
          <a:custGeom>
            <a:avLst/>
            <a:gdLst>
              <a:gd name="T0" fmla="*/ 127462 w 110"/>
              <a:gd name="T1" fmla="*/ 0 h 842"/>
              <a:gd name="T2" fmla="*/ 112222 w 110"/>
              <a:gd name="T3" fmla="*/ 184618 h 842"/>
              <a:gd name="T4" fmla="*/ 70658 w 110"/>
              <a:gd name="T5" fmla="*/ 393127 h 842"/>
              <a:gd name="T6" fmla="*/ 102524 w 110"/>
              <a:gd name="T7" fmla="*/ 585346 h 842"/>
              <a:gd name="T8" fmla="*/ 121920 w 110"/>
              <a:gd name="T9" fmla="*/ 769964 h 842"/>
              <a:gd name="T10" fmla="*/ 152400 w 110"/>
              <a:gd name="T11" fmla="*/ 914400 h 842"/>
              <a:gd name="T12" fmla="*/ 112222 w 110"/>
              <a:gd name="T13" fmla="*/ 834037 h 842"/>
              <a:gd name="T14" fmla="*/ 81742 w 110"/>
              <a:gd name="T15" fmla="*/ 777566 h 842"/>
              <a:gd name="T16" fmla="*/ 40178 w 110"/>
              <a:gd name="T17" fmla="*/ 649419 h 842"/>
              <a:gd name="T18" fmla="*/ 0 w 110"/>
              <a:gd name="T19" fmla="*/ 449598 h 842"/>
              <a:gd name="T20" fmla="*/ 30480 w 110"/>
              <a:gd name="T21" fmla="*/ 272582 h 842"/>
              <a:gd name="T22" fmla="*/ 70658 w 110"/>
              <a:gd name="T23" fmla="*/ 87965 h 842"/>
              <a:gd name="T24" fmla="*/ 127462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365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28365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Comic Sans MS"/>
                <a:ea typeface="+mn-ea"/>
                <a:cs typeface="+mn-cs"/>
              </a:defRPr>
            </a:lvl1pPr>
          </a:lstStyle>
          <a:p>
            <a:pPr>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a:ea typeface="+mn-ea"/>
                <a:cs typeface="+mn-cs"/>
              </a:defRPr>
            </a:lvl1pPr>
          </a:lstStyle>
          <a:p>
            <a:pPr>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ea typeface="ＭＳ Ｐゴシック" charset="0"/>
                <a:cs typeface="Geneva" charset="0"/>
              </a:defRPr>
            </a:lvl1pPr>
          </a:lstStyle>
          <a:p>
            <a:pPr>
              <a:defRPr/>
            </a:pPr>
            <a:fld id="{D67654F4-AD12-A141-BFD6-1E0A461A25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73" r:id="rId1"/>
    <p:sldLayoutId id="2147489374" r:id="rId2"/>
    <p:sldLayoutId id="2147489375" r:id="rId3"/>
    <p:sldLayoutId id="2147489376" r:id="rId4"/>
    <p:sldLayoutId id="2147489377" r:id="rId5"/>
    <p:sldLayoutId id="2147489378" r:id="rId6"/>
    <p:sldLayoutId id="2147489379" r:id="rId7"/>
    <p:sldLayoutId id="2147489380" r:id="rId8"/>
    <p:sldLayoutId id="2147489381" r:id="rId9"/>
    <p:sldLayoutId id="2147489382" r:id="rId10"/>
    <p:sldLayoutId id="2147489383"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rebuchet MS" pitchFamily="-112" charset="0"/>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rebuchet MS" pitchFamily="-112" charset="0"/>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740C01FC-7FBE-AB4E-A686-1C18D2064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14" r:id="rId1"/>
    <p:sldLayoutId id="2147489315" r:id="rId2"/>
    <p:sldLayoutId id="2147489316" r:id="rId3"/>
    <p:sldLayoutId id="2147489317" r:id="rId4"/>
    <p:sldLayoutId id="2147489318" r:id="rId5"/>
    <p:sldLayoutId id="2147489319" r:id="rId6"/>
    <p:sldLayoutId id="2147489320" r:id="rId7"/>
    <p:sldLayoutId id="2147489321" r:id="rId8"/>
    <p:sldLayoutId id="2147489322" r:id="rId9"/>
    <p:sldLayoutId id="2147489323" r:id="rId10"/>
    <p:sldLayoutId id="21474893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ea typeface="ＭＳ Ｐゴシック" charset="0"/>
                <a:cs typeface="ＭＳ Ｐゴシック" charset="0"/>
              </a:defRPr>
            </a:lvl1pPr>
          </a:lstStyle>
          <a:p>
            <a:pPr>
              <a:defRPr/>
            </a:pPr>
            <a:fld id="{59FA3CE4-3D82-D245-9E08-8751650757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84" r:id="rId1"/>
    <p:sldLayoutId id="2147489385" r:id="rId2"/>
    <p:sldLayoutId id="2147489386"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entury Gothic" charset="0"/>
                <a:ea typeface="MS Pゴシック" charset="0"/>
                <a:cs typeface="MS Pゴシック" charset="0"/>
              </a:defRPr>
            </a:lvl1pPr>
          </a:lstStyle>
          <a:p>
            <a:pPr>
              <a:defRPr/>
            </a:pPr>
            <a:fld id="{B5EF2F1C-93AB-E644-BE1A-19DBFA4581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25" r:id="rId1"/>
    <p:sldLayoutId id="2147489326" r:id="rId2"/>
    <p:sldLayoutId id="2147489327" r:id="rId3"/>
    <p:sldLayoutId id="2147489328" r:id="rId4"/>
    <p:sldLayoutId id="2147489329" r:id="rId5"/>
    <p:sldLayoutId id="2147489330" r:id="rId6"/>
    <p:sldLayoutId id="2147489331" r:id="rId7"/>
    <p:sldLayoutId id="2147489332" r:id="rId8"/>
    <p:sldLayoutId id="2147489333" r:id="rId9"/>
    <p:sldLayoutId id="2147489334" r:id="rId10"/>
    <p:sldLayoutId id="2147489335"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charset="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charset="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solidFill>
                  <a:srgbClr val="000000"/>
                </a:solidFill>
                <a:latin typeface="Times New Roman" charset="0"/>
                <a:ea typeface="ＭＳ Ｐゴシック" charset="0"/>
                <a:cs typeface="ＭＳ Ｐゴシック" charset="0"/>
              </a:defRPr>
            </a:lvl1pPr>
          </a:lstStyle>
          <a:p>
            <a:pPr>
              <a:defRPr/>
            </a:pPr>
            <a:fld id="{DC863EA5-89E3-CB44-8CAB-532465CED0D9}" type="slidenum">
              <a:rPr lang="en-US"/>
              <a:pPr>
                <a:defRPr/>
              </a:pPr>
              <a:t>‹#›</a:t>
            </a:fld>
            <a:endParaRPr lang="en-US"/>
          </a:p>
        </p:txBody>
      </p:sp>
      <p:pic>
        <p:nvPicPr>
          <p:cNvPr id="32461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87" r:id="rId1"/>
    <p:sldLayoutId id="2147489388" r:id="rId2"/>
    <p:sldLayoutId id="2147489389" r:id="rId3"/>
    <p:sldLayoutId id="2147489390" r:id="rId4"/>
    <p:sldLayoutId id="2147489391" r:id="rId5"/>
    <p:sldLayoutId id="2147489392" r:id="rId6"/>
    <p:sldLayoutId id="2147489393" r:id="rId7"/>
    <p:sldLayoutId id="2147489394" r:id="rId8"/>
    <p:sldLayoutId id="2147489395" r:id="rId9"/>
    <p:sldLayoutId id="2147489396" r:id="rId10"/>
    <p:sldLayoutId id="214748939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a:defRPr/>
            </a:pPr>
            <a:fld id="{960F1DEB-D772-9242-83FA-66FA09C92F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36" r:id="rId1"/>
    <p:sldLayoutId id="2147489337" r:id="rId2"/>
    <p:sldLayoutId id="2147489338" r:id="rId3"/>
    <p:sldLayoutId id="2147489339" r:id="rId4"/>
    <p:sldLayoutId id="2147489340" r:id="rId5"/>
    <p:sldLayoutId id="2147489341" r:id="rId6"/>
    <p:sldLayoutId id="2147489342" r:id="rId7"/>
    <p:sldLayoutId id="2147489343" r:id="rId8"/>
    <p:sldLayoutId id="2147489344" r:id="rId9"/>
    <p:sldLayoutId id="2147489345" r:id="rId10"/>
    <p:sldLayoutId id="21474893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latin typeface="Arial" pitchFamily="-128" charset="0"/>
                <a:ea typeface="+mn-ea"/>
                <a:cs typeface="+mn-cs"/>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28" charset="0"/>
                <a:ea typeface="+mn-ea"/>
                <a:cs typeface="+mn-cs"/>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fld id="{955180F8-C350-1E41-A848-F691B4BD48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150" r:id="rId1"/>
    <p:sldLayoutId id="2147489151" r:id="rId2"/>
    <p:sldLayoutId id="2147489152" r:id="rId3"/>
    <p:sldLayoutId id="2147489153" r:id="rId4"/>
    <p:sldLayoutId id="2147489154" r:id="rId5"/>
    <p:sldLayoutId id="2147489155" r:id="rId6"/>
    <p:sldLayoutId id="2147489156" r:id="rId7"/>
    <p:sldLayoutId id="2147489157" r:id="rId8"/>
    <p:sldLayoutId id="2147489158" r:id="rId9"/>
    <p:sldLayoutId id="2147489159" r:id="rId10"/>
    <p:sldLayoutId id="21474891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9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a:cs typeface="ＭＳ Ｐゴシック"/>
              </a:defRPr>
            </a:lvl1pPr>
          </a:lstStyle>
          <a:p>
            <a:pPr>
              <a:defRPr/>
            </a:pPr>
            <a:endParaRPr lang="en-US"/>
          </a:p>
        </p:txBody>
      </p:sp>
      <p:sp>
        <p:nvSpPr>
          <p:cNvPr id="7" name="Slide Number Placeholder 2"/>
          <p:cNvSpPr>
            <a:spLocks noGrp="1"/>
          </p:cNvSpPr>
          <p:nvPr>
            <p:ph type="sldNum" sz="quarter" idx="4"/>
          </p:nvPr>
        </p:nvSpPr>
        <p:spPr bwMode="auto">
          <a:xfrm>
            <a:off x="2895600" y="6248400"/>
            <a:ext cx="5562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ea typeface="ＭＳ Ｐゴシック" charset="0"/>
                <a:cs typeface="ＭＳ Ｐゴシック"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txStyles>
    <p:titleStyle>
      <a:lvl1pPr algn="ctr" rtl="0" eaLnBrk="0" fontAlgn="base" hangingPunct="0">
        <a:spcBef>
          <a:spcPct val="0"/>
        </a:spcBef>
        <a:spcAft>
          <a:spcPct val="0"/>
        </a:spcAft>
        <a:defRPr sz="4000" b="1">
          <a:solidFill>
            <a:schemeClr val="bg1"/>
          </a:solidFill>
          <a:latin typeface="+mj-lt"/>
          <a:ea typeface="+mj-ea"/>
          <a:cs typeface="+mj-cs"/>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eaLnBrk="0" fontAlgn="base" hangingPunct="0">
        <a:spcBef>
          <a:spcPct val="20000"/>
        </a:spcBef>
        <a:spcAft>
          <a:spcPct val="0"/>
        </a:spcAft>
        <a:buChar char="»"/>
        <a:defRPr sz="2000">
          <a:solidFill>
            <a:schemeClr val="tx1"/>
          </a:solidFill>
          <a:latin typeface="Times New Roman" charset="0"/>
          <a:ea typeface="+mn-ea"/>
        </a:defRPr>
      </a:lvl6pPr>
      <a:lvl7pPr marL="2971800" indent="-228600" algn="l" rtl="0" eaLnBrk="0" fontAlgn="base" hangingPunct="0">
        <a:spcBef>
          <a:spcPct val="20000"/>
        </a:spcBef>
        <a:spcAft>
          <a:spcPct val="0"/>
        </a:spcAft>
        <a:buChar char="»"/>
        <a:defRPr sz="2000">
          <a:solidFill>
            <a:schemeClr val="tx1"/>
          </a:solidFill>
          <a:latin typeface="Times New Roman" charset="0"/>
          <a:ea typeface="+mn-ea"/>
        </a:defRPr>
      </a:lvl7pPr>
      <a:lvl8pPr marL="3429000" indent="-228600" algn="l" rtl="0" eaLnBrk="0" fontAlgn="base" hangingPunct="0">
        <a:spcBef>
          <a:spcPct val="20000"/>
        </a:spcBef>
        <a:spcAft>
          <a:spcPct val="0"/>
        </a:spcAft>
        <a:buChar char="»"/>
        <a:defRPr sz="2000">
          <a:solidFill>
            <a:schemeClr val="tx1"/>
          </a:solidFill>
          <a:latin typeface="Times New Roman" charset="0"/>
          <a:ea typeface="+mn-ea"/>
        </a:defRPr>
      </a:lvl8pPr>
      <a:lvl9pPr marL="3886200" indent="-228600" algn="l" rtl="0" eaLnBrk="0" fontAlgn="base" hangingPunct="0">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9506"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grpSp>
      <p:sp>
        <p:nvSpPr>
          <p:cNvPr id="149507"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8"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mn-lt"/>
                <a:ea typeface="+mn-ea"/>
                <a:cs typeface="+mn-cs"/>
              </a:defRPr>
            </a:lvl1pPr>
          </a:lstStyle>
          <a:p>
            <a:pPr>
              <a:defRPr/>
            </a:pPr>
            <a:endParaRPr lang="en-US">
              <a:latin typeface="Tahoma"/>
              <a:ea typeface="ＭＳ Ｐゴシック"/>
              <a:cs typeface="ＭＳ Ｐゴシック"/>
            </a:endParaRPr>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mn-lt"/>
                <a:ea typeface="+mn-ea"/>
                <a:cs typeface="+mn-cs"/>
              </a:defRPr>
            </a:lvl1pPr>
          </a:lstStyle>
          <a:p>
            <a:pPr>
              <a:defRPr/>
            </a:pPr>
            <a:endParaRPr lang="en-US">
              <a:latin typeface="Tahoma"/>
              <a:ea typeface="ＭＳ Ｐゴシック"/>
              <a:cs typeface="ＭＳ Ｐゴシック"/>
            </a:endParaRPr>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6E043F06-8163-B642-AE34-185BD65B0D8C}" type="slidenum">
              <a:rPr lang="en-US"/>
              <a:pPr>
                <a:defRPr/>
              </a:pPr>
              <a:t>‹#›</a:t>
            </a:fld>
            <a:endParaRPr lang="en-US"/>
          </a:p>
        </p:txBody>
      </p:sp>
    </p:spTree>
    <p:extLst>
      <p:ext uri="{BB962C8B-B14F-4D97-AF65-F5344CB8AC3E}">
        <p14:creationId xmlns:p14="http://schemas.microsoft.com/office/powerpoint/2010/main" val="2419340529"/>
      </p:ext>
    </p:extLst>
  </p:cSld>
  <p:clrMap bg1="dk2" tx1="lt1" bg2="dk1" tx2="lt2" accent1="accent1" accent2="accent2" accent3="accent3" accent4="accent4" accent5="accent5" accent6="accent6" hlink="hlink" folHlink="folHlink"/>
  <p:sldLayoutIdLst>
    <p:sldLayoutId id="21474894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3278484"/>
      </p:ext>
    </p:extLst>
  </p:cSld>
  <p:clrMap bg1="lt1" tx1="dk1" bg2="lt2" tx2="dk2" accent1="accent1" accent2="accent2" accent3="accent3" accent4="accent4" accent5="accent5" accent6="accent6" hlink="hlink" folHlink="folHlink"/>
  <p:sldLayoutIdLst>
    <p:sldLayoutId id="2147489412" r:id="rId1"/>
    <p:sldLayoutId id="2147489413" r:id="rId2"/>
    <p:sldLayoutId id="2147489414" r:id="rId3"/>
    <p:sldLayoutId id="2147489415" r:id="rId4"/>
    <p:sldLayoutId id="2147489416" r:id="rId5"/>
    <p:sldLayoutId id="2147489417" r:id="rId6"/>
    <p:sldLayoutId id="2147489418" r:id="rId7"/>
    <p:sldLayoutId id="2147489419" r:id="rId8"/>
    <p:sldLayoutId id="2147489420" r:id="rId9"/>
    <p:sldLayoutId id="2147489421" r:id="rId10"/>
    <p:sldLayoutId id="2147489422" r:id="rId11"/>
    <p:sldLayoutId id="2147489423" r:id="rId12"/>
    <p:sldLayoutId id="21474894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eaLnBrk="1" hangingPunct="1">
              <a:defRPr/>
            </a:pPr>
            <a:fld id="{C16A198B-9034-4749-8A8D-B90A5F5B90A3}" type="datetimeFigureOut">
              <a:rPr lang="en-US">
                <a:latin typeface="Calibri" charset="0"/>
                <a:ea typeface="ＭＳ Ｐゴシック" charset="0"/>
              </a:rPr>
              <a:pPr algn="l" eaLnBrk="1" hangingPunct="1">
                <a:defRPr/>
              </a:pPr>
              <a:t>10/9/15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1958404354"/>
      </p:ext>
    </p:extLst>
  </p:cSld>
  <p:clrMap bg1="lt1" tx1="dk1" bg2="lt2" tx2="dk2" accent1="accent1" accent2="accent2" accent3="accent3" accent4="accent4" accent5="accent5" accent6="accent6" hlink="hlink" folHlink="folHlink"/>
  <p:sldLayoutIdLst>
    <p:sldLayoutId id="2147489426" r:id="rId1"/>
    <p:sldLayoutId id="2147489427" r:id="rId2"/>
    <p:sldLayoutId id="2147489428" r:id="rId3"/>
    <p:sldLayoutId id="2147489429" r:id="rId4"/>
    <p:sldLayoutId id="2147489430" r:id="rId5"/>
    <p:sldLayoutId id="2147489431" r:id="rId6"/>
    <p:sldLayoutId id="2147489432" r:id="rId7"/>
    <p:sldLayoutId id="2147489433" r:id="rId8"/>
    <p:sldLayoutId id="2147489434" r:id="rId9"/>
    <p:sldLayoutId id="2147489435" r:id="rId10"/>
    <p:sldLayoutId id="214748943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231886227"/>
      </p:ext>
    </p:extLst>
  </p:cSld>
  <p:clrMap bg1="dk2" tx1="lt1" bg2="dk1" tx2="lt2" accent1="accent1" accent2="accent2" accent3="accent3" accent4="accent4" accent5="accent5" accent6="accent6" hlink="hlink" folHlink="folHlink"/>
  <p:sldLayoutIdLst>
    <p:sldLayoutId id="2147489438" r:id="rId1"/>
    <p:sldLayoutId id="2147489439" r:id="rId2"/>
    <p:sldLayoutId id="2147489440" r:id="rId3"/>
    <p:sldLayoutId id="2147489441" r:id="rId4"/>
    <p:sldLayoutId id="2147489442" r:id="rId5"/>
    <p:sldLayoutId id="2147489443" r:id="rId6"/>
    <p:sldLayoutId id="2147489444" r:id="rId7"/>
    <p:sldLayoutId id="2147489445" r:id="rId8"/>
    <p:sldLayoutId id="2147489446" r:id="rId9"/>
    <p:sldLayoutId id="2147489447" r:id="rId10"/>
    <p:sldLayoutId id="2147489448" r:id="rId11"/>
    <p:sldLayoutId id="2147489449"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9906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828800"/>
            <a:ext cx="7772400" cy="41148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0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latin typeface="Arial" pitchFamily="-128" charset="0"/>
                <a:ea typeface="+mn-ea"/>
                <a:cs typeface="+mn-cs"/>
              </a:defRPr>
            </a:lvl1pPr>
          </a:lstStyle>
          <a:p>
            <a:pPr>
              <a:defRPr/>
            </a:pPr>
            <a:endParaRPr lang="en-US"/>
          </a:p>
        </p:txBody>
      </p:sp>
      <p:sp>
        <p:nvSpPr>
          <p:cNvPr id="390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28" charset="0"/>
                <a:ea typeface="+mn-ea"/>
                <a:cs typeface="+mn-cs"/>
              </a:defRPr>
            </a:lvl1pPr>
          </a:lstStyle>
          <a:p>
            <a:pPr>
              <a:defRPr/>
            </a:pPr>
            <a:endParaRPr lang="en-US"/>
          </a:p>
        </p:txBody>
      </p:sp>
      <p:sp>
        <p:nvSpPr>
          <p:cNvPr id="390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defRPr>
            </a:lvl1pPr>
          </a:lstStyle>
          <a:p>
            <a:pPr>
              <a:defRPr/>
            </a:pPr>
            <a:fld id="{765C533F-3305-5F47-BA49-6D5592775D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161" r:id="rId1"/>
    <p:sldLayoutId id="2147489162" r:id="rId2"/>
    <p:sldLayoutId id="2147489163" r:id="rId3"/>
    <p:sldLayoutId id="2147489164" r:id="rId4"/>
    <p:sldLayoutId id="2147489165" r:id="rId5"/>
    <p:sldLayoutId id="2147489166" r:id="rId6"/>
    <p:sldLayoutId id="2147489167" r:id="rId7"/>
    <p:sldLayoutId id="2147489168" r:id="rId8"/>
    <p:sldLayoutId id="2147489169" r:id="rId9"/>
    <p:sldLayoutId id="2147489170" r:id="rId10"/>
  </p:sldLayoutIdLst>
  <p:txStyles>
    <p:titleStyle>
      <a:lvl1pPr algn="r" rtl="0" eaLnBrk="0" fontAlgn="base" hangingPunct="0">
        <a:lnSpc>
          <a:spcPct val="90000"/>
        </a:lnSpc>
        <a:spcBef>
          <a:spcPct val="0"/>
        </a:spcBef>
        <a:spcAft>
          <a:spcPct val="0"/>
        </a:spcAft>
        <a:defRPr sz="4400" i="1">
          <a:solidFill>
            <a:schemeClr val="tx2"/>
          </a:solidFill>
          <a:latin typeface="+mj-lt"/>
          <a:ea typeface="ＭＳ Ｐゴシック" pitchFamily="-112" charset="-128"/>
          <a:cs typeface="ＭＳ Ｐゴシック" pitchFamily="-112" charset="-128"/>
        </a:defRPr>
      </a:lvl1pPr>
      <a:lvl2pPr algn="r" rtl="0" eaLnBrk="0" fontAlgn="base" hangingPunct="0">
        <a:lnSpc>
          <a:spcPct val="90000"/>
        </a:lnSpc>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lnSpc>
          <a:spcPct val="90000"/>
        </a:lnSpc>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lnSpc>
          <a:spcPct val="90000"/>
        </a:lnSpc>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lnSpc>
          <a:spcPct val="90000"/>
        </a:lnSpc>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eaLnBrk="0" fontAlgn="base" hangingPunct="0">
        <a:lnSpc>
          <a:spcPct val="90000"/>
        </a:lnSpc>
        <a:spcBef>
          <a:spcPct val="0"/>
        </a:spcBef>
        <a:spcAft>
          <a:spcPct val="0"/>
        </a:spcAft>
        <a:defRPr sz="4400" i="1">
          <a:solidFill>
            <a:schemeClr val="tx2"/>
          </a:solidFill>
          <a:latin typeface="Arial" pitchFamily="-112" charset="0"/>
        </a:defRPr>
      </a:lvl6pPr>
      <a:lvl7pPr marL="914400" algn="r" rtl="0" eaLnBrk="0" fontAlgn="base" hangingPunct="0">
        <a:lnSpc>
          <a:spcPct val="90000"/>
        </a:lnSpc>
        <a:spcBef>
          <a:spcPct val="0"/>
        </a:spcBef>
        <a:spcAft>
          <a:spcPct val="0"/>
        </a:spcAft>
        <a:defRPr sz="4400" i="1">
          <a:solidFill>
            <a:schemeClr val="tx2"/>
          </a:solidFill>
          <a:latin typeface="Arial" pitchFamily="-112" charset="0"/>
        </a:defRPr>
      </a:lvl7pPr>
      <a:lvl8pPr marL="1371600" algn="r" rtl="0" eaLnBrk="0" fontAlgn="base" hangingPunct="0">
        <a:lnSpc>
          <a:spcPct val="90000"/>
        </a:lnSpc>
        <a:spcBef>
          <a:spcPct val="0"/>
        </a:spcBef>
        <a:spcAft>
          <a:spcPct val="0"/>
        </a:spcAft>
        <a:defRPr sz="4400" i="1">
          <a:solidFill>
            <a:schemeClr val="tx2"/>
          </a:solidFill>
          <a:latin typeface="Arial" pitchFamily="-112" charset="0"/>
        </a:defRPr>
      </a:lvl8pPr>
      <a:lvl9pPr marL="1828800" algn="r" rtl="0" eaLnBrk="0" fontAlgn="base" hangingPunct="0">
        <a:lnSpc>
          <a:spcPct val="90000"/>
        </a:lnSpc>
        <a:spcBef>
          <a:spcPct val="0"/>
        </a:spcBef>
        <a:spcAft>
          <a:spcPct val="0"/>
        </a:spcAft>
        <a:defRPr sz="4400" i="1">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atin typeface="Tahoma" pitchFamily="-108" charset="-52"/>
                <a:ea typeface="+mn-ea"/>
                <a:cs typeface="+mn-cs"/>
              </a:defRPr>
            </a:lvl1pPr>
          </a:lstStyle>
          <a:p>
            <a:pPr>
              <a:defRPr/>
            </a:pPr>
            <a:endParaRPr lang="en-US"/>
          </a:p>
        </p:txBody>
      </p:sp>
      <p:sp>
        <p:nvSpPr>
          <p:cNvPr id="39219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Tahoma" pitchFamily="-108" charset="-52"/>
                <a:ea typeface="+mn-ea"/>
                <a:cs typeface="+mn-cs"/>
              </a:defRPr>
            </a:lvl1pPr>
          </a:lstStyle>
          <a:p>
            <a:pPr>
              <a:defRPr/>
            </a:pPr>
            <a:endParaRPr lang="en-US"/>
          </a:p>
        </p:txBody>
      </p:sp>
      <p:sp>
        <p:nvSpPr>
          <p:cNvPr id="39219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F00E0DE8-2523-9C45-8B72-B6AF48D298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171" r:id="rId1"/>
    <p:sldLayoutId id="2147489172" r:id="rId2"/>
    <p:sldLayoutId id="2147489173" r:id="rId3"/>
    <p:sldLayoutId id="2147489174" r:id="rId4"/>
    <p:sldLayoutId id="2147489175" r:id="rId5"/>
    <p:sldLayoutId id="2147489176" r:id="rId6"/>
    <p:sldLayoutId id="2147489177" r:id="rId7"/>
    <p:sldLayoutId id="2147489178" r:id="rId8"/>
    <p:sldLayoutId id="2147489179" r:id="rId9"/>
    <p:sldLayoutId id="2147489180" r:id="rId10"/>
    <p:sldLayoutId id="214748918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ＭＳ Ｐゴシック" pitchFamily="34" charset="-128"/>
          <a:cs typeface="Geneva" pitchFamily="19"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Tahoma" pitchFamily="-112"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12"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12"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12"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latin typeface="Century Gothic" pitchFamily="-112" charset="0"/>
                <a:ea typeface="+mn-ea"/>
                <a:cs typeface="+mn-cs"/>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112" charset="0"/>
                <a:ea typeface="+mn-ea"/>
                <a:cs typeface="+mn-cs"/>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MS Pゴシック" charset="0"/>
                <a:cs typeface="MS Pゴシック" charset="0"/>
              </a:defRPr>
            </a:lvl1pPr>
          </a:lstStyle>
          <a:p>
            <a:pPr>
              <a:defRPr/>
            </a:pPr>
            <a:fld id="{6F5175A8-6C79-CC47-856B-7551F38BF2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182" r:id="rId1"/>
    <p:sldLayoutId id="2147489183" r:id="rId2"/>
    <p:sldLayoutId id="2147489184" r:id="rId3"/>
    <p:sldLayoutId id="2147489185" r:id="rId4"/>
    <p:sldLayoutId id="2147489186" r:id="rId5"/>
    <p:sldLayoutId id="2147489187" r:id="rId6"/>
    <p:sldLayoutId id="2147489188" r:id="rId7"/>
    <p:sldLayoutId id="2147489189" r:id="rId8"/>
    <p:sldLayoutId id="2147489190" r:id="rId9"/>
    <p:sldLayoutId id="2147489191" r:id="rId10"/>
    <p:sldLayoutId id="214748919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0388"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eaLnBrk="1" hangingPunct="1">
              <a:defRPr sz="1400" b="1">
                <a:solidFill>
                  <a:schemeClr val="bg2"/>
                </a:solidFill>
                <a:latin typeface="Arial" pitchFamily="-128" charset="0"/>
                <a:ea typeface="+mn-ea"/>
                <a:cs typeface="+mn-cs"/>
              </a:defRPr>
            </a:lvl1pPr>
          </a:lstStyle>
          <a:p>
            <a:pPr>
              <a:defRPr/>
            </a:pPr>
            <a:endParaRPr lang="en-US"/>
          </a:p>
        </p:txBody>
      </p:sp>
      <p:sp>
        <p:nvSpPr>
          <p:cNvPr id="400389"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latin typeface="Arial" pitchFamily="-128" charset="0"/>
                <a:ea typeface="+mn-ea"/>
                <a:cs typeface="+mn-cs"/>
              </a:defRPr>
            </a:lvl1pPr>
          </a:lstStyle>
          <a:p>
            <a:pPr>
              <a:defRPr/>
            </a:pPr>
            <a:endParaRPr lang="en-US"/>
          </a:p>
        </p:txBody>
      </p:sp>
      <p:sp>
        <p:nvSpPr>
          <p:cNvPr id="400390"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latin typeface="Arial" charset="0"/>
              </a:defRPr>
            </a:lvl1pPr>
          </a:lstStyle>
          <a:p>
            <a:pPr>
              <a:defRPr/>
            </a:pPr>
            <a:fld id="{E2EC450B-AC84-9E40-B456-EDF5C16201E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48" r:id="rId1"/>
    <p:sldLayoutId id="2147489193" r:id="rId2"/>
    <p:sldLayoutId id="2147489194" r:id="rId3"/>
    <p:sldLayoutId id="2147489195" r:id="rId4"/>
    <p:sldLayoutId id="2147489196" r:id="rId5"/>
    <p:sldLayoutId id="2147489197" r:id="rId6"/>
    <p:sldLayoutId id="2147489198" r:id="rId7"/>
    <p:sldLayoutId id="2147489199" r:id="rId8"/>
    <p:sldLayoutId id="2147489200" r:id="rId9"/>
    <p:sldLayoutId id="2147489201" r:id="rId10"/>
    <p:sldLayoutId id="2147489202"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440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1600"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8800"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25.jpeg"/><Relationship Id="rId1" Type="http://schemas.openxmlformats.org/officeDocument/2006/relationships/slideLayout" Target="../slideLayouts/slideLayout25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4" Type="http://schemas.openxmlformats.org/officeDocument/2006/relationships/image" Target="../media/image130.jpeg"/><Relationship Id="rId5" Type="http://schemas.openxmlformats.org/officeDocument/2006/relationships/hyperlink" Target="http://images.google.com.sg/imgres?imgurl=www.visualparadox.com/images/no-linking-allowed/peacesign640.jpg&amp;imgrefurl=http://www.visualparadox.com/wallpapers/peacesign640.htm&amp;h=480&amp;w=640&amp;prev=/images?q=peace+sign&amp;svnum=10&amp;hl=en&amp;lr=&amp;ie=UTF-8&amp;oe=UTF-8" TargetMode="External"/><Relationship Id="rId6" Type="http://schemas.openxmlformats.org/officeDocument/2006/relationships/image" Target="../media/image131.jpeg"/><Relationship Id="rId1" Type="http://schemas.openxmlformats.org/officeDocument/2006/relationships/slideLayout" Target="../slideLayouts/slideLayout24.xml"/><Relationship Id="rId2" Type="http://schemas.openxmlformats.org/officeDocument/2006/relationships/notesSlide" Target="../notesSlides/notesSlide8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2.xml"/><Relationship Id="rId3" Type="http://schemas.openxmlformats.org/officeDocument/2006/relationships/image" Target="../media/image13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83.xml"/></Relationships>
</file>

<file path=ppt/slides/_rels/slide103.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4" Type="http://schemas.openxmlformats.org/officeDocument/2006/relationships/image" Target="../media/image109.jpeg"/><Relationship Id="rId1" Type="http://schemas.openxmlformats.org/officeDocument/2006/relationships/slideLayout" Target="../slideLayouts/slideLayout122.xml"/><Relationship Id="rId2" Type="http://schemas.openxmlformats.org/officeDocument/2006/relationships/notesSlide" Target="../notesSlides/notesSlide8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8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image" Target="../media/image133.gif"/><Relationship Id="rId3" Type="http://schemas.openxmlformats.org/officeDocument/2006/relationships/image" Target="../media/image134.w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8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image" Target="../media/image9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image" Target="../media/image9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3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3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13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3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92.xml"/><Relationship Id="rId3" Type="http://schemas.openxmlformats.org/officeDocument/2006/relationships/image" Target="../media/image14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9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94.xml"/><Relationship Id="rId3" Type="http://schemas.openxmlformats.org/officeDocument/2006/relationships/image" Target="../media/image141.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95.xml"/><Relationship Id="rId3" Type="http://schemas.openxmlformats.org/officeDocument/2006/relationships/image" Target="../media/image14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96.xml"/><Relationship Id="rId3" Type="http://schemas.openxmlformats.org/officeDocument/2006/relationships/image" Target="../media/image1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3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97.xml"/><Relationship Id="rId3" Type="http://schemas.openxmlformats.org/officeDocument/2006/relationships/image" Target="../media/image144.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98.xml"/><Relationship Id="rId3" Type="http://schemas.openxmlformats.org/officeDocument/2006/relationships/image" Target="../media/image14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99.xml"/><Relationship Id="rId3" Type="http://schemas.openxmlformats.org/officeDocument/2006/relationships/image" Target="../media/image14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14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98.xml"/><Relationship Id="rId2" Type="http://schemas.openxmlformats.org/officeDocument/2006/relationships/notesSlide" Target="../notesSlides/notesSlide101.xml"/><Relationship Id="rId3" Type="http://schemas.openxmlformats.org/officeDocument/2006/relationships/image" Target="../media/image14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0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03.xml"/><Relationship Id="rId3" Type="http://schemas.openxmlformats.org/officeDocument/2006/relationships/image" Target="../media/image14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04.xml"/><Relationship Id="rId3" Type="http://schemas.openxmlformats.org/officeDocument/2006/relationships/image" Target="../media/image86.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5.xml"/><Relationship Id="rId3" Type="http://schemas.openxmlformats.org/officeDocument/2006/relationships/image" Target="../media/image15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9.xml"/><Relationship Id="rId3" Type="http://schemas.openxmlformats.org/officeDocument/2006/relationships/image" Target="../media/image35.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51.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53.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3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54.jpeg"/><Relationship Id="rId5" Type="http://schemas.openxmlformats.org/officeDocument/2006/relationships/image" Target="../media/image155.jpeg"/><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5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29.jpeg"/></Relationships>
</file>

<file path=ppt/slides/_rels/slide13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15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5.xml"/></Relationships>
</file>

<file path=ppt/slides/_rels/slide142.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5" Type="http://schemas.openxmlformats.org/officeDocument/2006/relationships/image" Target="../media/image160.jpeg"/><Relationship Id="rId6" Type="http://schemas.openxmlformats.org/officeDocument/2006/relationships/image" Target="../media/image161.jpeg"/><Relationship Id="rId1" Type="http://schemas.openxmlformats.org/officeDocument/2006/relationships/slideLayout" Target="../slideLayouts/slideLayout51.xml"/><Relationship Id="rId2" Type="http://schemas.openxmlformats.org/officeDocument/2006/relationships/notesSlide" Target="../notesSlides/notesSlide1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6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19.xml"/><Relationship Id="rId3" Type="http://schemas.openxmlformats.org/officeDocument/2006/relationships/image" Target="../media/image16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120.xml"/><Relationship Id="rId3" Type="http://schemas.openxmlformats.org/officeDocument/2006/relationships/image" Target="../media/image16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12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122.xml"/><Relationship Id="rId3" Type="http://schemas.openxmlformats.org/officeDocument/2006/relationships/image" Target="../media/image16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1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92.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2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25.xml"/></Relationships>
</file>

<file path=ppt/slides/_rels/slide154.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jpeg"/><Relationship Id="rId1" Type="http://schemas.openxmlformats.org/officeDocument/2006/relationships/slideLayout" Target="../slideLayouts/slideLayout122.xml"/><Relationship Id="rId2" Type="http://schemas.openxmlformats.org/officeDocument/2006/relationships/notesSlide" Target="../notesSlides/notesSlide12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27.xml"/><Relationship Id="rId3" Type="http://schemas.openxmlformats.org/officeDocument/2006/relationships/image" Target="../media/image132.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128.xml"/></Relationships>
</file>

<file path=ppt/slides/_rels/slide15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182.xml"/><Relationship Id="rId3" Type="http://schemas.openxmlformats.org/officeDocument/2006/relationships/notesSlide" Target="../notesSlides/notesSlide12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13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32.xml"/><Relationship Id="rId3" Type="http://schemas.openxmlformats.org/officeDocument/2006/relationships/image" Target="../media/image168.jpeg"/></Relationships>
</file>

<file path=ppt/slides/_rels/slide161.xml.rels><?xml version="1.0" encoding="UTF-8" standalone="yes"?>
<Relationships xmlns="http://schemas.openxmlformats.org/package/2006/relationships"><Relationship Id="rId9" Type="http://schemas.openxmlformats.org/officeDocument/2006/relationships/image" Target="../media/image51.png"/><Relationship Id="rId20" Type="http://schemas.openxmlformats.org/officeDocument/2006/relationships/image" Target="../media/image62.png"/><Relationship Id="rId21" Type="http://schemas.openxmlformats.org/officeDocument/2006/relationships/image" Target="../media/image63.png"/><Relationship Id="rId22" Type="http://schemas.openxmlformats.org/officeDocument/2006/relationships/image" Target="../media/image64.png"/><Relationship Id="rId23" Type="http://schemas.openxmlformats.org/officeDocument/2006/relationships/image" Target="../media/image65.png"/><Relationship Id="rId24" Type="http://schemas.openxmlformats.org/officeDocument/2006/relationships/image" Target="../media/image66.png"/><Relationship Id="rId25" Type="http://schemas.openxmlformats.org/officeDocument/2006/relationships/image" Target="../media/image67.png"/><Relationship Id="rId26" Type="http://schemas.openxmlformats.org/officeDocument/2006/relationships/image" Target="../media/image68.png"/><Relationship Id="rId27" Type="http://schemas.openxmlformats.org/officeDocument/2006/relationships/image" Target="../media/image69.png"/><Relationship Id="rId28" Type="http://schemas.openxmlformats.org/officeDocument/2006/relationships/image" Target="../media/image70.png"/><Relationship Id="rId29" Type="http://schemas.openxmlformats.org/officeDocument/2006/relationships/image" Target="../media/image71.png"/><Relationship Id="rId30" Type="http://schemas.openxmlformats.org/officeDocument/2006/relationships/image" Target="../media/image72.png"/><Relationship Id="rId31" Type="http://schemas.openxmlformats.org/officeDocument/2006/relationships/image" Target="../media/image73.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9" Type="http://schemas.openxmlformats.org/officeDocument/2006/relationships/image" Target="../media/image61.png"/><Relationship Id="rId1" Type="http://schemas.openxmlformats.org/officeDocument/2006/relationships/slideLayout" Target="../slideLayouts/slideLayout202.xml"/><Relationship Id="rId2" Type="http://schemas.openxmlformats.org/officeDocument/2006/relationships/image" Target="../media/image44.wmf"/><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133.xml"/><Relationship Id="rId3" Type="http://schemas.openxmlformats.org/officeDocument/2006/relationships/image" Target="../media/image103.png"/></Relationships>
</file>

<file path=ppt/slides/_rels/slide163.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203.xml"/><Relationship Id="rId2" Type="http://schemas.openxmlformats.org/officeDocument/2006/relationships/notesSlide" Target="../notesSlides/notesSlide134.xml"/></Relationships>
</file>

<file path=ppt/slides/_rels/slide164.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5" Type="http://schemas.openxmlformats.org/officeDocument/2006/relationships/image" Target="../media/image160.jpeg"/><Relationship Id="rId6" Type="http://schemas.openxmlformats.org/officeDocument/2006/relationships/image" Target="../media/image161.jpeg"/><Relationship Id="rId1" Type="http://schemas.openxmlformats.org/officeDocument/2006/relationships/slideLayout" Target="../slideLayouts/slideLayout204.xml"/><Relationship Id="rId2" Type="http://schemas.openxmlformats.org/officeDocument/2006/relationships/notesSlide" Target="../notesSlides/notesSlide13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36.xml"/><Relationship Id="rId3" Type="http://schemas.openxmlformats.org/officeDocument/2006/relationships/image" Target="../media/image86.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37.xml"/><Relationship Id="rId3" Type="http://schemas.openxmlformats.org/officeDocument/2006/relationships/image" Target="../media/image169.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138.xml"/><Relationship Id="rId3" Type="http://schemas.openxmlformats.org/officeDocument/2006/relationships/image" Target="../media/image170.w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3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40.xml"/><Relationship Id="rId3" Type="http://schemas.openxmlformats.org/officeDocument/2006/relationships/image" Target="../media/image171.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4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142.xml"/><Relationship Id="rId3" Type="http://schemas.openxmlformats.org/officeDocument/2006/relationships/image" Target="../media/image172.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43.xml"/><Relationship Id="rId4" Type="http://schemas.openxmlformats.org/officeDocument/2006/relationships/image" Target="../media/image75.png"/><Relationship Id="rId1" Type="http://schemas.openxmlformats.org/officeDocument/2006/relationships/themeOverride" Target="../theme/themeOverride5.xml"/><Relationship Id="rId2" Type="http://schemas.openxmlformats.org/officeDocument/2006/relationships/slideLayout" Target="../slideLayouts/slideLayout20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44.xml"/><Relationship Id="rId3" Type="http://schemas.openxmlformats.org/officeDocument/2006/relationships/image" Target="../media/image173.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notesSlide" Target="../notesSlides/notesSlide145.xml"/><Relationship Id="rId3" Type="http://schemas.openxmlformats.org/officeDocument/2006/relationships/image" Target="../media/image174.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notesSlide" Target="../notesSlides/notesSlide146.xml"/><Relationship Id="rId3" Type="http://schemas.openxmlformats.org/officeDocument/2006/relationships/image" Target="../media/image175.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03.xml"/><Relationship Id="rId2" Type="http://schemas.openxmlformats.org/officeDocument/2006/relationships/notesSlide" Target="../notesSlides/notesSlide147.xml"/><Relationship Id="rId3" Type="http://schemas.openxmlformats.org/officeDocument/2006/relationships/image" Target="../media/image175.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03.xml"/><Relationship Id="rId2" Type="http://schemas.openxmlformats.org/officeDocument/2006/relationships/notesSlide" Target="../notesSlides/notesSlide148.xml"/><Relationship Id="rId3" Type="http://schemas.openxmlformats.org/officeDocument/2006/relationships/image" Target="../media/image175.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09.xml"/><Relationship Id="rId2" Type="http://schemas.openxmlformats.org/officeDocument/2006/relationships/notesSlide" Target="../notesSlides/notesSlide149.xml"/><Relationship Id="rId3" Type="http://schemas.openxmlformats.org/officeDocument/2006/relationships/image" Target="../media/image176.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5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39.emf"/><Relationship Id="rId6" Type="http://schemas.openxmlformats.org/officeDocument/2006/relationships/image" Target="../media/image4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jpeg"/><Relationship Id="rId1" Type="http://schemas.openxmlformats.org/officeDocument/2006/relationships/slideLayout" Target="../slideLayouts/slideLayout209.xml"/><Relationship Id="rId2" Type="http://schemas.openxmlformats.org/officeDocument/2006/relationships/notesSlide" Target="../notesSlides/notesSlide15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152.xml"/><Relationship Id="rId3" Type="http://schemas.openxmlformats.org/officeDocument/2006/relationships/image" Target="../media/image179.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15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54.xml"/><Relationship Id="rId3" Type="http://schemas.openxmlformats.org/officeDocument/2006/relationships/image" Target="../media/image180.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5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09.xml"/><Relationship Id="rId2" Type="http://schemas.openxmlformats.org/officeDocument/2006/relationships/notesSlide" Target="../notesSlides/notesSlide156.xml"/><Relationship Id="rId3" Type="http://schemas.openxmlformats.org/officeDocument/2006/relationships/image" Target="../media/image181.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57.xml"/><Relationship Id="rId4" Type="http://schemas.openxmlformats.org/officeDocument/2006/relationships/image" Target="../media/image182.png"/><Relationship Id="rId1" Type="http://schemas.openxmlformats.org/officeDocument/2006/relationships/themeOverride" Target="../theme/themeOverride6.xml"/><Relationship Id="rId2" Type="http://schemas.openxmlformats.org/officeDocument/2006/relationships/slideLayout" Target="../slideLayouts/slideLayout207.xml"/></Relationships>
</file>

<file path=ppt/slides/_rels/slide187.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jpeg"/><Relationship Id="rId1" Type="http://schemas.openxmlformats.org/officeDocument/2006/relationships/slideLayout" Target="../slideLayouts/slideLayout209.xml"/><Relationship Id="rId2" Type="http://schemas.openxmlformats.org/officeDocument/2006/relationships/notesSlide" Target="../notesSlides/notesSlide15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notesSlide" Target="../notesSlides/notesSlide159.xml"/><Relationship Id="rId3" Type="http://schemas.openxmlformats.org/officeDocument/2006/relationships/image" Target="../media/image185.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60.xml"/><Relationship Id="rId4" Type="http://schemas.openxmlformats.org/officeDocument/2006/relationships/image" Target="../media/image186.jpeg"/><Relationship Id="rId1" Type="http://schemas.openxmlformats.org/officeDocument/2006/relationships/themeOverride" Target="../theme/themeOverride7.xml"/><Relationship Id="rId2" Type="http://schemas.openxmlformats.org/officeDocument/2006/relationships/slideLayout" Target="../slideLayouts/slideLayout20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87.jpeg"/><Relationship Id="rId4" Type="http://schemas.openxmlformats.org/officeDocument/2006/relationships/image" Target="../media/image188.jpeg"/><Relationship Id="rId5" Type="http://schemas.openxmlformats.org/officeDocument/2006/relationships/image" Target="../media/image189.jpeg"/><Relationship Id="rId1" Type="http://schemas.openxmlformats.org/officeDocument/2006/relationships/slideLayout" Target="../slideLayouts/slideLayout207.xml"/><Relationship Id="rId2" Type="http://schemas.openxmlformats.org/officeDocument/2006/relationships/notesSlide" Target="../notesSlides/notesSlide16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16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63.xml"/><Relationship Id="rId3" Type="http://schemas.openxmlformats.org/officeDocument/2006/relationships/image" Target="../media/image190.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92.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6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165.xml"/><Relationship Id="rId3" Type="http://schemas.openxmlformats.org/officeDocument/2006/relationships/image" Target="../media/image19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43.jpeg"/></Relationships>
</file>

<file path=ppt/slides/_rels/slide23.xml.rels><?xml version="1.0" encoding="UTF-8" standalone="yes"?>
<Relationships xmlns="http://schemas.openxmlformats.org/package/2006/relationships"><Relationship Id="rId9" Type="http://schemas.openxmlformats.org/officeDocument/2006/relationships/image" Target="../media/image51.png"/><Relationship Id="rId20" Type="http://schemas.openxmlformats.org/officeDocument/2006/relationships/image" Target="../media/image62.png"/><Relationship Id="rId21" Type="http://schemas.openxmlformats.org/officeDocument/2006/relationships/image" Target="../media/image63.png"/><Relationship Id="rId22" Type="http://schemas.openxmlformats.org/officeDocument/2006/relationships/image" Target="../media/image64.png"/><Relationship Id="rId23" Type="http://schemas.openxmlformats.org/officeDocument/2006/relationships/image" Target="../media/image65.png"/><Relationship Id="rId24" Type="http://schemas.openxmlformats.org/officeDocument/2006/relationships/image" Target="../media/image66.png"/><Relationship Id="rId25" Type="http://schemas.openxmlformats.org/officeDocument/2006/relationships/image" Target="../media/image67.png"/><Relationship Id="rId26" Type="http://schemas.openxmlformats.org/officeDocument/2006/relationships/image" Target="../media/image68.png"/><Relationship Id="rId27" Type="http://schemas.openxmlformats.org/officeDocument/2006/relationships/image" Target="../media/image69.png"/><Relationship Id="rId28" Type="http://schemas.openxmlformats.org/officeDocument/2006/relationships/image" Target="../media/image70.png"/><Relationship Id="rId29" Type="http://schemas.openxmlformats.org/officeDocument/2006/relationships/image" Target="../media/image71.png"/><Relationship Id="rId30" Type="http://schemas.openxmlformats.org/officeDocument/2006/relationships/image" Target="../media/image72.png"/><Relationship Id="rId31" Type="http://schemas.openxmlformats.org/officeDocument/2006/relationships/image" Target="../media/image73.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9" Type="http://schemas.openxmlformats.org/officeDocument/2006/relationships/image" Target="../media/image61.png"/><Relationship Id="rId1" Type="http://schemas.openxmlformats.org/officeDocument/2006/relationships/slideLayout" Target="../slideLayouts/slideLayout72.xml"/><Relationship Id="rId2" Type="http://schemas.openxmlformats.org/officeDocument/2006/relationships/image" Target="../media/image44.wmf"/><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7.xml"/><Relationship Id="rId3" Type="http://schemas.openxmlformats.org/officeDocument/2006/relationships/image" Target="../media/image7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9" Type="http://schemas.openxmlformats.org/officeDocument/2006/relationships/image" Target="../media/image51.png"/><Relationship Id="rId20" Type="http://schemas.openxmlformats.org/officeDocument/2006/relationships/image" Target="../media/image62.png"/><Relationship Id="rId21" Type="http://schemas.openxmlformats.org/officeDocument/2006/relationships/image" Target="../media/image63.png"/><Relationship Id="rId22" Type="http://schemas.openxmlformats.org/officeDocument/2006/relationships/image" Target="../media/image64.png"/><Relationship Id="rId23" Type="http://schemas.openxmlformats.org/officeDocument/2006/relationships/image" Target="../media/image65.png"/><Relationship Id="rId24" Type="http://schemas.openxmlformats.org/officeDocument/2006/relationships/image" Target="../media/image66.png"/><Relationship Id="rId25" Type="http://schemas.openxmlformats.org/officeDocument/2006/relationships/image" Target="../media/image67.png"/><Relationship Id="rId26" Type="http://schemas.openxmlformats.org/officeDocument/2006/relationships/image" Target="../media/image68.png"/><Relationship Id="rId27" Type="http://schemas.openxmlformats.org/officeDocument/2006/relationships/image" Target="../media/image69.png"/><Relationship Id="rId28" Type="http://schemas.openxmlformats.org/officeDocument/2006/relationships/image" Target="../media/image70.png"/><Relationship Id="rId29" Type="http://schemas.openxmlformats.org/officeDocument/2006/relationships/image" Target="../media/image71.png"/><Relationship Id="rId30" Type="http://schemas.openxmlformats.org/officeDocument/2006/relationships/image" Target="../media/image72.png"/><Relationship Id="rId31" Type="http://schemas.openxmlformats.org/officeDocument/2006/relationships/image" Target="../media/image73.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9" Type="http://schemas.openxmlformats.org/officeDocument/2006/relationships/image" Target="../media/image61.png"/><Relationship Id="rId1" Type="http://schemas.openxmlformats.org/officeDocument/2006/relationships/slideLayout" Target="../slideLayouts/slideLayout149.xml"/><Relationship Id="rId2" Type="http://schemas.openxmlformats.org/officeDocument/2006/relationships/image" Target="../media/image44.wmf"/><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75.png"/><Relationship Id="rId1" Type="http://schemas.openxmlformats.org/officeDocument/2006/relationships/themeOverride" Target="../theme/themeOverride1.xml"/><Relationship Id="rId2" Type="http://schemas.openxmlformats.org/officeDocument/2006/relationships/slideLayout" Target="../slideLayouts/slideLayout1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notesSlide" Target="../notesSlides/notesSlide22.xml"/><Relationship Id="rId3"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23.xml"/><Relationship Id="rId3"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24.xml"/><Relationship Id="rId3" Type="http://schemas.openxmlformats.org/officeDocument/2006/relationships/image" Target="../media/image7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25.xml"/><Relationship Id="rId3" Type="http://schemas.openxmlformats.org/officeDocument/2006/relationships/image" Target="../media/image7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notesSlide" Target="../notesSlides/notesSlide26.xml"/><Relationship Id="rId3" Type="http://schemas.openxmlformats.org/officeDocument/2006/relationships/image" Target="../media/image8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notesSlide" Target="../notesSlides/notesSlide27.xml"/><Relationship Id="rId3" Type="http://schemas.openxmlformats.org/officeDocument/2006/relationships/image" Target="../media/image8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7.xml"/><Relationship Id="rId2" Type="http://schemas.openxmlformats.org/officeDocument/2006/relationships/image" Target="../media/image2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4.xml"/><Relationship Id="rId3" Type="http://schemas.openxmlformats.org/officeDocument/2006/relationships/image" Target="../media/image8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88.png"/><Relationship Id="rId1" Type="http://schemas.openxmlformats.org/officeDocument/2006/relationships/themeOverride" Target="../theme/themeOverride2.xml"/><Relationship Id="rId2" Type="http://schemas.openxmlformats.org/officeDocument/2006/relationships/slideLayout" Target="../slideLayouts/slideLayout17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38.xml"/><Relationship Id="rId3" Type="http://schemas.openxmlformats.org/officeDocument/2006/relationships/image" Target="../media/image8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30.png"/><Relationship Id="rId1" Type="http://schemas.openxmlformats.org/officeDocument/2006/relationships/slideLayout" Target="../slideLayouts/slideLayout196.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4.xml"/><Relationship Id="rId2"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197.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2.xml"/><Relationship Id="rId3" Type="http://schemas.openxmlformats.org/officeDocument/2006/relationships/image" Target="../media/image9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4.xml"/><Relationship Id="rId3" Type="http://schemas.openxmlformats.org/officeDocument/2006/relationships/image" Target="../media/image9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6.xml"/><Relationship Id="rId3" Type="http://schemas.openxmlformats.org/officeDocument/2006/relationships/image" Target="../media/image8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49.xml"/><Relationship Id="rId3"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50.xml"/><Relationship Id="rId3" Type="http://schemas.openxmlformats.org/officeDocument/2006/relationships/image" Target="../media/image9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9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0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55.xml"/><Relationship Id="rId3" Type="http://schemas.openxmlformats.org/officeDocument/2006/relationships/image" Target="../media/image10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0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7.xml"/><Relationship Id="rId3" Type="http://schemas.openxmlformats.org/officeDocument/2006/relationships/image" Target="../media/image1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8.xml"/><Relationship Id="rId3" Type="http://schemas.openxmlformats.org/officeDocument/2006/relationships/image" Target="../media/image1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9.xml"/><Relationship Id="rId3"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8.png"/><Relationship Id="rId1" Type="http://schemas.openxmlformats.org/officeDocument/2006/relationships/slideLayout" Target="../slideLayouts/slideLayout78.xml"/><Relationship Id="rId2" Type="http://schemas.openxmlformats.org/officeDocument/2006/relationships/image" Target="../media/image8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image" Target="../media/image75.png"/><Relationship Id="rId3"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8.png"/><Relationship Id="rId1" Type="http://schemas.openxmlformats.org/officeDocument/2006/relationships/slideLayout" Target="../slideLayouts/slideLayout78.xml"/><Relationship Id="rId2"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1.xml"/><Relationship Id="rId3" Type="http://schemas.openxmlformats.org/officeDocument/2006/relationships/image" Target="../media/image10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51.xml"/><Relationship Id="rId2" Type="http://schemas.openxmlformats.org/officeDocument/2006/relationships/notesSlide" Target="../notesSlides/notesSlide6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1.xml.rels><?xml version="1.0" encoding="UTF-8" standalone="yes"?>
<Relationships xmlns="http://schemas.openxmlformats.org/package/2006/relationships"><Relationship Id="rId3" Type="http://schemas.openxmlformats.org/officeDocument/2006/relationships/image" Target="../media/image107.gif"/><Relationship Id="rId4" Type="http://schemas.openxmlformats.org/officeDocument/2006/relationships/image" Target="../media/image108.gif"/><Relationship Id="rId1" Type="http://schemas.openxmlformats.org/officeDocument/2006/relationships/themeOverride" Target="../theme/themeOverride3.xml"/><Relationship Id="rId2" Type="http://schemas.openxmlformats.org/officeDocument/2006/relationships/slideLayout" Target="../slideLayouts/slideLayout273.xml"/></Relationships>
</file>

<file path=ppt/slides/_rels/slide82.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4"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 Id="rId3" Type="http://schemas.openxmlformats.org/officeDocument/2006/relationships/image" Target="../media/image110.jpeg"/></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26.xml"/><Relationship Id="rId2" Type="http://schemas.openxmlformats.org/officeDocument/2006/relationships/notesSlide" Target="../notesSlides/notesSlide6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7.xml"/><Relationship Id="rId3" Type="http://schemas.openxmlformats.org/officeDocument/2006/relationships/image" Target="../media/image113.jpeg"/></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png"/><Relationship Id="rId5" Type="http://schemas.openxmlformats.org/officeDocument/2006/relationships/hyperlink" Target="http://www.google.com.sg/imgres?imgurl=wwwflag.wr.usgs.gov/USGSFlag/Data/maps/California.gif&amp;imgrefurl=http://www.lib.utexas.edu/maps/map_sites/states_sites.html&amp;h=1943&amp;w=1742&amp;prev=/images?q=California&amp;imgsz=xxlarge&amp;svnum=10&amp;hl=en&amp;lr=&amp;ie=UTF-8&amp;oe=UTF-8&amp;sa=G" TargetMode="External"/><Relationship Id="rId6" Type="http://schemas.openxmlformats.org/officeDocument/2006/relationships/image" Target="../media/image116.jpeg"/><Relationship Id="rId1" Type="http://schemas.openxmlformats.org/officeDocument/2006/relationships/slideLayout" Target="../slideLayouts/slideLayout24.xml"/><Relationship Id="rId2" Type="http://schemas.openxmlformats.org/officeDocument/2006/relationships/notesSlide" Target="../notesSlides/notesSlide6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 Id="rId3" Type="http://schemas.openxmlformats.org/officeDocument/2006/relationships/image" Target="../media/image117.jpeg"/></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26.xml"/><Relationship Id="rId2" Type="http://schemas.openxmlformats.org/officeDocument/2006/relationships/notesSlide" Target="../notesSlides/notesSlide70.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188.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1.xml"/><Relationship Id="rId3" Type="http://schemas.openxmlformats.org/officeDocument/2006/relationships/image" Target="../media/image118.jpeg"/></Relationships>
</file>

<file path=ppt/slides/_rels/slide91.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9.jpeg"/><Relationship Id="rId1" Type="http://schemas.openxmlformats.org/officeDocument/2006/relationships/slideLayout" Target="../slideLayouts/slideLayout24.xml"/><Relationship Id="rId2" Type="http://schemas.openxmlformats.org/officeDocument/2006/relationships/notesSlide" Target="../notesSlides/notesSlide72.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1" Type="http://schemas.openxmlformats.org/officeDocument/2006/relationships/slideLayout" Target="../slideLayouts/slideLayout24.xml"/><Relationship Id="rId2" Type="http://schemas.openxmlformats.org/officeDocument/2006/relationships/notesSlide" Target="../notesSlides/notesSlide7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4.xml"/><Relationship Id="rId3" Type="http://schemas.openxmlformats.org/officeDocument/2006/relationships/image" Target="../media/image119.jpeg"/></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14.jpeg"/><Relationship Id="rId1" Type="http://schemas.openxmlformats.org/officeDocument/2006/relationships/slideLayout" Target="../slideLayouts/slideLayout24.xml"/><Relationship Id="rId2" Type="http://schemas.openxmlformats.org/officeDocument/2006/relationships/notesSlide" Target="../notesSlides/notesSlide75.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1" Type="http://schemas.openxmlformats.org/officeDocument/2006/relationships/slideLayout" Target="../slideLayouts/slideLayout24.xml"/><Relationship Id="rId2" Type="http://schemas.openxmlformats.org/officeDocument/2006/relationships/notesSlide" Target="../notesSlides/notesSlide76.xml"/></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24.xml"/><Relationship Id="rId2" Type="http://schemas.openxmlformats.org/officeDocument/2006/relationships/notesSlide" Target="../notesSlides/notesSlide77.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1" Type="http://schemas.openxmlformats.org/officeDocument/2006/relationships/slideLayout" Target="../slideLayouts/slideLayout24.xml"/><Relationship Id="rId2" Type="http://schemas.openxmlformats.org/officeDocument/2006/relationships/notesSlide" Target="../notesSlides/notesSlide7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 Id="rId3" Type="http://schemas.openxmlformats.org/officeDocument/2006/relationships/image" Target="../media/image129.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0.xml"/><Relationship Id="rId3"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363522" name="Rectangle 5"/>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122" name="Picture 2" descr="jaws2dvd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15913"/>
            <a:ext cx="5257800"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p>
            <a:r>
              <a:rPr lang="en-US" sz="6000" b="1">
                <a:solidFill>
                  <a:srgbClr val="F5EFEF"/>
                </a:solidFill>
                <a:latin typeface="Arial" charset="0"/>
                <a:cs typeface="Arial" charset="0"/>
              </a:rPr>
              <a:t>GIÔ-NA</a:t>
            </a:r>
          </a:p>
        </p:txBody>
      </p:sp>
      <p:sp>
        <p:nvSpPr>
          <p:cNvPr id="6"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Singapore Bible College</a:t>
            </a:r>
          </a:p>
          <a:p>
            <a:pP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www.biblestudydownloads.com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REMIN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mtClean="0"/>
              <a:t>Black</a:t>
            </a:r>
          </a:p>
        </p:txBody>
      </p:sp>
      <p:sp>
        <p:nvSpPr>
          <p:cNvPr id="37273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9538" name="Picture 2" descr="lo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0"/>
            <a:ext cx="3962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39" name="Rectangle 3"/>
          <p:cNvSpPr>
            <a:spLocks noGrp="1" noChangeArrowheads="1"/>
          </p:cNvSpPr>
          <p:nvPr>
            <p:ph type="title"/>
          </p:nvPr>
        </p:nvSpPr>
        <p:spPr>
          <a:effectLst>
            <a:outerShdw blurRad="63500" dist="107763" dir="8100000" algn="ctr" rotWithShape="0">
              <a:srgbClr val="FF99CC">
                <a:alpha val="50000"/>
              </a:srgbClr>
            </a:outerShdw>
          </a:effectLst>
        </p:spPr>
        <p:txBody>
          <a:bodyPr/>
          <a:lstStyle/>
          <a:p>
            <a:pPr eaLnBrk="1" hangingPunct="1">
              <a:defRPr/>
            </a:pPr>
            <a:r>
              <a:rPr lang="en-US" sz="6000">
                <a:latin typeface="Arial" charset="0"/>
                <a:ea typeface="ＭＳ Ｐゴシック" charset="0"/>
                <a:cs typeface="ＭＳ Ｐゴシック" charset="0"/>
              </a:rPr>
              <a:t>Searching in the 70s…</a:t>
            </a:r>
          </a:p>
        </p:txBody>
      </p:sp>
      <p:sp>
        <p:nvSpPr>
          <p:cNvPr id="540675" name="WordArt 4"/>
          <p:cNvSpPr>
            <a:spLocks noChangeArrowheads="1" noChangeShapeType="1" noTextEdit="1"/>
          </p:cNvSpPr>
          <p:nvPr/>
        </p:nvSpPr>
        <p:spPr bwMode="auto">
          <a:xfrm>
            <a:off x="838200" y="2590800"/>
            <a:ext cx="3109913" cy="21415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effectLst>
                  <a:outerShdw blurRad="63500" dist="46662" dir="2115817" algn="ctr" rotWithShape="0">
                    <a:srgbClr val="000000">
                      <a:alpha val="79999"/>
                    </a:srgbClr>
                  </a:outerShdw>
                </a:effectLst>
                <a:latin typeface="Arial Black"/>
                <a:ea typeface="Arial Black"/>
                <a:cs typeface="Arial Black"/>
              </a:rPr>
              <a:t>Love</a:t>
            </a:r>
          </a:p>
        </p:txBody>
      </p:sp>
      <p:pic>
        <p:nvPicPr>
          <p:cNvPr id="449541" name="Picture 5" descr="peacesign64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286000"/>
            <a:ext cx="432435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19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4000"/>
                                  </p:stCondLst>
                                  <p:childTnLst>
                                    <p:set>
                                      <p:cBhvr>
                                        <p:cTn id="6" dur="1" fill="hold">
                                          <p:stCondLst>
                                            <p:cond delay="0"/>
                                          </p:stCondLst>
                                        </p:cTn>
                                        <p:tgtEl>
                                          <p:spTgt spid="449538"/>
                                        </p:tgtEl>
                                        <p:attrNameLst>
                                          <p:attrName>style.visibility</p:attrName>
                                        </p:attrNameLst>
                                      </p:cBhvr>
                                      <p:to>
                                        <p:strVal val="visible"/>
                                      </p:to>
                                    </p:set>
                                    <p:animEffect transition="in" filter="fade">
                                      <p:cBhvr>
                                        <p:cTn id="7" dur="2000"/>
                                        <p:tgtEl>
                                          <p:spTgt spid="449538"/>
                                        </p:tgtEl>
                                      </p:cBhvr>
                                    </p:animEffect>
                                    <p:anim calcmode="lin" valueType="num">
                                      <p:cBhvr>
                                        <p:cTn id="8" dur="2000" fill="hold"/>
                                        <p:tgtEl>
                                          <p:spTgt spid="449538"/>
                                        </p:tgtEl>
                                        <p:attrNameLst>
                                          <p:attrName>style.rotation</p:attrName>
                                        </p:attrNameLst>
                                      </p:cBhvr>
                                      <p:tavLst>
                                        <p:tav tm="0">
                                          <p:val>
                                            <p:fltVal val="720"/>
                                          </p:val>
                                        </p:tav>
                                        <p:tav tm="100000">
                                          <p:val>
                                            <p:fltVal val="0"/>
                                          </p:val>
                                        </p:tav>
                                      </p:tavLst>
                                    </p:anim>
                                    <p:anim calcmode="lin" valueType="num">
                                      <p:cBhvr>
                                        <p:cTn id="9" dur="2000" fill="hold"/>
                                        <p:tgtEl>
                                          <p:spTgt spid="449538"/>
                                        </p:tgtEl>
                                        <p:attrNameLst>
                                          <p:attrName>ppt_h</p:attrName>
                                        </p:attrNameLst>
                                      </p:cBhvr>
                                      <p:tavLst>
                                        <p:tav tm="0">
                                          <p:val>
                                            <p:fltVal val="0"/>
                                          </p:val>
                                        </p:tav>
                                        <p:tav tm="100000">
                                          <p:val>
                                            <p:strVal val="#ppt_h"/>
                                          </p:val>
                                        </p:tav>
                                      </p:tavLst>
                                    </p:anim>
                                    <p:anim calcmode="lin" valueType="num">
                                      <p:cBhvr>
                                        <p:cTn id="10" dur="2000" fill="hold"/>
                                        <p:tgtEl>
                                          <p:spTgt spid="449538"/>
                                        </p:tgtEl>
                                        <p:attrNameLst>
                                          <p:attrName>ppt_w</p:attrName>
                                        </p:attrNameLst>
                                      </p:cBhvr>
                                      <p:tavLst>
                                        <p:tav tm="0">
                                          <p:val>
                                            <p:fltVal val="0"/>
                                          </p:val>
                                        </p:tav>
                                        <p:tav tm="100000">
                                          <p:val>
                                            <p:strVal val="#ppt_w"/>
                                          </p:val>
                                        </p:tav>
                                      </p:tavLst>
                                    </p:anim>
                                  </p:childTnLst>
                                </p:cTn>
                              </p:par>
                            </p:childTnLst>
                          </p:cTn>
                        </p:par>
                        <p:par>
                          <p:cTn id="11" fill="hold" nodeType="afterGroup">
                            <p:stCondLst>
                              <p:cond delay="6000"/>
                            </p:stCondLst>
                            <p:childTnLst>
                              <p:par>
                                <p:cTn id="12" presetID="35" presetClass="entr" presetSubtype="0" fill="hold" nodeType="afterEffect">
                                  <p:stCondLst>
                                    <p:cond delay="4000"/>
                                  </p:stCondLst>
                                  <p:childTnLst>
                                    <p:set>
                                      <p:cBhvr>
                                        <p:cTn id="13" dur="1" fill="hold">
                                          <p:stCondLst>
                                            <p:cond delay="0"/>
                                          </p:stCondLst>
                                        </p:cTn>
                                        <p:tgtEl>
                                          <p:spTgt spid="449541"/>
                                        </p:tgtEl>
                                        <p:attrNameLst>
                                          <p:attrName>style.visibility</p:attrName>
                                        </p:attrNameLst>
                                      </p:cBhvr>
                                      <p:to>
                                        <p:strVal val="visible"/>
                                      </p:to>
                                    </p:set>
                                    <p:animEffect transition="in" filter="fade">
                                      <p:cBhvr>
                                        <p:cTn id="14" dur="2000"/>
                                        <p:tgtEl>
                                          <p:spTgt spid="449541"/>
                                        </p:tgtEl>
                                      </p:cBhvr>
                                    </p:animEffect>
                                    <p:anim calcmode="lin" valueType="num">
                                      <p:cBhvr>
                                        <p:cTn id="15" dur="2000" fill="hold"/>
                                        <p:tgtEl>
                                          <p:spTgt spid="449541"/>
                                        </p:tgtEl>
                                        <p:attrNameLst>
                                          <p:attrName>style.rotation</p:attrName>
                                        </p:attrNameLst>
                                      </p:cBhvr>
                                      <p:tavLst>
                                        <p:tav tm="0">
                                          <p:val>
                                            <p:fltVal val="720"/>
                                          </p:val>
                                        </p:tav>
                                        <p:tav tm="100000">
                                          <p:val>
                                            <p:fltVal val="0"/>
                                          </p:val>
                                        </p:tav>
                                      </p:tavLst>
                                    </p:anim>
                                    <p:anim calcmode="lin" valueType="num">
                                      <p:cBhvr>
                                        <p:cTn id="16" dur="2000" fill="hold"/>
                                        <p:tgtEl>
                                          <p:spTgt spid="449541"/>
                                        </p:tgtEl>
                                        <p:attrNameLst>
                                          <p:attrName>ppt_h</p:attrName>
                                        </p:attrNameLst>
                                      </p:cBhvr>
                                      <p:tavLst>
                                        <p:tav tm="0">
                                          <p:val>
                                            <p:fltVal val="0"/>
                                          </p:val>
                                        </p:tav>
                                        <p:tav tm="100000">
                                          <p:val>
                                            <p:strVal val="#ppt_h"/>
                                          </p:val>
                                        </p:tav>
                                      </p:tavLst>
                                    </p:anim>
                                    <p:anim calcmode="lin" valueType="num">
                                      <p:cBhvr>
                                        <p:cTn id="17" dur="2000" fill="hold"/>
                                        <p:tgtEl>
                                          <p:spTgt spid="4495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The influence of friends</a:t>
            </a:r>
          </a:p>
        </p:txBody>
      </p:sp>
      <p:pic>
        <p:nvPicPr>
          <p:cNvPr id="542722" name="Picture 3" descr="Terry &amp; John"/>
          <p:cNvPicPr>
            <a:picLocks noChangeAspect="1" noChangeArrowheads="1"/>
          </p:cNvPicPr>
          <p:nvPr/>
        </p:nvPicPr>
        <p:blipFill>
          <a:blip r:embed="rId3">
            <a:extLst>
              <a:ext uri="{28A0092B-C50C-407E-A947-70E740481C1C}">
                <a14:useLocalDpi xmlns:a14="http://schemas.microsoft.com/office/drawing/2010/main" val="0"/>
              </a:ext>
            </a:extLst>
          </a:blip>
          <a:srcRect l="32811" t="52042" r="43553" b="25145"/>
          <a:stretch>
            <a:fillRect/>
          </a:stretch>
        </p:blipFill>
        <p:spPr bwMode="auto">
          <a:xfrm>
            <a:off x="4876800" y="1676400"/>
            <a:ext cx="3238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23" name="Picture 4" descr="Terry &amp; John"/>
          <p:cNvPicPr>
            <a:picLocks noChangeAspect="1" noChangeArrowheads="1"/>
          </p:cNvPicPr>
          <p:nvPr/>
        </p:nvPicPr>
        <p:blipFill>
          <a:blip r:embed="rId3">
            <a:extLst>
              <a:ext uri="{28A0092B-C50C-407E-A947-70E740481C1C}">
                <a14:useLocalDpi xmlns:a14="http://schemas.microsoft.com/office/drawing/2010/main" val="0"/>
              </a:ext>
            </a:extLst>
          </a:blip>
          <a:srcRect l="6049" t="74335" r="69481" b="2852"/>
          <a:stretch>
            <a:fillRect/>
          </a:stretch>
        </p:blipFill>
        <p:spPr bwMode="auto">
          <a:xfrm>
            <a:off x="914400" y="1600200"/>
            <a:ext cx="335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9" name="Rectangle 5"/>
          <p:cNvSpPr>
            <a:spLocks noGrp="1" noChangeArrowheads="1"/>
          </p:cNvSpPr>
          <p:nvPr>
            <p:ph type="body" idx="1"/>
          </p:nvPr>
        </p:nvSpPr>
        <p:spPr>
          <a:xfrm>
            <a:off x="1828800" y="6019800"/>
            <a:ext cx="1524000" cy="762000"/>
          </a:xfrm>
        </p:spPr>
        <p:txBody>
          <a:bodyPr/>
          <a:lstStyle/>
          <a:p>
            <a:pPr algn="ctr" eaLnBrk="1" hangingPunct="1">
              <a:buFont typeface="Wingdings" charset="0"/>
              <a:buNone/>
              <a:defRPr/>
            </a:pPr>
            <a:r>
              <a:rPr lang="en-US" b="1">
                <a:latin typeface="Arial" charset="0"/>
                <a:ea typeface="ＭＳ Ｐゴシック" charset="0"/>
                <a:cs typeface="ＭＳ Ｐゴシック" charset="0"/>
              </a:rPr>
              <a:t>John</a:t>
            </a:r>
          </a:p>
        </p:txBody>
      </p:sp>
      <p:sp>
        <p:nvSpPr>
          <p:cNvPr id="451590" name="Rectangle 6"/>
          <p:cNvSpPr>
            <a:spLocks noChangeArrowheads="1"/>
          </p:cNvSpPr>
          <p:nvPr/>
        </p:nvSpPr>
        <p:spPr bwMode="auto">
          <a:xfrm>
            <a:off x="5715000" y="6019800"/>
            <a:ext cx="1524000"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None/>
              <a:defRPr/>
            </a:pPr>
            <a:r>
              <a:rPr lang="en-US" sz="3600" b="1">
                <a:effectLst>
                  <a:outerShdw blurRad="38100" dist="38100" dir="2700000" algn="tl">
                    <a:srgbClr val="000000"/>
                  </a:outerShdw>
                </a:effectLst>
                <a:latin typeface="Arial" charset="0"/>
              </a:rPr>
              <a:t>Terry</a:t>
            </a:r>
          </a:p>
        </p:txBody>
      </p:sp>
    </p:spTree>
  </p:cSld>
  <p:clrMapOvr>
    <a:masterClrMapping/>
  </p:clrMapOvr>
  <p:transition xmlns:p14="http://schemas.microsoft.com/office/powerpoint/2010/main" advClick="0" advTm="20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1590"/>
                                        </p:tgtEl>
                                        <p:attrNameLst>
                                          <p:attrName>style.visibility</p:attrName>
                                        </p:attrNameLst>
                                      </p:cBhvr>
                                      <p:to>
                                        <p:strVal val="visible"/>
                                      </p:to>
                                    </p:set>
                                    <p:animEffect transition="in" filter="wipe(left)">
                                      <p:cBhvr>
                                        <p:cTn id="7" dur="500"/>
                                        <p:tgtEl>
                                          <p:spTgt spid="451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90"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4769" name="Rectangle 2"/>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Finally I understood</a:t>
            </a:r>
          </a:p>
        </p:txBody>
      </p:sp>
      <p:sp>
        <p:nvSpPr>
          <p:cNvPr id="544770" name="Rectangle 3"/>
          <p:cNvSpPr>
            <a:spLocks noGrp="1" noChangeArrowheads="1"/>
          </p:cNvSpPr>
          <p:nvPr>
            <p:ph type="body" idx="1"/>
          </p:nvPr>
        </p:nvSpPr>
        <p:spPr>
          <a:xfrm>
            <a:off x="1295400" y="5181600"/>
            <a:ext cx="6781800" cy="1219200"/>
          </a:xfrm>
        </p:spPr>
        <p:txBody>
          <a:bodyPr/>
          <a:lstStyle/>
          <a:p>
            <a:pPr eaLnBrk="1" hangingPunct="1"/>
            <a:r>
              <a:rPr lang="en-US" b="1">
                <a:latin typeface="Arial" charset="0"/>
                <a:ea typeface="ＭＳ Ｐゴシック" charset="0"/>
                <a:cs typeface="ＭＳ Ｐゴシック" charset="0"/>
              </a:rPr>
              <a:t>Grace set me free from trying to be </a:t>
            </a:r>
            <a:r>
              <a:rPr lang="en-US" altLang="ja-JP" b="1">
                <a:latin typeface="Arial" charset="0"/>
                <a:ea typeface="ＭＳ Ｐゴシック" charset="0"/>
                <a:cs typeface="ＭＳ Ｐゴシック" charset="0"/>
              </a:rPr>
              <a:t>"good enough" for God!</a:t>
            </a:r>
            <a:endParaRPr lang="en-US" b="1">
              <a:latin typeface="Arial" charset="0"/>
              <a:ea typeface="ＭＳ Ｐゴシック" charset="0"/>
              <a:cs typeface="ＭＳ Ｐゴシック" charset="0"/>
            </a:endParaRPr>
          </a:p>
        </p:txBody>
      </p:sp>
      <p:sp>
        <p:nvSpPr>
          <p:cNvPr id="227332" name="WordArt 4"/>
          <p:cNvSpPr>
            <a:spLocks noChangeArrowheads="1" noChangeShapeType="1" noTextEdit="1"/>
          </p:cNvSpPr>
          <p:nvPr/>
        </p:nvSpPr>
        <p:spPr bwMode="auto">
          <a:xfrm>
            <a:off x="381000" y="838200"/>
            <a:ext cx="8153400" cy="41910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Grace</a:t>
            </a:r>
          </a:p>
        </p:txBody>
      </p:sp>
      <p:sp>
        <p:nvSpPr>
          <p:cNvPr id="227333" name="WordArt 5"/>
          <p:cNvSpPr>
            <a:spLocks noChangeArrowheads="1" noChangeShapeType="1" noTextEdit="1"/>
          </p:cNvSpPr>
          <p:nvPr/>
        </p:nvSpPr>
        <p:spPr bwMode="auto">
          <a:xfrm>
            <a:off x="5943600" y="3200400"/>
            <a:ext cx="2667000" cy="12954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to me</a:t>
            </a:r>
          </a:p>
        </p:txBody>
      </p:sp>
    </p:spTree>
  </p:cSld>
  <p:clrMapOvr>
    <a:masterClrMapping/>
  </p:clrMapOvr>
  <p:transition xmlns:p14="http://schemas.microsoft.com/office/powerpoint/2010/main" advClick="0" advTm="9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227332"/>
                                        </p:tgtEl>
                                        <p:attrNameLst>
                                          <p:attrName>r</p:attrName>
                                        </p:attrNameLst>
                                      </p:cBhvr>
                                    </p:animRot>
                                  </p:childTnLst>
                                </p:cTn>
                              </p:par>
                            </p:childTnLst>
                          </p:cTn>
                        </p:par>
                        <p:par>
                          <p:cTn id="7" fill="hold" nodeType="afterGroup">
                            <p:stCondLst>
                              <p:cond delay="2000"/>
                            </p:stCondLst>
                            <p:childTnLst>
                              <p:par>
                                <p:cTn id="8" presetID="15" presetClass="entr" presetSubtype="0" fill="hold" grpId="0" nodeType="afterEffect">
                                  <p:stCondLst>
                                    <p:cond delay="0"/>
                                  </p:stCondLst>
                                  <p:childTnLst>
                                    <p:set>
                                      <p:cBhvr>
                                        <p:cTn id="9" dur="1" fill="hold">
                                          <p:stCondLst>
                                            <p:cond delay="0"/>
                                          </p:stCondLst>
                                        </p:cTn>
                                        <p:tgtEl>
                                          <p:spTgt spid="227333"/>
                                        </p:tgtEl>
                                        <p:attrNameLst>
                                          <p:attrName>style.visibility</p:attrName>
                                        </p:attrNameLst>
                                      </p:cBhvr>
                                      <p:to>
                                        <p:strVal val="visible"/>
                                      </p:to>
                                    </p:set>
                                    <p:anim calcmode="lin" valueType="num">
                                      <p:cBhvr>
                                        <p:cTn id="10" dur="1000" fill="hold"/>
                                        <p:tgtEl>
                                          <p:spTgt spid="227333"/>
                                        </p:tgtEl>
                                        <p:attrNameLst>
                                          <p:attrName>ppt_w</p:attrName>
                                        </p:attrNameLst>
                                      </p:cBhvr>
                                      <p:tavLst>
                                        <p:tav tm="0">
                                          <p:val>
                                            <p:fltVal val="0"/>
                                          </p:val>
                                        </p:tav>
                                        <p:tav tm="100000">
                                          <p:val>
                                            <p:strVal val="#ppt_w"/>
                                          </p:val>
                                        </p:tav>
                                      </p:tavLst>
                                    </p:anim>
                                    <p:anim calcmode="lin" valueType="num">
                                      <p:cBhvr>
                                        <p:cTn id="11" dur="1000" fill="hold"/>
                                        <p:tgtEl>
                                          <p:spTgt spid="227333"/>
                                        </p:tgtEl>
                                        <p:attrNameLst>
                                          <p:attrName>ppt_h</p:attrName>
                                        </p:attrNameLst>
                                      </p:cBhvr>
                                      <p:tavLst>
                                        <p:tav tm="0">
                                          <p:val>
                                            <p:fltVal val="0"/>
                                          </p:val>
                                        </p:tav>
                                        <p:tav tm="100000">
                                          <p:val>
                                            <p:strVal val="#ppt_h"/>
                                          </p:val>
                                        </p:tav>
                                      </p:tavLst>
                                    </p:anim>
                                    <p:anim calcmode="lin" valueType="num">
                                      <p:cBhvr>
                                        <p:cTn id="12" dur="1000" fill="hold"/>
                                        <p:tgtEl>
                                          <p:spTgt spid="22733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273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nimBg="1"/>
      <p:bldP spid="227333"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6817" name="Picture 2" descr="FSLO-997122906-61845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67786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18" name="Rectangle 3"/>
          <p:cNvSpPr>
            <a:spLocks noGrp="1" noChangeArrowheads="1"/>
          </p:cNvSpPr>
          <p:nvPr>
            <p:ph type="title"/>
          </p:nvPr>
        </p:nvSpPr>
        <p:spPr>
          <a:xfrm>
            <a:off x="381000" y="76200"/>
            <a:ext cx="8458200" cy="1139825"/>
          </a:xfrm>
        </p:spPr>
        <p:txBody>
          <a:bodyPr/>
          <a:lstStyle/>
          <a:p>
            <a:pPr eaLnBrk="1" hangingPunct="1"/>
            <a:r>
              <a:rPr lang="en-US" sz="4000" b="1">
                <a:latin typeface="Times New Roman" charset="0"/>
                <a:ea typeface="ＭＳ Ｐゴシック" charset="0"/>
                <a:cs typeface="ＭＳ Ｐゴシック" charset="0"/>
              </a:rPr>
              <a:t>What I</a:t>
            </a:r>
            <a:r>
              <a:rPr lang="fr-FR" altLang="ja-JP" sz="4000" b="1">
                <a:latin typeface="Times New Roman" charset="0"/>
                <a:ea typeface="ＭＳ Ｐゴシック" charset="0"/>
                <a:cs typeface="ＭＳ Ｐゴシック" charset="0"/>
              </a:rPr>
              <a:t>'</a:t>
            </a:r>
            <a:r>
              <a:rPr lang="en-US" altLang="ja-JP" sz="4000" b="1">
                <a:latin typeface="Times New Roman" charset="0"/>
                <a:ea typeface="ＭＳ Ｐゴシック" charset="0"/>
                <a:cs typeface="ＭＳ Ｐゴシック" charset="0"/>
              </a:rPr>
              <a:t>ve learned over the years…</a:t>
            </a:r>
            <a:endParaRPr lang="en-US" sz="4000" b="1">
              <a:latin typeface="Times New Roman" charset="0"/>
              <a:ea typeface="ＭＳ Ｐゴシック" charset="0"/>
              <a:cs typeface="ＭＳ Ｐゴシック" charset="0"/>
            </a:endParaRPr>
          </a:p>
        </p:txBody>
      </p:sp>
      <p:sp>
        <p:nvSpPr>
          <p:cNvPr id="546819" name="Rectangle 4"/>
          <p:cNvSpPr txBox="1">
            <a:spLocks noChangeArrowheads="1"/>
          </p:cNvSpPr>
          <p:nvPr/>
        </p:nvSpPr>
        <p:spPr bwMode="auto">
          <a:xfrm>
            <a:off x="1066800" y="1905000"/>
            <a:ext cx="8991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001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buClr>
                <a:schemeClr val="accent2"/>
              </a:buClr>
              <a:buSzPct val="75000"/>
              <a:buFont typeface="Wingdings" charset="0"/>
              <a:buNone/>
            </a:pPr>
            <a:r>
              <a:rPr lang="en-US" sz="4400" b="1">
                <a:latin typeface="Arial" charset="0"/>
                <a:ea typeface="ＭＳ Ｐゴシック" charset="0"/>
                <a:cs typeface="ＭＳ Ｐゴシック" charset="0"/>
              </a:rPr>
              <a:t>All</a:t>
            </a:r>
          </a:p>
          <a:p>
            <a:pPr algn="l" eaLnBrk="1" hangingPunct="1">
              <a:spcBef>
                <a:spcPct val="20000"/>
              </a:spcBef>
              <a:buClr>
                <a:schemeClr val="accent2"/>
              </a:buClr>
              <a:buSzPct val="75000"/>
              <a:buFont typeface="Wingdings" charset="0"/>
              <a:buChar char="n"/>
            </a:pPr>
            <a:r>
              <a:rPr lang="en-US" sz="3500">
                <a:latin typeface="Arial" charset="0"/>
                <a:ea typeface="ＭＳ Ｐゴシック" charset="0"/>
                <a:cs typeface="ＭＳ Ｐゴシック" charset="0"/>
              </a:rPr>
              <a:t>that I am</a:t>
            </a:r>
          </a:p>
          <a:p>
            <a:pPr algn="l" eaLnBrk="1" hangingPunct="1">
              <a:spcBef>
                <a:spcPct val="20000"/>
              </a:spcBef>
              <a:buClr>
                <a:schemeClr val="accent2"/>
              </a:buClr>
              <a:buSzPct val="75000"/>
              <a:buFont typeface="Wingdings" charset="0"/>
              <a:buChar char="n"/>
            </a:pPr>
            <a:r>
              <a:rPr lang="en-US" sz="3500">
                <a:latin typeface="Arial" charset="0"/>
                <a:ea typeface="ＭＳ Ｐゴシック" charset="0"/>
                <a:cs typeface="ＭＳ Ｐゴシック" charset="0"/>
              </a:rPr>
              <a:t>that I have</a:t>
            </a:r>
          </a:p>
          <a:p>
            <a:pPr algn="l" eaLnBrk="1" hangingPunct="1">
              <a:spcBef>
                <a:spcPct val="20000"/>
              </a:spcBef>
              <a:buClr>
                <a:schemeClr val="accent2"/>
              </a:buClr>
              <a:buSzPct val="75000"/>
              <a:buFont typeface="Wingdings" charset="0"/>
              <a:buChar char="n"/>
            </a:pPr>
            <a:r>
              <a:rPr lang="en-US" sz="3500">
                <a:latin typeface="Arial" charset="0"/>
                <a:ea typeface="ＭＳ Ｐゴシック" charset="0"/>
                <a:cs typeface="ＭＳ Ｐゴシック" charset="0"/>
              </a:rPr>
              <a:t>that I can do</a:t>
            </a:r>
          </a:p>
          <a:p>
            <a:pPr algn="l" eaLnBrk="1" hangingPunct="1">
              <a:spcBef>
                <a:spcPct val="20000"/>
              </a:spcBef>
              <a:buClr>
                <a:schemeClr val="accent2"/>
              </a:buClr>
              <a:buSzPct val="75000"/>
              <a:buFont typeface="Wingdings" charset="0"/>
              <a:buNone/>
            </a:pPr>
            <a:r>
              <a:rPr lang="en-US" sz="4400" b="1">
                <a:latin typeface="Arial" charset="0"/>
                <a:ea typeface="ＭＳ Ｐゴシック" charset="0"/>
                <a:cs typeface="ＭＳ Ｐゴシック" charset="0"/>
              </a:rPr>
              <a:t>is due to God</a:t>
            </a:r>
            <a:r>
              <a:rPr lang="fr-FR" altLang="ja-JP" sz="4400" b="1">
                <a:latin typeface="Arial" charset="0"/>
                <a:ea typeface="ＭＳ Ｐゴシック" charset="0"/>
                <a:cs typeface="ＭＳ Ｐゴシック" charset="0"/>
              </a:rPr>
              <a:t>'</a:t>
            </a:r>
            <a:r>
              <a:rPr lang="en-US" altLang="ja-JP" sz="4400" b="1">
                <a:latin typeface="Arial" charset="0"/>
                <a:ea typeface="ＭＳ Ｐゴシック" charset="0"/>
                <a:cs typeface="ＭＳ Ｐゴシック" charset="0"/>
              </a:rPr>
              <a:t>s grace!</a:t>
            </a:r>
            <a:endParaRPr lang="en-US" sz="4400" b="1">
              <a:latin typeface="Arial" charset="0"/>
              <a:ea typeface="ＭＳ Ｐゴシック" charset="0"/>
              <a:cs typeface="ＭＳ Ｐゴシック" charset="0"/>
            </a:endParaRPr>
          </a:p>
        </p:txBody>
      </p:sp>
    </p:spTree>
  </p:cSld>
  <p:clrMapOvr>
    <a:masterClrMapping/>
  </p:clrMapOvr>
  <p:transition xmlns:p14="http://schemas.microsoft.com/office/powerpoint/2010/main" advClick="0">
    <p:random/>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548866"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0913" name="WordArt 6"/>
          <p:cNvSpPr>
            <a:spLocks noChangeArrowheads="1" noChangeShapeType="1" noTextEdit="1"/>
          </p:cNvSpPr>
          <p:nvPr/>
        </p:nvSpPr>
        <p:spPr bwMode="auto">
          <a:xfrm>
            <a:off x="304800" y="228600"/>
            <a:ext cx="3338513" cy="1700213"/>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FlowerDeco"/>
                <a:ea typeface="FlowerDeco"/>
                <a:cs typeface="FlowerDeco"/>
              </a:rPr>
              <a:t>Đại ý</a:t>
            </a:r>
          </a:p>
        </p:txBody>
      </p:sp>
      <p:sp>
        <p:nvSpPr>
          <p:cNvPr id="501763" name="Rectangle 2"/>
          <p:cNvSpPr>
            <a:spLocks noGrp="1" noChangeArrowheads="1"/>
          </p:cNvSpPr>
          <p:nvPr>
            <p:ph type="title" idx="4294967295"/>
          </p:nvPr>
        </p:nvSpPr>
        <p:spPr>
          <a:xfrm>
            <a:off x="9144000" y="4149725"/>
            <a:ext cx="1371600" cy="2590800"/>
          </a:xfrm>
        </p:spPr>
        <p:txBody>
          <a:bodyPr/>
          <a:lstStyle/>
          <a:p>
            <a:pPr eaLnBrk="1" hangingPunct="1">
              <a:defRPr/>
            </a:pPr>
            <a:r>
              <a:rPr lang="en-US" sz="3600" dirty="0" smtClean="0"/>
              <a:t>The Big Idea</a:t>
            </a:r>
          </a:p>
        </p:txBody>
      </p:sp>
      <p:sp>
        <p:nvSpPr>
          <p:cNvPr id="251909" name="Text Box 5"/>
          <p:cNvSpPr txBox="1">
            <a:spLocks noChangeArrowheads="1"/>
          </p:cNvSpPr>
          <p:nvPr/>
        </p:nvSpPr>
        <p:spPr bwMode="auto">
          <a:xfrm>
            <a:off x="285750" y="1857375"/>
            <a:ext cx="4343400" cy="4832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defRPr/>
            </a:pPr>
            <a:r>
              <a:rPr lang="en-US" altLang="zh-CN" sz="4400" b="1" dirty="0" err="1" smtClean="0">
                <a:solidFill>
                  <a:srgbClr val="FFFFFF"/>
                </a:solidFill>
                <a:effectLst>
                  <a:glow rad="228600">
                    <a:schemeClr val="bg2"/>
                  </a:glow>
                </a:effectLst>
                <a:latin typeface="Arial"/>
                <a:ea typeface="SimSun" charset="0"/>
                <a:cs typeface="Arial"/>
              </a:rPr>
              <a:t>Cảm</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tạ</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Đức</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Chúa</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Trời</a:t>
            </a:r>
            <a:r>
              <a:rPr lang="en-US" altLang="zh-CN" sz="4400" b="1" dirty="0" smtClean="0">
                <a:solidFill>
                  <a:srgbClr val="FFFFFF"/>
                </a:solidFill>
                <a:effectLst>
                  <a:glow rad="228600">
                    <a:schemeClr val="bg2"/>
                  </a:glow>
                </a:effectLst>
                <a:latin typeface="Arial"/>
                <a:ea typeface="SimSun" charset="0"/>
                <a:cs typeface="Arial"/>
              </a:rPr>
              <a:t/>
            </a:r>
            <a:br>
              <a:rPr lang="en-US" altLang="zh-CN" sz="4400" b="1" dirty="0" smtClean="0">
                <a:solidFill>
                  <a:srgbClr val="FFFFFF"/>
                </a:solidFill>
                <a:effectLst>
                  <a:glow rad="228600">
                    <a:schemeClr val="bg2"/>
                  </a:glow>
                </a:effectLst>
                <a:latin typeface="Arial"/>
                <a:ea typeface="SimSun" charset="0"/>
                <a:cs typeface="Arial"/>
              </a:rPr>
            </a:br>
            <a:r>
              <a:rPr lang="en-US" altLang="zh-CN" sz="4400" b="1" dirty="0" err="1" smtClean="0">
                <a:solidFill>
                  <a:srgbClr val="FFFF00"/>
                </a:solidFill>
                <a:effectLst>
                  <a:glow rad="228600">
                    <a:schemeClr val="bg2"/>
                  </a:glow>
                </a:effectLst>
                <a:latin typeface="Arial"/>
                <a:ea typeface="SimSun" charset="0"/>
                <a:cs typeface="Arial"/>
              </a:rPr>
              <a:t>Lòng</a:t>
            </a:r>
            <a:r>
              <a:rPr lang="en-US" altLang="zh-CN" sz="4400" b="1" dirty="0" smtClean="0">
                <a:solidFill>
                  <a:srgbClr val="FFFF00"/>
                </a:solidFill>
                <a:effectLst>
                  <a:glow rad="228600">
                    <a:schemeClr val="bg2"/>
                  </a:glow>
                </a:effectLst>
                <a:latin typeface="Arial"/>
                <a:ea typeface="SimSun" charset="0"/>
                <a:cs typeface="Arial"/>
              </a:rPr>
              <a:t> </a:t>
            </a:r>
            <a:r>
              <a:rPr lang="en-US" altLang="zh-CN" sz="4400" b="1" dirty="0" err="1" smtClean="0">
                <a:solidFill>
                  <a:srgbClr val="FFFF00"/>
                </a:solidFill>
                <a:effectLst>
                  <a:glow rad="228600">
                    <a:schemeClr val="bg2"/>
                  </a:glow>
                </a:effectLst>
                <a:latin typeface="Arial"/>
                <a:ea typeface="SimSun" charset="0"/>
                <a:cs typeface="Arial"/>
              </a:rPr>
              <a:t>thương</a:t>
            </a:r>
            <a:r>
              <a:rPr lang="en-US" altLang="zh-CN" sz="4400" b="1" dirty="0" smtClean="0">
                <a:solidFill>
                  <a:srgbClr val="FFFF00"/>
                </a:solidFill>
                <a:effectLst>
                  <a:glow rad="228600">
                    <a:schemeClr val="bg2"/>
                  </a:glow>
                </a:effectLst>
                <a:latin typeface="Arial"/>
                <a:ea typeface="SimSun" charset="0"/>
                <a:cs typeface="Arial"/>
              </a:rPr>
              <a:t> </a:t>
            </a:r>
            <a:r>
              <a:rPr lang="en-US" altLang="zh-CN" sz="4400" b="1" dirty="0" err="1" smtClean="0">
                <a:solidFill>
                  <a:srgbClr val="FFFF00"/>
                </a:solidFill>
                <a:effectLst>
                  <a:glow rad="228600">
                    <a:schemeClr val="bg2"/>
                  </a:glow>
                </a:effectLst>
                <a:latin typeface="Arial"/>
                <a:ea typeface="SimSun" charset="0"/>
                <a:cs typeface="Arial"/>
              </a:rPr>
              <a:t>xót</a:t>
            </a:r>
            <a:r>
              <a:rPr lang="en-US" altLang="zh-CN" sz="4400" b="1" dirty="0" smtClean="0">
                <a:solidFill>
                  <a:srgbClr val="FFFF00"/>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của</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Ngài</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che</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khuất</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00"/>
                </a:solidFill>
                <a:effectLst>
                  <a:glow rad="228600">
                    <a:schemeClr val="bg2"/>
                  </a:glow>
                </a:effectLst>
                <a:latin typeface="Arial"/>
                <a:ea typeface="SimSun" charset="0"/>
                <a:cs typeface="Arial"/>
              </a:rPr>
              <a:t>sự</a:t>
            </a:r>
            <a:r>
              <a:rPr lang="en-US" altLang="zh-CN" sz="4400" b="1" dirty="0" smtClean="0">
                <a:solidFill>
                  <a:srgbClr val="FFFF00"/>
                </a:solidFill>
                <a:effectLst>
                  <a:glow rad="228600">
                    <a:schemeClr val="bg2"/>
                  </a:glow>
                </a:effectLst>
                <a:latin typeface="Arial"/>
                <a:ea typeface="SimSun" charset="0"/>
                <a:cs typeface="Arial"/>
              </a:rPr>
              <a:t> </a:t>
            </a:r>
            <a:r>
              <a:rPr lang="en-US" altLang="zh-CN" sz="4400" b="1" dirty="0" err="1" smtClean="0">
                <a:solidFill>
                  <a:srgbClr val="FFFF00"/>
                </a:solidFill>
                <a:effectLst>
                  <a:glow rad="228600">
                    <a:schemeClr val="bg2"/>
                  </a:glow>
                </a:effectLst>
                <a:latin typeface="Arial"/>
                <a:ea typeface="SimSun" charset="0"/>
                <a:cs typeface="Arial"/>
              </a:rPr>
              <a:t>công</a:t>
            </a:r>
            <a:r>
              <a:rPr lang="en-US" altLang="zh-CN" sz="4400" b="1" dirty="0" smtClean="0">
                <a:solidFill>
                  <a:srgbClr val="FFFF00"/>
                </a:solidFill>
                <a:effectLst>
                  <a:glow rad="228600">
                    <a:schemeClr val="bg2"/>
                  </a:glow>
                </a:effectLst>
                <a:latin typeface="Arial"/>
                <a:ea typeface="SimSun" charset="0"/>
                <a:cs typeface="Arial"/>
              </a:rPr>
              <a:t> </a:t>
            </a:r>
            <a:r>
              <a:rPr lang="en-US" altLang="zh-CN" sz="4400" b="1" dirty="0" err="1" smtClean="0">
                <a:solidFill>
                  <a:srgbClr val="FFFF00"/>
                </a:solidFill>
                <a:effectLst>
                  <a:glow rad="228600">
                    <a:schemeClr val="bg2"/>
                  </a:glow>
                </a:effectLst>
                <a:latin typeface="Arial"/>
                <a:ea typeface="SimSun" charset="0"/>
                <a:cs typeface="Arial"/>
              </a:rPr>
              <a:t>bình</a:t>
            </a:r>
            <a:r>
              <a:rPr lang="en-US" altLang="zh-CN" sz="4400" b="1" dirty="0" smtClean="0">
                <a:solidFill>
                  <a:srgbClr val="FFFF00"/>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của</a:t>
            </a:r>
            <a:r>
              <a:rPr lang="en-US" altLang="zh-CN" sz="4400" b="1" dirty="0" smtClean="0">
                <a:solidFill>
                  <a:srgbClr val="FFFFFF"/>
                </a:solidFill>
                <a:effectLst>
                  <a:glow rad="228600">
                    <a:schemeClr val="bg2"/>
                  </a:glow>
                </a:effectLst>
                <a:latin typeface="Arial"/>
                <a:ea typeface="SimSun" charset="0"/>
                <a:cs typeface="Arial"/>
              </a:rPr>
              <a:t> </a:t>
            </a:r>
            <a:r>
              <a:rPr lang="en-US" altLang="zh-CN" sz="4400" b="1" dirty="0" err="1" smtClean="0">
                <a:solidFill>
                  <a:srgbClr val="FFFFFF"/>
                </a:solidFill>
                <a:effectLst>
                  <a:glow rad="228600">
                    <a:schemeClr val="bg2"/>
                  </a:glow>
                </a:effectLst>
                <a:latin typeface="Arial"/>
                <a:ea typeface="SimSun" charset="0"/>
                <a:cs typeface="Arial"/>
              </a:rPr>
              <a:t>Ngài</a:t>
            </a:r>
            <a:endParaRPr lang="en-US" altLang="zh-CN" sz="4400" b="1" dirty="0" smtClean="0">
              <a:solidFill>
                <a:srgbClr val="FFFF00"/>
              </a:solidFill>
              <a:effectLst>
                <a:glow rad="228600">
                  <a:schemeClr val="bg2"/>
                </a:glow>
              </a:effectLst>
              <a:latin typeface="Arial"/>
              <a:ea typeface="SimSun" charset="0"/>
              <a:cs typeface="Arial"/>
            </a:endParaRPr>
          </a:p>
        </p:txBody>
      </p:sp>
      <p:pic>
        <p:nvPicPr>
          <p:cNvPr id="251911" name="Picture 7" descr="j028274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24325" y="5181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2" name="Picture 8" descr="j02372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895600"/>
            <a:ext cx="228917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1909">
                                            <p:txEl>
                                              <p:pRg st="0" end="0"/>
                                            </p:txEl>
                                          </p:spTgt>
                                        </p:tgtEl>
                                        <p:attrNameLst>
                                          <p:attrName>style.visibility</p:attrName>
                                        </p:attrNameLst>
                                      </p:cBhvr>
                                      <p:to>
                                        <p:strVal val="visible"/>
                                      </p:to>
                                    </p:set>
                                    <p:anim calcmode="lin" valueType="num">
                                      <p:cBhvr additive="base">
                                        <p:cTn id="7" dur="500" fill="hold"/>
                                        <p:tgtEl>
                                          <p:spTgt spid="2519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1909">
                                            <p:txEl>
                                              <p:pRg st="0" end="0"/>
                                            </p:txEl>
                                          </p:spTgt>
                                        </p:tgtEl>
                                        <p:attrNameLst>
                                          <p:attrName>ppt_y</p:attrName>
                                        </p:attrNameLst>
                                      </p:cBhvr>
                                      <p:tavLst>
                                        <p:tav tm="0">
                                          <p:val>
                                            <p:strVal val="0-#ppt_h/2"/>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251911"/>
                                        </p:tgtEl>
                                        <p:attrNameLst>
                                          <p:attrName>style.visibility</p:attrName>
                                        </p:attrNameLst>
                                      </p:cBhvr>
                                      <p:to>
                                        <p:strVal val="visible"/>
                                      </p:to>
                                    </p:set>
                                    <p:animEffect transition="in" filter="fade">
                                      <p:cBhvr>
                                        <p:cTn id="11" dur="2000"/>
                                        <p:tgtEl>
                                          <p:spTgt spid="251911"/>
                                        </p:tgtEl>
                                      </p:cBhvr>
                                    </p:animEffect>
                                    <p:anim calcmode="lin" valueType="num">
                                      <p:cBhvr>
                                        <p:cTn id="12" dur="2000" fill="hold"/>
                                        <p:tgtEl>
                                          <p:spTgt spid="251911"/>
                                        </p:tgtEl>
                                        <p:attrNameLst>
                                          <p:attrName>style.rotation</p:attrName>
                                        </p:attrNameLst>
                                      </p:cBhvr>
                                      <p:tavLst>
                                        <p:tav tm="0">
                                          <p:val>
                                            <p:fltVal val="720"/>
                                          </p:val>
                                        </p:tav>
                                        <p:tav tm="100000">
                                          <p:val>
                                            <p:fltVal val="0"/>
                                          </p:val>
                                        </p:tav>
                                      </p:tavLst>
                                    </p:anim>
                                    <p:anim calcmode="lin" valueType="num">
                                      <p:cBhvr>
                                        <p:cTn id="13" dur="2000" fill="hold"/>
                                        <p:tgtEl>
                                          <p:spTgt spid="251911"/>
                                        </p:tgtEl>
                                        <p:attrNameLst>
                                          <p:attrName>ppt_h</p:attrName>
                                        </p:attrNameLst>
                                      </p:cBhvr>
                                      <p:tavLst>
                                        <p:tav tm="0">
                                          <p:val>
                                            <p:fltVal val="0"/>
                                          </p:val>
                                        </p:tav>
                                        <p:tav tm="100000">
                                          <p:val>
                                            <p:strVal val="#ppt_h"/>
                                          </p:val>
                                        </p:tav>
                                      </p:tavLst>
                                    </p:anim>
                                    <p:anim calcmode="lin" valueType="num">
                                      <p:cBhvr>
                                        <p:cTn id="14" dur="2000" fill="hold"/>
                                        <p:tgtEl>
                                          <p:spTgt spid="251911"/>
                                        </p:tgtEl>
                                        <p:attrNameLst>
                                          <p:attrName>ppt_w</p:attrName>
                                        </p:attrNameLst>
                                      </p:cBhvr>
                                      <p:tavLst>
                                        <p:tav tm="0">
                                          <p:val>
                                            <p:fltVal val="0"/>
                                          </p:val>
                                        </p:tav>
                                        <p:tav tm="100000">
                                          <p:val>
                                            <p:strVal val="#ppt_w"/>
                                          </p:val>
                                        </p:tav>
                                      </p:tavLst>
                                    </p:anim>
                                  </p:childTnLst>
                                </p:cTn>
                              </p:par>
                              <p:par>
                                <p:cTn id="15" presetID="35" presetClass="entr" presetSubtype="0" fill="hold" nodeType="withEffect">
                                  <p:stCondLst>
                                    <p:cond delay="0"/>
                                  </p:stCondLst>
                                  <p:childTnLst>
                                    <p:set>
                                      <p:cBhvr>
                                        <p:cTn id="16" dur="1" fill="hold">
                                          <p:stCondLst>
                                            <p:cond delay="0"/>
                                          </p:stCondLst>
                                        </p:cTn>
                                        <p:tgtEl>
                                          <p:spTgt spid="251912"/>
                                        </p:tgtEl>
                                        <p:attrNameLst>
                                          <p:attrName>style.visibility</p:attrName>
                                        </p:attrNameLst>
                                      </p:cBhvr>
                                      <p:to>
                                        <p:strVal val="visible"/>
                                      </p:to>
                                    </p:set>
                                    <p:animEffect transition="in" filter="fade">
                                      <p:cBhvr>
                                        <p:cTn id="17" dur="2000"/>
                                        <p:tgtEl>
                                          <p:spTgt spid="251912"/>
                                        </p:tgtEl>
                                      </p:cBhvr>
                                    </p:animEffect>
                                    <p:anim calcmode="lin" valueType="num">
                                      <p:cBhvr>
                                        <p:cTn id="18" dur="2000" fill="hold"/>
                                        <p:tgtEl>
                                          <p:spTgt spid="251912"/>
                                        </p:tgtEl>
                                        <p:attrNameLst>
                                          <p:attrName>style.rotation</p:attrName>
                                        </p:attrNameLst>
                                      </p:cBhvr>
                                      <p:tavLst>
                                        <p:tav tm="0">
                                          <p:val>
                                            <p:fltVal val="720"/>
                                          </p:val>
                                        </p:tav>
                                        <p:tav tm="100000">
                                          <p:val>
                                            <p:fltVal val="0"/>
                                          </p:val>
                                        </p:tav>
                                      </p:tavLst>
                                    </p:anim>
                                    <p:anim calcmode="lin" valueType="num">
                                      <p:cBhvr>
                                        <p:cTn id="19" dur="2000" fill="hold"/>
                                        <p:tgtEl>
                                          <p:spTgt spid="251912"/>
                                        </p:tgtEl>
                                        <p:attrNameLst>
                                          <p:attrName>ppt_h</p:attrName>
                                        </p:attrNameLst>
                                      </p:cBhvr>
                                      <p:tavLst>
                                        <p:tav tm="0">
                                          <p:val>
                                            <p:fltVal val="0"/>
                                          </p:val>
                                        </p:tav>
                                        <p:tav tm="100000">
                                          <p:val>
                                            <p:strVal val="#ppt_h"/>
                                          </p:val>
                                        </p:tav>
                                      </p:tavLst>
                                    </p:anim>
                                    <p:anim calcmode="lin" valueType="num">
                                      <p:cBhvr>
                                        <p:cTn id="20" dur="2000" fill="hold"/>
                                        <p:tgtEl>
                                          <p:spTgt spid="2519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mtClean="0"/>
              <a:t>Black</a:t>
            </a:r>
          </a:p>
        </p:txBody>
      </p:sp>
      <p:sp>
        <p:nvSpPr>
          <p:cNvPr id="551938"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Titl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9600" y="1295400"/>
            <a:ext cx="8153400" cy="2554288"/>
          </a:xfrm>
          <a:prstGeom prst="rect">
            <a:avLst/>
          </a:prstGeom>
          <a:noFill/>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4000" b="1" dirty="0" err="1" smtClean="0">
                <a:solidFill>
                  <a:srgbClr val="FFFFFF"/>
                </a:solidFill>
                <a:effectLst>
                  <a:outerShdw blurRad="38100" dist="38100" dir="2700000" algn="tl">
                    <a:srgbClr val="000000"/>
                  </a:outerShdw>
                </a:effectLst>
                <a:latin typeface="Arial" charset="0"/>
                <a:cs typeface="Arial" charset="0"/>
              </a:rPr>
              <a:t>Câu</a:t>
            </a:r>
            <a:r>
              <a:rPr lang="en-US" sz="4000" b="1" dirty="0" smtClean="0">
                <a:solidFill>
                  <a:srgbClr val="FFFFFF"/>
                </a:solidFill>
                <a:effectLst>
                  <a:outerShdw blurRad="38100" dist="38100" dir="2700000" algn="tl">
                    <a:srgbClr val="000000"/>
                  </a:outerShdw>
                </a:effectLst>
                <a:latin typeface="Arial" charset="0"/>
                <a:cs typeface="Arial" charset="0"/>
              </a:rPr>
              <a:t> </a:t>
            </a:r>
            <a:r>
              <a:rPr lang="en-US" altLang="ja-JP" sz="4000" b="1" dirty="0" smtClean="0">
                <a:solidFill>
                  <a:srgbClr val="FFFF00"/>
                </a:solidFill>
                <a:effectLst>
                  <a:outerShdw blurRad="38100" dist="38100" dir="2700000" algn="tl">
                    <a:srgbClr val="000000"/>
                  </a:outerShdw>
                </a:effectLst>
                <a:latin typeface="Arial" charset="0"/>
                <a:cs typeface="Arial" charset="0"/>
              </a:rPr>
              <a:t>"</a:t>
            </a:r>
            <a:r>
              <a:rPr lang="en-US" sz="4000" b="1" dirty="0" err="1" smtClean="0">
                <a:solidFill>
                  <a:srgbClr val="FFFF00"/>
                </a:solidFill>
                <a:effectLst>
                  <a:outerShdw blurRad="38100" dist="38100" dir="2700000" algn="tl">
                    <a:srgbClr val="000000"/>
                  </a:outerShdw>
                </a:effectLst>
                <a:latin typeface="Arial" charset="0"/>
                <a:cs typeface="Arial" charset="0"/>
              </a:rPr>
              <a:t>Cảm</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tạ</a:t>
            </a:r>
            <a:r>
              <a:rPr lang="en-US" sz="4000" b="1" dirty="0" smtClean="0">
                <a:solidFill>
                  <a:srgbClr val="FFFF00"/>
                </a:solidFill>
                <a:effectLst>
                  <a:outerShdw blurRad="38100" dist="38100" dir="2700000" algn="tl">
                    <a:srgbClr val="000000"/>
                  </a:outerShdw>
                </a:effectLst>
                <a:latin typeface="Arial" charset="0"/>
                <a:cs typeface="Arial" charset="0"/>
              </a:rPr>
              <a:t> ĐCT </a:t>
            </a:r>
            <a:r>
              <a:rPr lang="en-US" sz="4000" b="1" dirty="0" err="1" smtClean="0">
                <a:solidFill>
                  <a:srgbClr val="FFFF00"/>
                </a:solidFill>
                <a:effectLst>
                  <a:outerShdw blurRad="38100" dist="38100" dir="2700000" algn="tl">
                    <a:srgbClr val="000000"/>
                  </a:outerShdw>
                </a:effectLst>
                <a:latin typeface="Arial" charset="0"/>
                <a:cs typeface="Arial" charset="0"/>
              </a:rPr>
              <a:t>vì</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lòng</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thương</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xoát</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của</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Ngài</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che</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khuất</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sự</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công</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bình</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của</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00"/>
                </a:solidFill>
                <a:effectLst>
                  <a:outerShdw blurRad="38100" dist="38100" dir="2700000" algn="tl">
                    <a:srgbClr val="000000"/>
                  </a:outerShdw>
                </a:effectLst>
                <a:latin typeface="Arial" charset="0"/>
                <a:cs typeface="Arial" charset="0"/>
              </a:rPr>
              <a:t>Ngài</a:t>
            </a:r>
            <a:r>
              <a:rPr lang="en-US" altLang="ja-JP" sz="4000" b="1" dirty="0" smtClean="0">
                <a:solidFill>
                  <a:srgbClr val="FFFF00"/>
                </a:solidFill>
                <a:effectLst>
                  <a:outerShdw blurRad="38100" dist="38100" dir="2700000" algn="tl">
                    <a:srgbClr val="000000"/>
                  </a:outerShdw>
                </a:effectLst>
                <a:latin typeface="Arial" charset="0"/>
                <a:cs typeface="Arial" charset="0"/>
              </a:rPr>
              <a:t>"</a:t>
            </a:r>
            <a:r>
              <a:rPr lang="en-US" sz="4000" b="1" dirty="0" smtClean="0">
                <a:solidFill>
                  <a:srgbClr val="FFFF00"/>
                </a:solidFill>
                <a:effectLst>
                  <a:outerShdw blurRad="38100" dist="38100" dir="2700000" algn="tl">
                    <a:srgbClr val="000000"/>
                  </a:outerShdw>
                </a:effectLst>
                <a:latin typeface="Arial" charset="0"/>
                <a:cs typeface="Arial" charset="0"/>
              </a:rPr>
              <a:t> </a:t>
            </a:r>
            <a:r>
              <a:rPr lang="en-US" sz="4000" b="1" dirty="0" err="1" smtClean="0">
                <a:solidFill>
                  <a:srgbClr val="FFFFFF"/>
                </a:solidFill>
                <a:effectLst>
                  <a:outerShdw blurRad="38100" dist="38100" dir="2700000" algn="tl">
                    <a:srgbClr val="000000"/>
                  </a:outerShdw>
                </a:effectLst>
                <a:latin typeface="Arial" charset="0"/>
                <a:cs typeface="Arial" charset="0"/>
              </a:rPr>
              <a:t>có</a:t>
            </a:r>
            <a:r>
              <a:rPr lang="en-US" sz="4000" b="1" dirty="0" smtClean="0">
                <a:solidFill>
                  <a:srgbClr val="FFFFFF"/>
                </a:solidFill>
                <a:effectLst>
                  <a:outerShdw blurRad="38100" dist="38100" dir="2700000" algn="tl">
                    <a:srgbClr val="000000"/>
                  </a:outerShdw>
                </a:effectLst>
                <a:latin typeface="Arial" charset="0"/>
                <a:cs typeface="Arial" charset="0"/>
              </a:rPr>
              <a:t> </a:t>
            </a:r>
            <a:r>
              <a:rPr lang="en-US" sz="4000" b="1" dirty="0" err="1" smtClean="0">
                <a:solidFill>
                  <a:srgbClr val="FFFFFF"/>
                </a:solidFill>
                <a:effectLst>
                  <a:outerShdw blurRad="38100" dist="38100" dir="2700000" algn="tl">
                    <a:srgbClr val="000000"/>
                  </a:outerShdw>
                </a:effectLst>
                <a:latin typeface="Arial" charset="0"/>
                <a:cs typeface="Arial" charset="0"/>
              </a:rPr>
              <a:t>ý</a:t>
            </a:r>
            <a:r>
              <a:rPr lang="en-US" sz="4000" b="1" dirty="0" smtClean="0">
                <a:solidFill>
                  <a:srgbClr val="FFFFFF"/>
                </a:solidFill>
                <a:effectLst>
                  <a:outerShdw blurRad="38100" dist="38100" dir="2700000" algn="tl">
                    <a:srgbClr val="000000"/>
                  </a:outerShdw>
                </a:effectLst>
                <a:latin typeface="Arial" charset="0"/>
                <a:cs typeface="Arial" charset="0"/>
              </a:rPr>
              <a:t> </a:t>
            </a:r>
            <a:r>
              <a:rPr lang="en-US" sz="4000" b="1" dirty="0" err="1" smtClean="0">
                <a:solidFill>
                  <a:srgbClr val="FFFFFF"/>
                </a:solidFill>
                <a:effectLst>
                  <a:outerShdw blurRad="38100" dist="38100" dir="2700000" algn="tl">
                    <a:srgbClr val="000000"/>
                  </a:outerShdw>
                </a:effectLst>
                <a:latin typeface="Arial" charset="0"/>
                <a:cs typeface="Arial" charset="0"/>
              </a:rPr>
              <a:t>nghĩa</a:t>
            </a:r>
            <a:r>
              <a:rPr lang="en-US" sz="4000" b="1" dirty="0" smtClean="0">
                <a:solidFill>
                  <a:srgbClr val="FFFFFF"/>
                </a:solidFill>
                <a:effectLst>
                  <a:outerShdw blurRad="38100" dist="38100" dir="2700000" algn="tl">
                    <a:srgbClr val="000000"/>
                  </a:outerShdw>
                </a:effectLst>
                <a:latin typeface="Arial" charset="0"/>
                <a:cs typeface="Arial" charset="0"/>
              </a:rPr>
              <a:t> </a:t>
            </a:r>
            <a:r>
              <a:rPr lang="en-US" sz="4000" b="1" dirty="0" err="1" smtClean="0">
                <a:solidFill>
                  <a:srgbClr val="FFFFFF"/>
                </a:solidFill>
                <a:effectLst>
                  <a:outerShdw blurRad="38100" dist="38100" dir="2700000" algn="tl">
                    <a:srgbClr val="000000"/>
                  </a:outerShdw>
                </a:effectLst>
                <a:latin typeface="Arial" charset="0"/>
                <a:cs typeface="Arial" charset="0"/>
              </a:rPr>
              <a:t>gì</a:t>
            </a:r>
            <a:r>
              <a:rPr lang="en-US" sz="4000" b="1" dirty="0" smtClean="0">
                <a:solidFill>
                  <a:srgbClr val="FFFFFF"/>
                </a:solidFill>
                <a:effectLst>
                  <a:outerShdw blurRad="38100" dist="38100" dir="2700000" algn="tl">
                    <a:srgbClr val="000000"/>
                  </a:outerShdw>
                </a:effectLst>
                <a:latin typeface="Arial" charset="0"/>
                <a:cs typeface="Arial" charset="0"/>
              </a:rPr>
              <a:t> </a:t>
            </a:r>
            <a:r>
              <a:rPr lang="en-US" sz="4000" b="1" dirty="0" err="1" smtClean="0">
                <a:solidFill>
                  <a:srgbClr val="FFFFFF"/>
                </a:solidFill>
                <a:effectLst>
                  <a:outerShdw blurRad="38100" dist="38100" dir="2700000" algn="tl">
                    <a:srgbClr val="000000"/>
                  </a:outerShdw>
                </a:effectLst>
                <a:latin typeface="Arial" charset="0"/>
                <a:cs typeface="Arial" charset="0"/>
              </a:rPr>
              <a:t>với</a:t>
            </a:r>
            <a:r>
              <a:rPr lang="en-US" sz="4000" b="1" dirty="0" smtClean="0">
                <a:solidFill>
                  <a:srgbClr val="FFFFFF"/>
                </a:solidFill>
                <a:effectLst>
                  <a:outerShdw blurRad="38100" dist="38100" dir="2700000" algn="tl">
                    <a:srgbClr val="000000"/>
                  </a:outerShdw>
                </a:effectLst>
                <a:latin typeface="Arial" charset="0"/>
                <a:cs typeface="Arial" charset="0"/>
              </a:rPr>
              <a:t> </a:t>
            </a:r>
            <a:r>
              <a:rPr lang="en-US" sz="4000" b="1" dirty="0" err="1" smtClean="0">
                <a:solidFill>
                  <a:srgbClr val="FFFFFF"/>
                </a:solidFill>
                <a:effectLst>
                  <a:outerShdw blurRad="38100" dist="38100" dir="2700000" algn="tl">
                    <a:srgbClr val="000000"/>
                  </a:outerShdw>
                </a:effectLst>
                <a:latin typeface="Arial" charset="0"/>
                <a:cs typeface="Arial" charset="0"/>
              </a:rPr>
              <a:t>cá</a:t>
            </a:r>
            <a:r>
              <a:rPr lang="en-US" sz="4000" b="1" dirty="0" smtClean="0">
                <a:solidFill>
                  <a:srgbClr val="FFFFFF"/>
                </a:solidFill>
                <a:effectLst>
                  <a:outerShdw blurRad="38100" dist="38100" dir="2700000" algn="tl">
                    <a:srgbClr val="000000"/>
                  </a:outerShdw>
                </a:effectLst>
                <a:latin typeface="Arial" charset="0"/>
                <a:cs typeface="Arial" charset="0"/>
              </a:rPr>
              <a:t> </a:t>
            </a:r>
            <a:r>
              <a:rPr lang="en-US" sz="4000" b="1" dirty="0" err="1" smtClean="0">
                <a:solidFill>
                  <a:srgbClr val="FFFFFF"/>
                </a:solidFill>
                <a:effectLst>
                  <a:outerShdw blurRad="38100" dist="38100" dir="2700000" algn="tl">
                    <a:srgbClr val="000000"/>
                  </a:outerShdw>
                </a:effectLst>
                <a:latin typeface="Arial" charset="0"/>
                <a:cs typeface="Arial" charset="0"/>
              </a:rPr>
              <a:t>nhân</a:t>
            </a:r>
            <a:r>
              <a:rPr lang="en-US" sz="4000" b="1" dirty="0" smtClean="0">
                <a:solidFill>
                  <a:srgbClr val="FFFFFF"/>
                </a:solidFill>
                <a:effectLst>
                  <a:outerShdw blurRad="38100" dist="38100" dir="2700000" algn="tl">
                    <a:srgbClr val="000000"/>
                  </a:outerShdw>
                </a:effectLst>
                <a:latin typeface="Arial" charset="0"/>
                <a:cs typeface="Arial" charset="0"/>
              </a:rPr>
              <a:t> </a:t>
            </a:r>
            <a:r>
              <a:rPr lang="en-US" sz="4000" b="1" dirty="0" err="1" smtClean="0">
                <a:solidFill>
                  <a:srgbClr val="FFFFFF"/>
                </a:solidFill>
                <a:effectLst>
                  <a:outerShdw blurRad="38100" dist="38100" dir="2700000" algn="tl">
                    <a:srgbClr val="000000"/>
                  </a:outerShdw>
                </a:effectLst>
                <a:latin typeface="Arial" charset="0"/>
                <a:cs typeface="Arial" charset="0"/>
              </a:rPr>
              <a:t>bạn</a:t>
            </a:r>
            <a:r>
              <a:rPr lang="en-US" sz="4000" b="1" dirty="0" smtClean="0">
                <a:solidFill>
                  <a:srgbClr val="FFFFFF"/>
                </a:solidFill>
                <a:effectLst>
                  <a:outerShdw blurRad="38100" dist="38100" dir="2700000" algn="tl">
                    <a:srgbClr val="000000"/>
                  </a:outerShdw>
                </a:effectLst>
                <a:latin typeface="Arial" charset="0"/>
                <a:cs typeface="Arial" charset="0"/>
              </a:rPr>
              <a:t>?</a:t>
            </a:r>
          </a:p>
        </p:txBody>
      </p:sp>
      <p:sp>
        <p:nvSpPr>
          <p:cNvPr id="504838" name="Rectangle 1030"/>
          <p:cNvSpPr>
            <a:spLocks noGrp="1" noChangeArrowheads="1"/>
          </p:cNvSpPr>
          <p:nvPr>
            <p:ph type="title" idx="4294967295"/>
          </p:nvPr>
        </p:nvSpPr>
        <p:spPr>
          <a:xfrm>
            <a:off x="457200" y="228600"/>
            <a:ext cx="8229600" cy="609600"/>
          </a:xfrm>
        </p:spPr>
        <p:txBody>
          <a:bodyPr/>
          <a:lstStyle/>
          <a:p>
            <a:pPr>
              <a:defRPr/>
            </a:pPr>
            <a:r>
              <a:rPr lang="en-US" sz="3600">
                <a:latin typeface="Arial" charset="0"/>
                <a:ea typeface="ＭＳ Ｐゴシック" charset="0"/>
                <a:cs typeface="ＭＳ Ｐゴシック" charset="0"/>
              </a:rPr>
              <a:t>Giô-na 2 - câu hỏi cho nhóm nhỏ</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Titl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1295400"/>
            <a:ext cx="8839200" cy="5262563"/>
          </a:xfrm>
          <a:prstGeom prst="rect">
            <a:avLst/>
          </a:prstGeom>
          <a:noFill/>
        </p:spPr>
        <p:txBody>
          <a:bodyPr>
            <a:spAutoFit/>
          </a:bodyPr>
          <a:lstStyle>
            <a:lvl1pPr marL="449263" indent="-449263">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buFontTx/>
              <a:buAutoNum type="arabicPeriod"/>
              <a:defRPr/>
            </a:pP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đáp</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ứng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lại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những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khó</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khăn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mà</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Đức</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Chúa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Trời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cho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phép</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xảy</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ra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trong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sống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bằng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những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phương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cách</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nào</a:t>
            </a:r>
            <a:r>
              <a:rPr lang="en-US" b="1" dirty="0" smtClean="0">
                <a:solidFill>
                  <a:srgbClr val="FFFFFF"/>
                </a:solidFill>
                <a:effectLst>
                  <a:outerShdw blurRad="38100" dist="38100" dir="2700000" algn="tl">
                    <a:srgbClr val="000000"/>
                  </a:outerShdw>
                </a:effectLst>
                <a:latin typeface="Arial" charset="0"/>
                <a:cs typeface="Arial" charset="0"/>
              </a:rPr>
              <a:t>?</a:t>
            </a:r>
          </a:p>
          <a:p>
            <a:pPr algn="l">
              <a:defRPr/>
            </a:pPr>
            <a:r>
              <a:rPr lang="en-US" b="1" dirty="0" smtClean="0">
                <a:solidFill>
                  <a:srgbClr val="FFFFFF"/>
                </a:solidFill>
                <a:effectLst>
                  <a:outerShdw blurRad="38100" dist="38100" dir="2700000" algn="tl">
                    <a:srgbClr val="000000"/>
                  </a:outerShdw>
                </a:effectLst>
                <a:latin typeface="Arial" charset="0"/>
                <a:cs typeface="Arial" charset="0"/>
              </a:rPr>
              <a:t> </a:t>
            </a:r>
          </a:p>
          <a:p>
            <a:pPr algn="l">
              <a:defRPr/>
            </a:pPr>
            <a:r>
              <a:rPr lang="en-US" b="1" dirty="0" smtClean="0">
                <a:solidFill>
                  <a:srgbClr val="FFFFFF"/>
                </a:solidFill>
                <a:effectLst>
                  <a:outerShdw blurRad="38100" dist="38100" dir="2700000" algn="tl">
                    <a:srgbClr val="000000"/>
                  </a:outerShdw>
                </a:effectLst>
                <a:latin typeface="Arial" charset="0"/>
                <a:cs typeface="Arial" charset="0"/>
              </a:rPr>
              <a:t>2.	</a:t>
            </a:r>
            <a:r>
              <a:rPr lang="en-US" b="1" dirty="0" err="1" smtClean="0">
                <a:solidFill>
                  <a:srgbClr val="FFFFFF"/>
                </a:solidFill>
                <a:effectLst>
                  <a:outerShdw blurRad="38100" dist="38100" dir="2700000" algn="tl">
                    <a:srgbClr val="000000"/>
                  </a:outerShdw>
                </a:effectLst>
                <a:latin typeface="Arial" charset="0"/>
                <a:cs typeface="Arial" charset="0"/>
              </a:rPr>
              <a:t>Giải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thích</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câu</a:t>
            </a:r>
            <a:r>
              <a:rPr lang="en-US" b="1" dirty="0" smtClean="0">
                <a:solidFill>
                  <a:srgbClr val="FFFFFF"/>
                </a:solidFill>
                <a:effectLst>
                  <a:outerShdw blurRad="38100" dist="38100" dir="2700000" algn="tl">
                    <a:srgbClr val="000000"/>
                  </a:outerShdw>
                </a:effectLst>
                <a:latin typeface="Arial" charset="0"/>
                <a:cs typeface="Arial" charset="0"/>
              </a:rPr>
              <a:t> </a:t>
            </a:r>
            <a:r>
              <a:rPr lang="en-US" altLang="ja-JP" b="1" dirty="0" smtClean="0">
                <a:solidFill>
                  <a:srgbClr val="FFFFFF"/>
                </a:solidFill>
                <a:effectLst>
                  <a:outerShdw blurRad="38100" dist="38100" dir="2700000" algn="tl">
                    <a:srgbClr val="000000"/>
                  </a:outerShdw>
                </a:effectLst>
                <a:latin typeface="Arial" charset="0"/>
                <a:cs typeface="Arial" charset="0"/>
              </a:rPr>
              <a:t>"</a:t>
            </a:r>
            <a:r>
              <a:rPr lang="en-US" b="1" dirty="0" err="1" smtClean="0">
                <a:solidFill>
                  <a:srgbClr val="FFFFFF"/>
                </a:solidFill>
                <a:effectLst>
                  <a:outerShdw blurRad="38100" dist="38100" dir="2700000" algn="tl">
                    <a:srgbClr val="000000"/>
                  </a:outerShdw>
                </a:effectLst>
                <a:latin typeface="Arial" charset="0"/>
                <a:cs typeface="Arial" charset="0"/>
              </a:rPr>
              <a:t>Cảm</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Đức</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Chúa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Trời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vì</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lòng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thương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xót</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của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Ngài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che</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phủ</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sự</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công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nghĩa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của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Ngài</a:t>
            </a:r>
            <a:r>
              <a:rPr lang="en-US" altLang="ja-JP" b="1" dirty="0" smtClean="0">
                <a:solidFill>
                  <a:srgbClr val="FFFFFF"/>
                </a:solidFill>
                <a:effectLst>
                  <a:outerShdw blurRad="38100" dist="38100" dir="2700000" algn="tl">
                    <a:srgbClr val="000000"/>
                  </a:outerShdw>
                </a:effectLst>
                <a:latin typeface="Arial" charset="0"/>
                <a:cs typeface="Arial" charset="0"/>
              </a:rPr>
              <a:t>"</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có</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ý</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nghĩa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gì</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với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cá</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nhân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a:t>
            </a:r>
          </a:p>
          <a:p>
            <a:pPr algn="l">
              <a:defRPr/>
            </a:pPr>
            <a:r>
              <a:rPr lang="en-US" b="1" dirty="0" smtClean="0">
                <a:solidFill>
                  <a:srgbClr val="FFFFFF"/>
                </a:solidFill>
                <a:effectLst>
                  <a:outerShdw blurRad="38100" dist="38100" dir="2700000" algn="tl">
                    <a:srgbClr val="000000"/>
                  </a:outerShdw>
                </a:effectLst>
                <a:latin typeface="Arial" charset="0"/>
                <a:cs typeface="Arial" charset="0"/>
              </a:rPr>
              <a:t> </a:t>
            </a:r>
          </a:p>
          <a:p>
            <a:pPr algn="l">
              <a:defRPr/>
            </a:pPr>
            <a:r>
              <a:rPr lang="en-US" b="1" dirty="0" smtClean="0">
                <a:solidFill>
                  <a:srgbClr val="FFFFFF"/>
                </a:solidFill>
                <a:effectLst>
                  <a:outerShdw blurRad="38100" dist="38100" dir="2700000" algn="tl">
                    <a:srgbClr val="000000"/>
                  </a:outerShdw>
                </a:effectLst>
                <a:latin typeface="Arial" charset="0"/>
                <a:cs typeface="Arial" charset="0"/>
              </a:rPr>
              <a:t>3.	</a:t>
            </a:r>
            <a:r>
              <a:rPr lang="en-US" b="1" dirty="0" err="1" smtClean="0">
                <a:solidFill>
                  <a:srgbClr val="FFFFFF"/>
                </a:solidFill>
                <a:effectLst>
                  <a:outerShdw blurRad="38100" dist="38100" dir="2700000" algn="tl">
                    <a:srgbClr val="000000"/>
                  </a:outerShdw>
                </a:effectLst>
                <a:latin typeface="Arial" charset="0"/>
                <a:cs typeface="Arial" charset="0"/>
              </a:rPr>
              <a:t>Mô</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tả</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sống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của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hiện</a:t>
            </a:r>
            <a:r>
              <a:rPr lang="en-US" b="1" dirty="0" smtClean="0">
                <a:solidFill>
                  <a:srgbClr val="FFFFFF"/>
                </a:solidFill>
                <a:effectLst>
                  <a:outerShdw blurRad="38100" dist="38100" dir="2700000" algn="tl">
                    <a:srgbClr val="000000"/>
                  </a:outerShdw>
                </a:effectLst>
                <a:latin typeface="Arial" charset="0"/>
                <a:cs typeface="Arial" charset="0"/>
              </a:rPr>
              <a:t> nay </a:t>
            </a:r>
            <a:r>
              <a:rPr lang="en-US" b="1" dirty="0" err="1" smtClean="0">
                <a:solidFill>
                  <a:srgbClr val="FFFFFF"/>
                </a:solidFill>
                <a:effectLst>
                  <a:outerShdw blurRad="38100" dist="38100" dir="2700000" algn="tl">
                    <a:srgbClr val="000000"/>
                  </a:outerShdw>
                </a:effectLst>
                <a:latin typeface="Arial" charset="0"/>
                <a:cs typeface="Arial" charset="0"/>
              </a:rPr>
              <a:t>ra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sao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nếu</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không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phải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là</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một</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Cơ</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Đốc</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nhân</a:t>
            </a:r>
            <a:r>
              <a:rPr lang="en-US" b="1" dirty="0" smtClean="0">
                <a:solidFill>
                  <a:srgbClr val="FFFFFF"/>
                </a:solidFill>
                <a:effectLst>
                  <a:outerShdw blurRad="38100" dist="38100" dir="2700000" algn="tl">
                    <a:srgbClr val="000000"/>
                  </a:outerShdw>
                </a:effectLst>
                <a:latin typeface="Arial" charset="0"/>
                <a:cs typeface="Arial" charset="0"/>
              </a:rPr>
              <a:t>.</a:t>
            </a:r>
          </a:p>
          <a:p>
            <a:pPr algn="l">
              <a:defRPr/>
            </a:pPr>
            <a:r>
              <a:rPr lang="en-US" b="1" dirty="0" smtClean="0">
                <a:solidFill>
                  <a:srgbClr val="FFFFFF"/>
                </a:solidFill>
                <a:effectLst>
                  <a:outerShdw blurRad="38100" dist="38100" dir="2700000" algn="tl">
                    <a:srgbClr val="000000"/>
                  </a:outerShdw>
                </a:effectLst>
                <a:latin typeface="Arial" charset="0"/>
                <a:cs typeface="Arial" charset="0"/>
              </a:rPr>
              <a:t> </a:t>
            </a:r>
          </a:p>
          <a:p>
            <a:pPr algn="l">
              <a:buFontTx/>
              <a:buAutoNum type="arabicPeriod" startAt="4"/>
              <a:defRPr/>
            </a:pP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có</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thể</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đáp</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ứng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tiếng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gọi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của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Ngài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để</a:t>
            </a:r>
            <a:r>
              <a:rPr lang="en-US" b="1" dirty="0" smtClean="0">
                <a:solidFill>
                  <a:srgbClr val="FFFFFF"/>
                </a:solidFill>
                <a:effectLst>
                  <a:outerShdw blurRad="38100" dist="38100" dir="2700000" algn="tl">
                    <a:srgbClr val="000000"/>
                  </a:outerShdw>
                </a:effectLst>
                <a:latin typeface="Arial" charset="0"/>
                <a:cs typeface="Arial" charset="0"/>
              </a:rPr>
              <a:t> chia </a:t>
            </a:r>
            <a:r>
              <a:rPr lang="en-US" b="1" dirty="0" err="1" smtClean="0">
                <a:solidFill>
                  <a:srgbClr val="FFFFFF"/>
                </a:solidFill>
                <a:effectLst>
                  <a:outerShdw blurRad="38100" dist="38100" dir="2700000" algn="tl">
                    <a:srgbClr val="000000"/>
                  </a:outerShdw>
                </a:effectLst>
                <a:latin typeface="Arial" charset="0"/>
                <a:cs typeface="Arial" charset="0"/>
              </a:rPr>
              <a:t>sẻ</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về</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Ngài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cho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người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khác</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bằng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phương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cách</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hiển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nhiên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nào</a:t>
            </a:r>
            <a:r>
              <a:rPr lang="en-US" b="1" dirty="0" smtClean="0">
                <a:solidFill>
                  <a:srgbClr val="FFFFFF"/>
                </a:solidFill>
                <a:effectLst>
                  <a:outerShdw blurRad="38100" dist="38100" dir="2700000" algn="tl">
                    <a:srgbClr val="000000"/>
                  </a:outerShdw>
                </a:effectLst>
                <a:latin typeface="Arial" charset="0"/>
                <a:cs typeface="Arial" charset="0"/>
              </a:rPr>
              <a:t>?</a:t>
            </a:r>
          </a:p>
        </p:txBody>
      </p:sp>
      <p:sp>
        <p:nvSpPr>
          <p:cNvPr id="505862" name="Rectangle 1030"/>
          <p:cNvSpPr>
            <a:spLocks noGrp="1" noChangeArrowheads="1"/>
          </p:cNvSpPr>
          <p:nvPr>
            <p:ph type="title" idx="4294967295"/>
          </p:nvPr>
        </p:nvSpPr>
        <p:spPr>
          <a:xfrm>
            <a:off x="457200" y="0"/>
            <a:ext cx="8229600" cy="990600"/>
          </a:xfrm>
        </p:spPr>
        <p:txBody>
          <a:bodyPr/>
          <a:lstStyle/>
          <a:p>
            <a:pPr>
              <a:defRPr/>
            </a:pPr>
            <a:r>
              <a:rPr lang="en-US" sz="3600">
                <a:latin typeface="Arial" charset="0"/>
                <a:ea typeface="ＭＳ Ｐゴシック" charset="0"/>
                <a:cs typeface="ＭＳ Ｐゴシック" charset="0"/>
              </a:rPr>
              <a:t>Giô-na 2 - câu hỏi cho nhóm nhỏ</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00200" y="1219200"/>
            <a:ext cx="5791200" cy="1143000"/>
          </a:xfrm>
        </p:spPr>
        <p:txBody>
          <a:bodyPr/>
          <a:lstStyle/>
          <a:p>
            <a:pPr>
              <a:defRPr/>
            </a:pPr>
            <a:r>
              <a:rPr lang="en-US" smtClean="0"/>
              <a:t>Only By Grace 1/5</a:t>
            </a:r>
          </a:p>
        </p:txBody>
      </p:sp>
      <p:pic>
        <p:nvPicPr>
          <p:cNvPr id="556035" name="Picture 2" descr="bx0gxi90"/>
          <p:cNvPicPr>
            <a:picLocks noChangeAspect="1" noChangeArrowheads="1"/>
          </p:cNvPicPr>
          <p:nvPr/>
        </p:nvPicPr>
        <p:blipFill>
          <a:blip r:embed="rId2">
            <a:extLst>
              <a:ext uri="{28A0092B-C50C-407E-A947-70E740481C1C}">
                <a14:useLocalDpi xmlns:a14="http://schemas.microsoft.com/office/drawing/2010/main" val="0"/>
              </a:ext>
            </a:extLst>
          </a:blip>
          <a:srcRect l="1575"/>
          <a:stretch>
            <a:fillRect/>
          </a:stretch>
        </p:blipFill>
        <p:spPr bwMode="auto">
          <a:xfrm>
            <a:off x="2057400" y="-53340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6" name="Rectangle 3"/>
          <p:cNvSpPr>
            <a:spLocks noChangeArrowheads="1"/>
          </p:cNvSpPr>
          <p:nvPr/>
        </p:nvSpPr>
        <p:spPr bwMode="auto">
          <a:xfrm>
            <a:off x="1825625" y="6262688"/>
            <a:ext cx="5637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800">
                <a:solidFill>
                  <a:schemeClr val="bg1"/>
                </a:solidFill>
                <a:latin typeface="Arial" charset="0"/>
              </a:rPr>
              <a:t>Words &amp; lyrics by Gerrit Gustafson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eaLnBrk="1" hangingPunct="1">
              <a:defRPr/>
            </a:pPr>
            <a:endParaRPr lang="en-US" sz="3200" b="1">
              <a:effectLst>
                <a:outerShdw blurRad="38100" dist="38100" dir="2700000" algn="tl">
                  <a:srgbClr val="FFFFFF"/>
                </a:outerShdw>
              </a:effectLst>
              <a:latin typeface="Arial"/>
              <a:ea typeface="+mn-ea"/>
              <a:cs typeface="Arial"/>
            </a:endParaRPr>
          </a:p>
        </p:txBody>
      </p:sp>
      <p:sp>
        <p:nvSpPr>
          <p:cNvPr id="628739" name="Text Box 3"/>
          <p:cNvSpPr txBox="1">
            <a:spLocks noChangeArrowheads="1"/>
          </p:cNvSpPr>
          <p:nvPr/>
        </p:nvSpPr>
        <p:spPr bwMode="auto">
          <a:xfrm>
            <a:off x="64008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600</a:t>
            </a:r>
          </a:p>
        </p:txBody>
      </p:sp>
      <p:sp>
        <p:nvSpPr>
          <p:cNvPr id="628740" name="Text Box 4"/>
          <p:cNvSpPr txBox="1">
            <a:spLocks noChangeArrowheads="1"/>
          </p:cNvSpPr>
          <p:nvPr/>
        </p:nvSpPr>
        <p:spPr bwMode="auto">
          <a:xfrm>
            <a:off x="35052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750</a:t>
            </a:r>
          </a:p>
        </p:txBody>
      </p:sp>
      <p:sp>
        <p:nvSpPr>
          <p:cNvPr id="628741" name="Text Box 5"/>
          <p:cNvSpPr txBox="1">
            <a:spLocks noChangeArrowheads="1"/>
          </p:cNvSpPr>
          <p:nvPr/>
        </p:nvSpPr>
        <p:spPr bwMode="auto">
          <a:xfrm>
            <a:off x="1524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850</a:t>
            </a:r>
          </a:p>
        </p:txBody>
      </p:sp>
      <p:sp>
        <p:nvSpPr>
          <p:cNvPr id="628742" name="Text Box 6"/>
          <p:cNvSpPr txBox="1">
            <a:spLocks noChangeArrowheads="1"/>
          </p:cNvSpPr>
          <p:nvPr/>
        </p:nvSpPr>
        <p:spPr bwMode="auto">
          <a:xfrm>
            <a:off x="55245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900</a:t>
            </a:r>
          </a:p>
        </p:txBody>
      </p:sp>
      <p:sp>
        <p:nvSpPr>
          <p:cNvPr id="628743" name="Text Box 7"/>
          <p:cNvSpPr txBox="1">
            <a:spLocks noChangeArrowheads="1"/>
          </p:cNvSpPr>
          <p:nvPr/>
        </p:nvSpPr>
        <p:spPr bwMode="auto">
          <a:xfrm>
            <a:off x="8382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500</a:t>
            </a:r>
          </a:p>
        </p:txBody>
      </p:sp>
      <p:sp>
        <p:nvSpPr>
          <p:cNvPr id="628744" name="Text Box 8"/>
          <p:cNvSpPr txBox="1">
            <a:spLocks noChangeArrowheads="1"/>
          </p:cNvSpPr>
          <p:nvPr/>
        </p:nvSpPr>
        <p:spPr bwMode="auto">
          <a:xfrm>
            <a:off x="25146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800</a:t>
            </a:r>
          </a:p>
        </p:txBody>
      </p:sp>
      <p:sp>
        <p:nvSpPr>
          <p:cNvPr id="628745" name="Text Box 9"/>
          <p:cNvSpPr txBox="1">
            <a:spLocks noChangeArrowheads="1"/>
          </p:cNvSpPr>
          <p:nvPr/>
        </p:nvSpPr>
        <p:spPr bwMode="auto">
          <a:xfrm>
            <a:off x="4352925" y="4495800"/>
            <a:ext cx="523875"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70 0 </a:t>
            </a:r>
          </a:p>
        </p:txBody>
      </p:sp>
      <p:sp>
        <p:nvSpPr>
          <p:cNvPr id="628746" name="Text Box 10"/>
          <p:cNvSpPr txBox="1">
            <a:spLocks noChangeArrowheads="1"/>
          </p:cNvSpPr>
          <p:nvPr/>
        </p:nvSpPr>
        <p:spPr bwMode="auto">
          <a:xfrm>
            <a:off x="5410200" y="4495800"/>
            <a:ext cx="5334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65 0 </a:t>
            </a:r>
          </a:p>
        </p:txBody>
      </p:sp>
      <p:sp>
        <p:nvSpPr>
          <p:cNvPr id="628747" name="Text Box 11"/>
          <p:cNvSpPr txBox="1">
            <a:spLocks noChangeArrowheads="1"/>
          </p:cNvSpPr>
          <p:nvPr/>
        </p:nvSpPr>
        <p:spPr bwMode="auto">
          <a:xfrm>
            <a:off x="73914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Arial"/>
                <a:ea typeface="+mn-ea"/>
                <a:cs typeface="Arial"/>
              </a:rPr>
              <a:t>550</a:t>
            </a:r>
          </a:p>
        </p:txBody>
      </p:sp>
      <p:sp>
        <p:nvSpPr>
          <p:cNvPr id="628748" name="Text Box 12"/>
          <p:cNvSpPr txBox="1">
            <a:spLocks noChangeArrowheads="1"/>
          </p:cNvSpPr>
          <p:nvPr/>
        </p:nvSpPr>
        <p:spPr bwMode="auto">
          <a:xfrm>
            <a:off x="457200" y="15240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600" b="1">
                <a:solidFill>
                  <a:srgbClr val="99FF99"/>
                </a:solidFill>
                <a:latin typeface="Times New Roman" pitchFamily="18" charset="0"/>
                <a:ea typeface="Osaka" pitchFamily="-107" charset="-128"/>
                <a:cs typeface="Arial" pitchFamily="34" charset="0"/>
              </a:rPr>
              <a:t>Mạnh 883-783</a:t>
            </a:r>
          </a:p>
        </p:txBody>
      </p:sp>
      <p:sp>
        <p:nvSpPr>
          <p:cNvPr id="628751" name="Text Box 15"/>
          <p:cNvSpPr txBox="1">
            <a:spLocks noChangeArrowheads="1"/>
          </p:cNvSpPr>
          <p:nvPr/>
        </p:nvSpPr>
        <p:spPr bwMode="auto">
          <a:xfrm>
            <a:off x="4267200" y="1524000"/>
            <a:ext cx="20574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600" b="1">
                <a:solidFill>
                  <a:srgbClr val="33CCFF"/>
                </a:solidFill>
                <a:latin typeface="Times New Roman" pitchFamily="18" charset="0"/>
                <a:ea typeface="Osaka" pitchFamily="-107" charset="-128"/>
                <a:cs typeface="Arial" pitchFamily="34" charset="0"/>
              </a:rPr>
              <a:t>Mạnh 745-626</a:t>
            </a:r>
          </a:p>
        </p:txBody>
      </p:sp>
      <p:grpSp>
        <p:nvGrpSpPr>
          <p:cNvPr id="374797" name="Group 16"/>
          <p:cNvGrpSpPr>
            <a:grpSpLocks/>
          </p:cNvGrpSpPr>
          <p:nvPr/>
        </p:nvGrpSpPr>
        <p:grpSpPr bwMode="auto">
          <a:xfrm>
            <a:off x="304800" y="4114800"/>
            <a:ext cx="8763000" cy="350838"/>
            <a:chOff x="192" y="1947"/>
            <a:chExt cx="5520" cy="530"/>
          </a:xfrm>
        </p:grpSpPr>
        <p:sp>
          <p:nvSpPr>
            <p:cNvPr id="628753"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nvGrpSpPr>
            <p:cNvPr id="374806" name="Group 18"/>
            <p:cNvGrpSpPr>
              <a:grpSpLocks/>
            </p:cNvGrpSpPr>
            <p:nvPr/>
          </p:nvGrpSpPr>
          <p:grpSpPr bwMode="auto">
            <a:xfrm>
              <a:off x="192" y="1947"/>
              <a:ext cx="5208" cy="530"/>
              <a:chOff x="192" y="1947"/>
              <a:chExt cx="5208" cy="530"/>
            </a:xfrm>
          </p:grpSpPr>
          <p:grpSp>
            <p:nvGrpSpPr>
              <p:cNvPr id="374807" name="Group 19"/>
              <p:cNvGrpSpPr>
                <a:grpSpLocks/>
              </p:cNvGrpSpPr>
              <p:nvPr/>
            </p:nvGrpSpPr>
            <p:grpSpPr bwMode="auto">
              <a:xfrm>
                <a:off x="468" y="1947"/>
                <a:ext cx="4932" cy="528"/>
                <a:chOff x="468" y="1918"/>
                <a:chExt cx="4932" cy="528"/>
              </a:xfrm>
            </p:grpSpPr>
            <p:sp>
              <p:nvSpPr>
                <p:cNvPr id="628756"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57"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58"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59"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0"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1"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2"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3"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4"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5"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6"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7"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8"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69"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70"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71"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72"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628773"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grpSp>
      <p:sp>
        <p:nvSpPr>
          <p:cNvPr id="628774" name="Line 38"/>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8789" name="Rectangle 53"/>
          <p:cNvSpPr>
            <a:spLocks noGrp="1" noChangeArrowheads="1"/>
          </p:cNvSpPr>
          <p:nvPr>
            <p:ph type="title" idx="4294967295"/>
          </p:nvPr>
        </p:nvSpPr>
        <p:spPr>
          <a:xfrm>
            <a:off x="685800" y="381000"/>
            <a:ext cx="7772400" cy="1143000"/>
          </a:xfrm>
          <a:effectLst>
            <a:outerShdw blurRad="63500" dist="35921" dir="2700000" algn="ctr" rotWithShape="0">
              <a:srgbClr val="030201">
                <a:alpha val="74997"/>
              </a:srgbClr>
            </a:outerShdw>
          </a:effectLst>
        </p:spPr>
        <p:txBody>
          <a:bodyPr/>
          <a:lstStyle/>
          <a:p>
            <a:pPr eaLnBrk="1" hangingPunct="1">
              <a:defRPr/>
            </a:pPr>
            <a:r>
              <a:rPr lang="en-US" sz="4000" b="1" smtClean="0">
                <a:solidFill>
                  <a:schemeClr val="bg1"/>
                </a:solidFill>
                <a:latin typeface="Arial" pitchFamily="34" charset="0"/>
                <a:ea typeface="ＭＳ Ｐゴシック" pitchFamily="34" charset="-128"/>
                <a:cs typeface="Arial" pitchFamily="34" charset="0"/>
              </a:rPr>
              <a:t>Bối cảnh: Thế lực của A-sy-ri</a:t>
            </a:r>
            <a:endParaRPr lang="en-US" sz="4000" smtClean="0">
              <a:latin typeface="Arial" pitchFamily="34" charset="0"/>
              <a:ea typeface="ＭＳ Ｐゴシック" pitchFamily="34" charset="-128"/>
              <a:cs typeface="Arial" pitchFamily="34" charset="0"/>
            </a:endParaRPr>
          </a:p>
        </p:txBody>
      </p:sp>
      <p:sp>
        <p:nvSpPr>
          <p:cNvPr id="628790" name="Freeform 54"/>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8775" name="Text Box 39"/>
          <p:cNvSpPr txBox="1">
            <a:spLocks noChangeArrowheads="1"/>
          </p:cNvSpPr>
          <p:nvPr/>
        </p:nvSpPr>
        <p:spPr bwMode="auto">
          <a:xfrm>
            <a:off x="2209800" y="22098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600" b="1">
                <a:solidFill>
                  <a:srgbClr val="FFFF00"/>
                </a:solidFill>
                <a:latin typeface="Times New Roman" pitchFamily="18" charset="0"/>
                <a:ea typeface="Osaka" pitchFamily="-107" charset="-128"/>
                <a:cs typeface="Arial" pitchFamily="34" charset="0"/>
              </a:rPr>
              <a:t>Yếu   790-745</a:t>
            </a:r>
          </a:p>
        </p:txBody>
      </p:sp>
      <p:sp>
        <p:nvSpPr>
          <p:cNvPr id="628793" name="AutoShape 57"/>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628794" name="Text Box 58"/>
          <p:cNvSpPr txBox="1">
            <a:spLocks noChangeArrowheads="1"/>
          </p:cNvSpPr>
          <p:nvPr/>
        </p:nvSpPr>
        <p:spPr bwMode="auto">
          <a:xfrm>
            <a:off x="2438400" y="5988050"/>
            <a:ext cx="2209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600" b="1">
                <a:solidFill>
                  <a:srgbClr val="FFFF00"/>
                </a:solidFill>
                <a:latin typeface="Arial" pitchFamily="34" charset="0"/>
                <a:ea typeface="Osaka" pitchFamily="-107" charset="-128"/>
                <a:cs typeface="Arial" pitchFamily="34" charset="0"/>
              </a:rPr>
              <a:t>Giô-na</a:t>
            </a:r>
          </a:p>
        </p:txBody>
      </p:sp>
      <p:sp>
        <p:nvSpPr>
          <p:cNvPr id="628795" name="Text Box 59"/>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solidFill>
                  <a:srgbClr val="FFFFFF"/>
                </a:solidFill>
                <a:latin typeface="Arial" pitchFamily="34" charset="0"/>
                <a:ea typeface="Osaka" pitchFamily="-107" charset="-128"/>
                <a:cs typeface="Arial" pitchFamily="34" charset="0"/>
              </a:rPr>
              <a:t>443</a:t>
            </a:r>
            <a:endParaRPr lang="en-US" sz="3600">
              <a:solidFill>
                <a:srgbClr val="FFFFFF"/>
              </a:solidFill>
              <a:latin typeface="Arial" pitchFamily="34" charset="0"/>
              <a:ea typeface="Osaka" pitchFamily="-107" charset="-128"/>
              <a:cs typeface="Arial"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2" name="Rectangle 4"/>
          <p:cNvSpPr>
            <a:spLocks noGrp="1" noChangeArrowheads="1"/>
          </p:cNvSpPr>
          <p:nvPr>
            <p:ph type="title" idx="4294967295"/>
          </p:nvPr>
        </p:nvSpPr>
        <p:spPr/>
        <p:txBody>
          <a:bodyPr/>
          <a:lstStyle/>
          <a:p>
            <a:pPr>
              <a:defRPr/>
            </a:pPr>
            <a:r>
              <a:rPr lang="en-US"/>
              <a:t>Only by Grace 1 of 4</a:t>
            </a:r>
          </a:p>
        </p:txBody>
      </p:sp>
      <p:pic>
        <p:nvPicPr>
          <p:cNvPr id="557058"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508000" y="3106738"/>
            <a:ext cx="8056563" cy="378618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en-US" sz="4800" dirty="0">
                <a:solidFill>
                  <a:schemeClr val="bg1"/>
                </a:solidFill>
                <a:latin typeface="Arial"/>
                <a:ea typeface="+mn-ea"/>
                <a:cs typeface="Arial"/>
              </a:rPr>
              <a:t>Only by grace can we enter </a:t>
            </a:r>
            <a:br>
              <a:rPr lang="en-US" sz="4800" dirty="0">
                <a:solidFill>
                  <a:schemeClr val="bg1"/>
                </a:solidFill>
                <a:latin typeface="Arial"/>
                <a:ea typeface="+mn-ea"/>
                <a:cs typeface="Arial"/>
              </a:rPr>
            </a:br>
            <a:r>
              <a:rPr lang="en-US" sz="4800" dirty="0">
                <a:solidFill>
                  <a:schemeClr val="bg1"/>
                </a:solidFill>
                <a:latin typeface="Arial"/>
                <a:ea typeface="+mn-ea"/>
                <a:cs typeface="Arial"/>
              </a:rPr>
              <a:t>Only by grace can we stand </a:t>
            </a:r>
            <a:br>
              <a:rPr lang="en-US" sz="4800" dirty="0">
                <a:solidFill>
                  <a:schemeClr val="bg1"/>
                </a:solidFill>
                <a:latin typeface="Arial"/>
                <a:ea typeface="+mn-ea"/>
                <a:cs typeface="Arial"/>
              </a:rPr>
            </a:br>
            <a:r>
              <a:rPr lang="en-US" sz="4800" dirty="0">
                <a:solidFill>
                  <a:schemeClr val="bg1"/>
                </a:solidFill>
                <a:latin typeface="Arial"/>
                <a:ea typeface="+mn-ea"/>
                <a:cs typeface="Arial"/>
              </a:rPr>
              <a:t>Not by our human endeavor </a:t>
            </a:r>
            <a:br>
              <a:rPr lang="en-US" sz="4800" dirty="0">
                <a:solidFill>
                  <a:schemeClr val="bg1"/>
                </a:solidFill>
                <a:latin typeface="Arial"/>
                <a:ea typeface="+mn-ea"/>
                <a:cs typeface="Arial"/>
              </a:rPr>
            </a:br>
            <a:r>
              <a:rPr lang="en-US" sz="4800" dirty="0">
                <a:solidFill>
                  <a:schemeClr val="bg1"/>
                </a:solidFill>
                <a:latin typeface="Arial"/>
                <a:ea typeface="+mn-ea"/>
                <a:cs typeface="Arial"/>
              </a:rPr>
              <a:t>But by the blood of the Lamb </a:t>
            </a:r>
            <a:br>
              <a:rPr lang="en-US" sz="4800" dirty="0">
                <a:solidFill>
                  <a:schemeClr val="bg1"/>
                </a:solidFill>
                <a:latin typeface="Arial"/>
                <a:ea typeface="+mn-ea"/>
                <a:cs typeface="Arial"/>
              </a:rPr>
            </a:br>
            <a:endParaRPr lang="en-US" sz="4800" dirty="0">
              <a:solidFill>
                <a:schemeClr val="bg1"/>
              </a:solidFill>
              <a:latin typeface="Arial"/>
              <a:ea typeface="+mn-ea"/>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0" name="Rectangle 4"/>
          <p:cNvSpPr>
            <a:spLocks noGrp="1" noChangeArrowheads="1"/>
          </p:cNvSpPr>
          <p:nvPr>
            <p:ph type="title" idx="4294967295"/>
          </p:nvPr>
        </p:nvSpPr>
        <p:spPr/>
        <p:txBody>
          <a:bodyPr/>
          <a:lstStyle/>
          <a:p>
            <a:pPr>
              <a:defRPr/>
            </a:pPr>
            <a:r>
              <a:rPr lang="en-US"/>
              <a:t>Only by Grace 2 of 4</a:t>
            </a:r>
          </a:p>
        </p:txBody>
      </p:sp>
      <p:pic>
        <p:nvPicPr>
          <p:cNvPr id="559106"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3175" y="1524000"/>
            <a:ext cx="9163050" cy="3786188"/>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en-US" sz="4800" dirty="0">
                <a:solidFill>
                  <a:schemeClr val="bg1"/>
                </a:solidFill>
                <a:latin typeface="Arial"/>
                <a:ea typeface="+mn-ea"/>
                <a:cs typeface="Arial"/>
              </a:rPr>
              <a:t>Into Your presence You call us </a:t>
            </a:r>
            <a:br>
              <a:rPr lang="en-US" sz="4800" dirty="0">
                <a:solidFill>
                  <a:schemeClr val="bg1"/>
                </a:solidFill>
                <a:latin typeface="Arial"/>
                <a:ea typeface="+mn-ea"/>
                <a:cs typeface="Arial"/>
              </a:rPr>
            </a:br>
            <a:r>
              <a:rPr lang="en-US" sz="4800" dirty="0">
                <a:solidFill>
                  <a:schemeClr val="bg1"/>
                </a:solidFill>
                <a:latin typeface="Arial"/>
                <a:ea typeface="+mn-ea"/>
                <a:cs typeface="Arial"/>
              </a:rPr>
              <a:t>Call us to come </a:t>
            </a:r>
            <a:br>
              <a:rPr lang="en-US" sz="4800" dirty="0">
                <a:solidFill>
                  <a:schemeClr val="bg1"/>
                </a:solidFill>
                <a:latin typeface="Arial"/>
                <a:ea typeface="+mn-ea"/>
                <a:cs typeface="Arial"/>
              </a:rPr>
            </a:br>
            <a:r>
              <a:rPr lang="en-US" sz="4800" dirty="0">
                <a:solidFill>
                  <a:schemeClr val="bg1"/>
                </a:solidFill>
                <a:latin typeface="Arial"/>
                <a:ea typeface="+mn-ea"/>
                <a:cs typeface="Arial"/>
              </a:rPr>
              <a:t>Into Your presence You draw us </a:t>
            </a:r>
            <a:br>
              <a:rPr lang="en-US" sz="4800" dirty="0">
                <a:solidFill>
                  <a:schemeClr val="bg1"/>
                </a:solidFill>
                <a:latin typeface="Arial"/>
                <a:ea typeface="+mn-ea"/>
                <a:cs typeface="Arial"/>
              </a:rPr>
            </a:br>
            <a:r>
              <a:rPr lang="en-US" sz="4800" dirty="0">
                <a:solidFill>
                  <a:schemeClr val="bg1"/>
                </a:solidFill>
                <a:latin typeface="Arial"/>
                <a:ea typeface="+mn-ea"/>
                <a:cs typeface="Arial"/>
              </a:rPr>
              <a:t>And now by Your grace we come </a:t>
            </a:r>
            <a:br>
              <a:rPr lang="en-US" sz="4800" dirty="0">
                <a:solidFill>
                  <a:schemeClr val="bg1"/>
                </a:solidFill>
                <a:latin typeface="Arial"/>
                <a:ea typeface="+mn-ea"/>
                <a:cs typeface="Arial"/>
              </a:rPr>
            </a:br>
            <a:r>
              <a:rPr lang="en-US" sz="4800" dirty="0">
                <a:solidFill>
                  <a:schemeClr val="bg1"/>
                </a:solidFill>
                <a:latin typeface="Arial"/>
                <a:ea typeface="+mn-ea"/>
                <a:cs typeface="Arial"/>
              </a:rPr>
              <a:t>Now by Your grace we come </a:t>
            </a:r>
          </a:p>
        </p:txBody>
      </p:sp>
    </p:spTree>
  </p:cSld>
  <p:clrMapOvr>
    <a:masterClrMapping/>
  </p:clrMapOvr>
  <p:transition xmlns:p14="http://schemas.microsoft.com/office/powerpoint/2010/mai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8" name="Rectangle 4"/>
          <p:cNvSpPr>
            <a:spLocks noGrp="1" noChangeArrowheads="1"/>
          </p:cNvSpPr>
          <p:nvPr>
            <p:ph type="title" idx="4294967295"/>
          </p:nvPr>
        </p:nvSpPr>
        <p:spPr/>
        <p:txBody>
          <a:bodyPr/>
          <a:lstStyle/>
          <a:p>
            <a:pPr>
              <a:defRPr/>
            </a:pPr>
            <a:r>
              <a:rPr lang="en-US"/>
              <a:t>Only by Grace 3 of 4</a:t>
            </a:r>
          </a:p>
        </p:txBody>
      </p:sp>
      <p:pic>
        <p:nvPicPr>
          <p:cNvPr id="561154"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533400" y="2070100"/>
            <a:ext cx="8420100" cy="44831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800" dirty="0">
                <a:solidFill>
                  <a:schemeClr val="bg1"/>
                </a:solidFill>
                <a:latin typeface="Arial"/>
                <a:ea typeface="+mn-ea"/>
                <a:cs typeface="Arial"/>
              </a:rPr>
              <a:t>Lord, if You marked our transgressions </a:t>
            </a:r>
            <a:br>
              <a:rPr lang="en-US" sz="4800" dirty="0">
                <a:solidFill>
                  <a:schemeClr val="bg1"/>
                </a:solidFill>
                <a:latin typeface="Arial"/>
                <a:ea typeface="+mn-ea"/>
                <a:cs typeface="Arial"/>
              </a:rPr>
            </a:br>
            <a:r>
              <a:rPr lang="en-US" sz="4800" dirty="0">
                <a:solidFill>
                  <a:schemeClr val="bg1"/>
                </a:solidFill>
                <a:latin typeface="Arial"/>
                <a:ea typeface="+mn-ea"/>
                <a:cs typeface="Arial"/>
              </a:rPr>
              <a:t>who would stand? </a:t>
            </a:r>
            <a:br>
              <a:rPr lang="en-US" sz="4800" dirty="0">
                <a:solidFill>
                  <a:schemeClr val="bg1"/>
                </a:solidFill>
                <a:latin typeface="Arial"/>
                <a:ea typeface="+mn-ea"/>
                <a:cs typeface="Arial"/>
              </a:rPr>
            </a:br>
            <a:r>
              <a:rPr lang="en-US" sz="4800" dirty="0">
                <a:solidFill>
                  <a:schemeClr val="bg1"/>
                </a:solidFill>
                <a:latin typeface="Arial"/>
                <a:ea typeface="+mn-ea"/>
                <a:cs typeface="Arial"/>
              </a:rPr>
              <a:t>But thanks to Your grace </a:t>
            </a:r>
            <a:br>
              <a:rPr lang="en-US" sz="4800" dirty="0">
                <a:solidFill>
                  <a:schemeClr val="bg1"/>
                </a:solidFill>
                <a:latin typeface="Arial"/>
                <a:ea typeface="+mn-ea"/>
                <a:cs typeface="Arial"/>
              </a:rPr>
            </a:br>
            <a:r>
              <a:rPr lang="en-US" sz="4800" dirty="0">
                <a:solidFill>
                  <a:schemeClr val="bg1"/>
                </a:solidFill>
                <a:latin typeface="Arial"/>
                <a:ea typeface="+mn-ea"/>
                <a:cs typeface="Arial"/>
              </a:rPr>
              <a:t>we are cleansed by the blood of the Lamb</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6" name="Rectangle 4"/>
          <p:cNvSpPr>
            <a:spLocks noGrp="1" noChangeArrowheads="1"/>
          </p:cNvSpPr>
          <p:nvPr>
            <p:ph type="title" idx="4294967295"/>
          </p:nvPr>
        </p:nvSpPr>
        <p:spPr/>
        <p:txBody>
          <a:bodyPr/>
          <a:lstStyle/>
          <a:p>
            <a:pPr>
              <a:defRPr/>
            </a:pPr>
            <a:r>
              <a:rPr lang="en-US"/>
              <a:t>Only by Grace 4 of 4</a:t>
            </a:r>
          </a:p>
        </p:txBody>
      </p:sp>
      <p:pic>
        <p:nvPicPr>
          <p:cNvPr id="563202"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5400" y="3733800"/>
            <a:ext cx="9163050" cy="304641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en-US" sz="4800" dirty="0">
                <a:solidFill>
                  <a:schemeClr val="bg1"/>
                </a:solidFill>
                <a:latin typeface="Arial"/>
                <a:ea typeface="+mn-ea"/>
                <a:cs typeface="Arial"/>
              </a:rPr>
              <a:t>Only by grace can we enter </a:t>
            </a:r>
            <a:br>
              <a:rPr lang="en-US" sz="4800" dirty="0">
                <a:solidFill>
                  <a:schemeClr val="bg1"/>
                </a:solidFill>
                <a:latin typeface="Arial"/>
                <a:ea typeface="+mn-ea"/>
                <a:cs typeface="Arial"/>
              </a:rPr>
            </a:br>
            <a:r>
              <a:rPr lang="en-US" sz="4800" dirty="0">
                <a:solidFill>
                  <a:schemeClr val="bg1"/>
                </a:solidFill>
                <a:latin typeface="Arial"/>
                <a:ea typeface="+mn-ea"/>
                <a:cs typeface="Arial"/>
              </a:rPr>
              <a:t>And now by Your grace we come </a:t>
            </a:r>
            <a:br>
              <a:rPr lang="en-US" sz="4800" dirty="0">
                <a:solidFill>
                  <a:schemeClr val="bg1"/>
                </a:solidFill>
                <a:latin typeface="Arial"/>
                <a:ea typeface="+mn-ea"/>
                <a:cs typeface="Arial"/>
              </a:rPr>
            </a:br>
            <a:r>
              <a:rPr lang="en-US" sz="4800" dirty="0">
                <a:solidFill>
                  <a:schemeClr val="bg1"/>
                </a:solidFill>
                <a:latin typeface="Arial"/>
                <a:ea typeface="+mn-ea"/>
                <a:cs typeface="Arial"/>
              </a:rPr>
              <a:t>Now by Your grace we come </a:t>
            </a:r>
          </a:p>
          <a:p>
            <a:pPr>
              <a:defRPr/>
            </a:pPr>
            <a:r>
              <a:rPr lang="en-US" sz="4800" dirty="0">
                <a:solidFill>
                  <a:schemeClr val="bg1"/>
                </a:solidFill>
                <a:latin typeface="Arial"/>
                <a:ea typeface="+mn-ea"/>
                <a:cs typeface="Arial"/>
              </a:rPr>
              <a:t>Now by Your grace we come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mtClean="0"/>
              <a:t>Black</a:t>
            </a:r>
          </a:p>
        </p:txBody>
      </p:sp>
      <p:sp>
        <p:nvSpPr>
          <p:cNvPr id="56525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7" name="Picture 9" descr="074J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452563"/>
            <a:ext cx="481488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a:xfrm>
            <a:off x="3708400" y="5562600"/>
            <a:ext cx="5435600" cy="838200"/>
          </a:xfrm>
        </p:spPr>
        <p:txBody>
          <a:bodyPr/>
          <a:lstStyle/>
          <a:p>
            <a:pPr algn="ctr">
              <a:defRPr/>
            </a:pPr>
            <a:r>
              <a:rPr lang="en-US" sz="3600">
                <a:latin typeface="Tahoma" charset="0"/>
                <a:ea typeface="ＭＳ Ｐゴシック" charset="0"/>
                <a:cs typeface="ＭＳ Ｐゴシック" charset="0"/>
              </a:rPr>
              <a:t>Tính lịch sử</a:t>
            </a: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123907" name="Rectangle 3"/>
          <p:cNvSpPr>
            <a:spLocks noGrp="1" noChangeArrowheads="1"/>
          </p:cNvSpPr>
          <p:nvPr>
            <p:ph type="title" idx="4294967295"/>
          </p:nvPr>
        </p:nvSpPr>
        <p:spPr>
          <a:xfrm>
            <a:off x="152400" y="1219200"/>
            <a:ext cx="8763000" cy="3886200"/>
          </a:xfrm>
        </p:spPr>
        <p:txBody>
          <a:bodyPr/>
          <a:lstStyle/>
          <a:p>
            <a:pPr algn="ctr" eaLnBrk="1" hangingPunct="1">
              <a:defRPr/>
            </a:pPr>
            <a:r>
              <a:rPr lang="en-US" altLang="ja-JP" sz="6600" dirty="0" smtClean="0">
                <a:solidFill>
                  <a:srgbClr val="FFFFFF"/>
                </a:solidFill>
                <a:latin typeface="Times New Roman" charset="0"/>
                <a:ea typeface="ＭＳ Ｐゴシック" charset="0"/>
                <a:cs typeface="ＭＳ Ｐゴシック" charset="0"/>
              </a:rPr>
              <a:t>"</a:t>
            </a:r>
            <a:r>
              <a:rPr lang="en-US" sz="6600" dirty="0" err="1" smtClean="0">
                <a:solidFill>
                  <a:srgbClr val="FFFFFF"/>
                </a:solidFill>
                <a:latin typeface="Times New Roman" charset="0"/>
                <a:ea typeface="ＭＳ Ｐゴシック" charset="0"/>
                <a:cs typeface="ＭＳ Ｐゴシック" charset="0"/>
              </a:rPr>
              <a:t>Đi</a:t>
            </a:r>
            <a:r>
              <a:rPr lang="en-US" sz="6600" dirty="0">
                <a:solidFill>
                  <a:srgbClr val="FFFFFF"/>
                </a:solidFill>
                <a:latin typeface="Times New Roman" charset="0"/>
                <a:ea typeface="ＭＳ Ｐゴシック" charset="0"/>
                <a:cs typeface="ＭＳ Ｐゴシック" charset="0"/>
              </a:rPr>
              <a:t>! </a:t>
            </a:r>
            <a:r>
              <a:rPr lang="en-US" sz="6600" dirty="0" err="1">
                <a:solidFill>
                  <a:srgbClr val="FFFFFF"/>
                </a:solidFill>
                <a:latin typeface="Times New Roman" charset="0"/>
                <a:ea typeface="ＭＳ Ｐゴシック" charset="0"/>
                <a:cs typeface="ＭＳ Ｐゴシック" charset="0"/>
              </a:rPr>
              <a:t>Dạ</a:t>
            </a:r>
            <a:r>
              <a:rPr lang="en-US" sz="6600" dirty="0">
                <a:solidFill>
                  <a:srgbClr val="FFFFFF"/>
                </a:solidFill>
                <a:latin typeface="Times New Roman" charset="0"/>
                <a:ea typeface="ＭＳ Ｐゴシック" charset="0"/>
                <a:cs typeface="ＭＳ Ｐゴシック" charset="0"/>
              </a:rPr>
              <a:t>! Whoa</a:t>
            </a:r>
            <a:r>
              <a:rPr lang="en-US" sz="6600" dirty="0" smtClean="0">
                <a:solidFill>
                  <a:srgbClr val="FFFFFF"/>
                </a:solidFill>
                <a:latin typeface="Times New Roman" charset="0"/>
                <a:ea typeface="ＭＳ Ｐゴシック" charset="0"/>
                <a:cs typeface="ＭＳ Ｐゴシック" charset="0"/>
              </a:rPr>
              <a:t>!</a:t>
            </a:r>
            <a:r>
              <a:rPr lang="en-US" altLang="ja-JP" sz="6600" dirty="0" smtClean="0">
                <a:solidFill>
                  <a:srgbClr val="FFFFFF"/>
                </a:solidFill>
                <a:latin typeface="Times New Roman" charset="0"/>
                <a:ea typeface="ＭＳ Ｐゴシック" charset="0"/>
                <a:cs typeface="ＭＳ Ｐゴシック" charset="0"/>
              </a:rPr>
              <a:t>"</a:t>
            </a:r>
            <a:r>
              <a:rPr lang="en-US" sz="6600" dirty="0" smtClean="0">
                <a:solidFill>
                  <a:srgbClr val="FFFFFF"/>
                </a:solidFill>
                <a:latin typeface="Times New Roman" charset="0"/>
                <a:ea typeface="ＭＳ Ｐゴシック" charset="0"/>
                <a:cs typeface="ＭＳ Ｐゴシック" charset="0"/>
              </a:rPr>
              <a:t>  </a:t>
            </a:r>
            <a:r>
              <a:rPr lang="en-US" sz="6600" dirty="0">
                <a:solidFill>
                  <a:srgbClr val="FFFFFF"/>
                </a:solidFill>
                <a:latin typeface="Times New Roman" charset="0"/>
                <a:ea typeface="ＭＳ Ｐゴシック" charset="0"/>
                <a:cs typeface="ＭＳ Ｐゴシック" charset="0"/>
              </a:rPr>
              <a:t/>
            </a:r>
            <a:br>
              <a:rPr lang="en-US" sz="6600" dirty="0">
                <a:solidFill>
                  <a:srgbClr val="FFFFFF"/>
                </a:solidFill>
                <a:latin typeface="Times New Roman" charset="0"/>
                <a:ea typeface="ＭＳ Ｐゴシック" charset="0"/>
                <a:cs typeface="ＭＳ Ｐゴシック" charset="0"/>
              </a:rPr>
            </a:br>
            <a:r>
              <a:rPr lang="en-US" sz="6600" dirty="0" err="1">
                <a:solidFill>
                  <a:srgbClr val="FFFFFF"/>
                </a:solidFill>
                <a:latin typeface="Times New Roman" charset="0"/>
                <a:ea typeface="ＭＳ Ｐゴシック" charset="0"/>
                <a:cs typeface="ＭＳ Ｐゴシック" charset="0"/>
              </a:rPr>
              <a:t>Giô</a:t>
            </a:r>
            <a:r>
              <a:rPr lang="en-US" sz="6600" dirty="0">
                <a:solidFill>
                  <a:srgbClr val="FFFFFF"/>
                </a:solidFill>
                <a:latin typeface="Times New Roman" charset="0"/>
                <a:ea typeface="ＭＳ Ｐゴシック" charset="0"/>
                <a:cs typeface="ＭＳ Ｐゴシック" charset="0"/>
              </a:rPr>
              <a:t>-na 3</a:t>
            </a:r>
            <a:endParaRPr lang="en-US" sz="6600" dirty="0">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62000" y="1371600"/>
            <a:ext cx="2057400" cy="1143000"/>
          </a:xfrm>
        </p:spPr>
        <p:txBody>
          <a:bodyPr/>
          <a:lstStyle/>
          <a:p>
            <a:pPr>
              <a:defRPr/>
            </a:pPr>
            <a:r>
              <a:rPr lang="en-US" smtClean="0"/>
              <a:t>Success - Failure</a:t>
            </a:r>
          </a:p>
        </p:txBody>
      </p:sp>
      <p:sp>
        <p:nvSpPr>
          <p:cNvPr id="571394"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71395" name="Picture 3" descr="failure-succe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005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txBox="1">
            <a:spLocks/>
          </p:cNvSpPr>
          <p:nvPr/>
        </p:nvSpPr>
        <p:spPr bwMode="auto">
          <a:xfrm rot="21225627">
            <a:off x="2038350" y="3646488"/>
            <a:ext cx="4510088" cy="792162"/>
          </a:xfrm>
          <a:prstGeom prst="rect">
            <a:avLst/>
          </a:prstGeom>
          <a:solidFill>
            <a:srgbClr val="0052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7200" b="1" spc="100" dirty="0" smtClean="0">
                <a:solidFill>
                  <a:srgbClr val="FFFFFF"/>
                </a:solidFill>
                <a:latin typeface="Arial Narrow"/>
                <a:ea typeface="Osaka"/>
                <a:cs typeface="Arial Narrow"/>
              </a:rPr>
              <a:t>FAILURE</a:t>
            </a:r>
            <a:endParaRPr lang="en-US" sz="16600" b="1" spc="100" dirty="0" smtClean="0">
              <a:solidFill>
                <a:srgbClr val="FFFFFF"/>
              </a:solidFill>
              <a:latin typeface="Arial Narrow"/>
              <a:ea typeface="Osaka"/>
              <a:cs typeface="Arial Narrow"/>
            </a:endParaRPr>
          </a:p>
        </p:txBody>
      </p:sp>
      <p:sp>
        <p:nvSpPr>
          <p:cNvPr id="6" name="Title 2"/>
          <p:cNvSpPr txBox="1">
            <a:spLocks/>
          </p:cNvSpPr>
          <p:nvPr/>
        </p:nvSpPr>
        <p:spPr bwMode="auto">
          <a:xfrm rot="21027849">
            <a:off x="2311400" y="1620838"/>
            <a:ext cx="4313238" cy="792162"/>
          </a:xfrm>
          <a:prstGeom prst="rect">
            <a:avLst/>
          </a:prstGeom>
          <a:solidFill>
            <a:srgbClr val="0052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7200" b="1" spc="100" dirty="0" smtClean="0">
                <a:solidFill>
                  <a:srgbClr val="FFFFFF"/>
                </a:solidFill>
                <a:latin typeface="Arial Narrow"/>
                <a:ea typeface="Osaka"/>
                <a:cs typeface="Arial Narrow"/>
              </a:rPr>
              <a:t>SUCCESS</a:t>
            </a:r>
            <a:endParaRPr lang="en-US" sz="16600" b="1" spc="100" dirty="0" smtClean="0">
              <a:solidFill>
                <a:srgbClr val="FFFFFF"/>
              </a:solidFill>
              <a:latin typeface="Arial Narrow"/>
              <a:ea typeface="Osaka"/>
              <a:cs typeface="Arial Narrow"/>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172200" y="838200"/>
            <a:ext cx="2057400" cy="1143000"/>
          </a:xfrm>
        </p:spPr>
        <p:txBody>
          <a:bodyPr/>
          <a:lstStyle/>
          <a:p>
            <a:pPr>
              <a:defRPr/>
            </a:pPr>
            <a:r>
              <a:rPr lang="en-US" smtClean="0"/>
              <a:t>Failure of Logic</a:t>
            </a:r>
          </a:p>
        </p:txBody>
      </p:sp>
      <p:sp>
        <p:nvSpPr>
          <p:cNvPr id="57344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73443" name="Picture 3" descr="failure-of-logic-fail-demotivational-poster-12099891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0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txBox="1">
            <a:spLocks/>
          </p:cNvSpPr>
          <p:nvPr/>
        </p:nvSpPr>
        <p:spPr bwMode="auto">
          <a:xfrm>
            <a:off x="0" y="6284913"/>
            <a:ext cx="5580063" cy="457200"/>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2000" b="1" dirty="0" smtClean="0">
                <a:solidFill>
                  <a:srgbClr val="FFFFFF"/>
                </a:solidFill>
                <a:latin typeface="Arial"/>
                <a:ea typeface="Osaka"/>
                <a:cs typeface="Arial"/>
              </a:rPr>
              <a:t>This is why we can't have nice things</a:t>
            </a:r>
            <a:endParaRPr lang="en-US" b="1" dirty="0" smtClean="0">
              <a:solidFill>
                <a:srgbClr val="FFFFFF"/>
              </a:solidFill>
              <a:latin typeface="Arial"/>
              <a:ea typeface="Osaka"/>
              <a:cs typeface="Arial"/>
            </a:endParaRPr>
          </a:p>
        </p:txBody>
      </p:sp>
      <p:sp>
        <p:nvSpPr>
          <p:cNvPr id="6" name="Title 2"/>
          <p:cNvSpPr txBox="1">
            <a:spLocks/>
          </p:cNvSpPr>
          <p:nvPr/>
        </p:nvSpPr>
        <p:spPr bwMode="auto">
          <a:xfrm>
            <a:off x="0" y="5732463"/>
            <a:ext cx="5580063" cy="649287"/>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4000" b="1" dirty="0" smtClean="0">
                <a:solidFill>
                  <a:srgbClr val="FFFFFF"/>
                </a:solidFill>
                <a:latin typeface="Times New Roman"/>
                <a:ea typeface="Osaka"/>
                <a:cs typeface="Times New Roman"/>
              </a:rPr>
              <a:t>FAILURE OF LOGIC</a:t>
            </a:r>
            <a:endParaRPr lang="en-US" sz="7200" b="1" dirty="0" smtClean="0">
              <a:solidFill>
                <a:srgbClr val="FFFFFF"/>
              </a:solidFill>
              <a:latin typeface="Times New Roman"/>
              <a:ea typeface="Osaka"/>
              <a:cs typeface="Times New Roman"/>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54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75490" name="Picture 3" descr="failure-bestnot goodenough.gif"/>
          <p:cNvPicPr>
            <a:picLocks noChangeAspect="1"/>
          </p:cNvPicPr>
          <p:nvPr/>
        </p:nvPicPr>
        <p:blipFill>
          <a:blip r:embed="rId3">
            <a:extLst>
              <a:ext uri="{28A0092B-C50C-407E-A947-70E740481C1C}">
                <a14:useLocalDpi xmlns:a14="http://schemas.microsoft.com/office/drawing/2010/main" val="0"/>
              </a:ext>
            </a:extLst>
          </a:blip>
          <a:srcRect t="3108" b="3642"/>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6400800"/>
            <a:ext cx="5334000" cy="457200"/>
          </a:xfrm>
          <a:solidFill>
            <a:schemeClr val="tx1"/>
          </a:solidFill>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lstStyle/>
          <a:p>
            <a:pPr>
              <a:defRPr/>
            </a:pPr>
            <a:r>
              <a:rPr lang="en-US" sz="2000" dirty="0" smtClean="0">
                <a:solidFill>
                  <a:srgbClr val="FFFFFF"/>
                </a:solidFill>
                <a:latin typeface="Copperplate" charset="0"/>
                <a:cs typeface="Copperplate" charset="0"/>
              </a:rPr>
              <a:t>When your best isn</a:t>
            </a:r>
            <a:r>
              <a:rPr lang="fr-FR" altLang="ja-JP" sz="2000" dirty="0" smtClean="0">
                <a:solidFill>
                  <a:srgbClr val="FFFFFF"/>
                </a:solidFill>
                <a:latin typeface="Copperplate" charset="0"/>
                <a:cs typeface="Copperplate" charset="0"/>
              </a:rPr>
              <a:t>'</a:t>
            </a:r>
            <a:r>
              <a:rPr lang="en-US" sz="2000" dirty="0" smtClean="0">
                <a:solidFill>
                  <a:srgbClr val="FFFFFF"/>
                </a:solidFill>
                <a:latin typeface="Copperplate" charset="0"/>
                <a:cs typeface="Copperplate" charset="0"/>
              </a:rPr>
              <a:t>t good enough</a:t>
            </a:r>
            <a:endParaRPr lang="en-US" dirty="0" smtClean="0">
              <a:solidFill>
                <a:srgbClr val="FFFFFF"/>
              </a:solidFill>
            </a:endParaRPr>
          </a:p>
        </p:txBody>
      </p:sp>
      <p:sp>
        <p:nvSpPr>
          <p:cNvPr id="5" name="Title 2"/>
          <p:cNvSpPr txBox="1">
            <a:spLocks/>
          </p:cNvSpPr>
          <p:nvPr/>
        </p:nvSpPr>
        <p:spPr bwMode="auto">
          <a:xfrm>
            <a:off x="0" y="5732463"/>
            <a:ext cx="5580063" cy="649287"/>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6000" b="1" dirty="0" smtClean="0">
                <a:solidFill>
                  <a:srgbClr val="FFFFFF"/>
                </a:solidFill>
                <a:latin typeface="Times New Roman"/>
                <a:ea typeface="Osaka"/>
                <a:cs typeface="Times New Roman"/>
              </a:rPr>
              <a:t>FAILURE</a:t>
            </a:r>
            <a:endParaRPr lang="en-US" sz="11500" b="1" dirty="0" smtClean="0">
              <a:solidFill>
                <a:srgbClr val="FFFFFF"/>
              </a:solidFill>
              <a:latin typeface="Times New Roman"/>
              <a:ea typeface="Osaka"/>
              <a:cs typeface="Times New Roman"/>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5809" name="Picture 6" descr="28 Dav-Sol 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0" name="Text Box 24"/>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eaLnBrk="1" hangingPunct="1">
              <a:spcBef>
                <a:spcPct val="50000"/>
              </a:spcBef>
            </a:pPr>
            <a:r>
              <a:rPr lang="en-US" b="1">
                <a:latin typeface="Comic Sans MS" charset="0"/>
                <a:ea typeface="MS Pゴシック" charset="0"/>
                <a:cs typeface="MS Pゴシック" charset="0"/>
              </a:rPr>
              <a:t>446</a:t>
            </a:r>
          </a:p>
        </p:txBody>
      </p:sp>
      <p:sp>
        <p:nvSpPr>
          <p:cNvPr id="99354" name="Rectangle 26" descr="Green marble"/>
          <p:cNvSpPr>
            <a:spLocks noGrp="1" noChangeArrowheads="1"/>
          </p:cNvSpPr>
          <p:nvPr>
            <p:ph type="title" idx="4294967295"/>
          </p:nvPr>
        </p:nvSpPr>
        <p:spPr>
          <a:xfrm>
            <a:off x="0" y="109538"/>
            <a:ext cx="3563938" cy="1490662"/>
          </a:xfrm>
          <a:effectLst>
            <a:outerShdw blurRad="63500" dist="107763" dir="2700000" algn="ctr" rotWithShape="0">
              <a:srgbClr val="030201">
                <a:alpha val="74998"/>
              </a:srgbClr>
            </a:outerShdw>
          </a:effectLst>
        </p:spPr>
        <p:txBody>
          <a:bodyPr/>
          <a:lstStyle/>
          <a:p>
            <a:pPr eaLnBrk="1" hangingPunct="1">
              <a:defRPr/>
            </a:pPr>
            <a:r>
              <a:rPr lang="en-US" sz="2900" smtClean="0">
                <a:solidFill>
                  <a:srgbClr val="FFFFFF"/>
                </a:solidFill>
                <a:latin typeface="Tahoma" pitchFamily="34" charset="0"/>
              </a:rPr>
              <a:t>Sự mở rộng dưới thời II Giê-rô-bô-am</a:t>
            </a:r>
            <a:endParaRPr lang="en-US" smtClean="0">
              <a:solidFill>
                <a:schemeClr val="bg1"/>
              </a:solidFill>
              <a:latin typeface="Tahoma" pitchFamily="34"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14" name="TextBox 13"/>
            <p:cNvSpPr txBox="1"/>
            <p:nvPr/>
          </p:nvSpPr>
          <p:spPr>
            <a:xfrm>
              <a:off x="7184902" y="1752600"/>
              <a:ext cx="1959098" cy="400110"/>
            </a:xfrm>
            <a:prstGeom prst="rect">
              <a:avLst/>
            </a:prstGeom>
            <a:grpFill/>
          </p:spPr>
          <p:txBody>
            <a:bodyPr>
              <a:spAutoFit/>
            </a:bodyPr>
            <a:lstStyle/>
            <a:p>
              <a:pPr>
                <a:defRPr/>
              </a:pPr>
              <a:r>
                <a:rPr lang="en-US" sz="2000" b="1" dirty="0">
                  <a:solidFill>
                    <a:srgbClr val="FFFFFF"/>
                  </a:solidFill>
                  <a:latin typeface="Arial"/>
                  <a:ea typeface="+mn-ea"/>
                  <a:cs typeface="Arial"/>
                </a:rPr>
                <a:t>Jeroboam II</a:t>
              </a:r>
            </a:p>
          </p:txBody>
        </p:sp>
      </p:grpSp>
      <p:sp>
        <p:nvSpPr>
          <p:cNvPr id="16" name="TextBox 15"/>
          <p:cNvSpPr txBox="1">
            <a:spLocks noChangeArrowheads="1"/>
          </p:cNvSpPr>
          <p:nvPr/>
        </p:nvSpPr>
        <p:spPr bwMode="auto">
          <a:xfrm>
            <a:off x="0" y="3441700"/>
            <a:ext cx="4495800" cy="3378200"/>
          </a:xfrm>
          <a:prstGeom prst="rect">
            <a:avLst/>
          </a:prstGeom>
          <a:solidFill>
            <a:srgbClr val="232A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ea typeface="MS Pゴシック" charset="0"/>
                <a:cs typeface="MS Pゴシック" charset="0"/>
              </a:rPr>
              <a:t>Người khôi phục bờ cõi Y-sơ-ra-ên từ nơi giáp Ha-mát cho đến biển đồng bằng, theo như lời Giê-hô-va Đức Chúa Trời của Y-sơ-ra-ên đã phán bởi miệng tiên tri Giô-na, tôi tớ Ngài, là con trai A-mi-tai, ở tại Gát-Hê-phe. </a:t>
            </a:r>
            <a:r>
              <a:rPr lang="en-US">
                <a:latin typeface="Arial" charset="0"/>
                <a:ea typeface="MS Pゴシック" charset="0"/>
                <a:cs typeface="MS Pゴシック" charset="0"/>
              </a:rPr>
              <a:t/>
            </a:r>
            <a:br>
              <a:rPr lang="en-US">
                <a:latin typeface="Arial" charset="0"/>
                <a:ea typeface="MS Pゴシック" charset="0"/>
                <a:cs typeface="MS Pゴシック" charset="0"/>
              </a:rPr>
            </a:br>
            <a:r>
              <a:rPr lang="en-US">
                <a:latin typeface="Arial" charset="0"/>
                <a:ea typeface="MS Pゴシック" charset="0"/>
                <a:cs typeface="MS Pゴシック" charset="0"/>
              </a:rPr>
              <a:t>(2 Vua 14:25 NLT).</a:t>
            </a:r>
            <a:br>
              <a:rPr lang="en-US">
                <a:latin typeface="Arial" charset="0"/>
                <a:ea typeface="MS Pゴシック" charset="0"/>
                <a:cs typeface="MS Pゴシック" charset="0"/>
              </a:rPr>
            </a:br>
            <a:r>
              <a:rPr lang="en-US">
                <a:latin typeface="Arial" charset="0"/>
                <a:ea typeface="MS Pゴシック" charset="0"/>
                <a:cs typeface="MS Pゴシック" charset="0"/>
              </a:rPr>
              <a:t>* Hebrew the sea of the Arabah</a:t>
            </a: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10" name="TextBox 9"/>
            <p:cNvSpPr txBox="1"/>
            <p:nvPr/>
          </p:nvSpPr>
          <p:spPr>
            <a:xfrm>
              <a:off x="6380390" y="3429000"/>
              <a:ext cx="2328865" cy="400110"/>
            </a:xfrm>
            <a:prstGeom prst="rect">
              <a:avLst/>
            </a:prstGeom>
            <a:grpFill/>
          </p:spPr>
          <p:txBody>
            <a:bodyPr>
              <a:spAutoFit/>
            </a:bodyPr>
            <a:lstStyle/>
            <a:p>
              <a:pPr>
                <a:defRPr/>
              </a:pPr>
              <a:r>
                <a:rPr lang="en-US" sz="2000" b="1" dirty="0">
                  <a:solidFill>
                    <a:srgbClr val="FFFFFF"/>
                  </a:solidFill>
                  <a:latin typeface="Arial"/>
                  <a:ea typeface="+mn-ea"/>
                  <a:cs typeface="Arial"/>
                </a:rPr>
                <a:t>Jeroboam I (930 BC)</a:t>
              </a:r>
            </a:p>
          </p:txBody>
        </p:sp>
      </p:gr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z="2000" dirty="0" smtClean="0">
                <a:solidFill>
                  <a:srgbClr val="FFFFFF"/>
                </a:solidFill>
                <a:latin typeface="Copperplate" charset="0"/>
                <a:cs typeface="Copperplate" charset="0"/>
              </a:rPr>
              <a:t>If at first you don</a:t>
            </a:r>
            <a:r>
              <a:rPr lang="fr-FR" altLang="ja-JP" sz="2000" dirty="0" smtClean="0">
                <a:solidFill>
                  <a:srgbClr val="FFFFFF"/>
                </a:solidFill>
                <a:latin typeface="Copperplate" charset="0"/>
                <a:cs typeface="Copperplate" charset="0"/>
              </a:rPr>
              <a:t>'</a:t>
            </a:r>
            <a:r>
              <a:rPr lang="en-US" sz="2000" dirty="0" smtClean="0">
                <a:solidFill>
                  <a:srgbClr val="FFFFFF"/>
                </a:solidFill>
                <a:latin typeface="Copperplate" charset="0"/>
                <a:cs typeface="Copperplate" charset="0"/>
              </a:rPr>
              <a:t>t succeed, </a:t>
            </a:r>
            <a:br>
              <a:rPr lang="en-US" sz="2000" dirty="0" smtClean="0">
                <a:solidFill>
                  <a:srgbClr val="FFFFFF"/>
                </a:solidFill>
                <a:latin typeface="Copperplate" charset="0"/>
                <a:cs typeface="Copperplate" charset="0"/>
              </a:rPr>
            </a:br>
            <a:r>
              <a:rPr lang="en-US" sz="2000" dirty="0" smtClean="0">
                <a:solidFill>
                  <a:srgbClr val="FFFFFF"/>
                </a:solidFill>
                <a:latin typeface="Copperplate" charset="0"/>
                <a:cs typeface="Copperplate" charset="0"/>
              </a:rPr>
              <a:t>failure may be your style </a:t>
            </a:r>
            <a:endParaRPr lang="en-US" dirty="0" smtClean="0"/>
          </a:p>
        </p:txBody>
      </p:sp>
      <p:sp>
        <p:nvSpPr>
          <p:cNvPr id="57753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77539" name="Picture 3" descr="failure.jpg"/>
          <p:cNvPicPr>
            <a:picLocks noChangeAspect="1"/>
          </p:cNvPicPr>
          <p:nvPr/>
        </p:nvPicPr>
        <p:blipFill>
          <a:blip r:embed="rId3">
            <a:extLst>
              <a:ext uri="{28A0092B-C50C-407E-A947-70E740481C1C}">
                <a14:useLocalDpi xmlns:a14="http://schemas.microsoft.com/office/drawing/2010/main" val="0"/>
              </a:ext>
            </a:extLst>
          </a:blip>
          <a:srcRect t="6097" r="4065" b="2438"/>
          <a:stretch>
            <a:fillRect/>
          </a:stretch>
        </p:blipFill>
        <p:spPr bwMode="auto">
          <a:xfrm>
            <a:off x="76200" y="-26988"/>
            <a:ext cx="89916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40" name="TextBox 4"/>
          <p:cNvSpPr txBox="1">
            <a:spLocks noChangeArrowheads="1"/>
          </p:cNvSpPr>
          <p:nvPr/>
        </p:nvSpPr>
        <p:spPr bwMode="auto">
          <a:xfrm>
            <a:off x="1981200" y="6172200"/>
            <a:ext cx="57150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000">
                <a:solidFill>
                  <a:srgbClr val="FFFFFF"/>
                </a:solidFill>
                <a:latin typeface="Copperplate" charset="0"/>
                <a:ea typeface="ＭＳ Ｐゴシック" charset="0"/>
                <a:cs typeface="ＭＳ Ｐゴシック" charset="0"/>
              </a:rPr>
              <a:t>If at first you don</a:t>
            </a:r>
            <a:r>
              <a:rPr lang="fr-FR" altLang="ja-JP" sz="2000">
                <a:solidFill>
                  <a:srgbClr val="FFFFFF"/>
                </a:solidFill>
                <a:latin typeface="Copperplate" charset="0"/>
                <a:cs typeface="Copperplate" charset="0"/>
              </a:rPr>
              <a:t>'</a:t>
            </a:r>
            <a:r>
              <a:rPr lang="en-US" sz="2000">
                <a:solidFill>
                  <a:srgbClr val="FFFFFF"/>
                </a:solidFill>
                <a:latin typeface="Copperplate" charset="0"/>
                <a:cs typeface="Copperplate" charset="0"/>
              </a:rPr>
              <a:t>t succeed, </a:t>
            </a:r>
            <a:br>
              <a:rPr lang="en-US" sz="2000">
                <a:solidFill>
                  <a:srgbClr val="FFFFFF"/>
                </a:solidFill>
                <a:latin typeface="Copperplate" charset="0"/>
                <a:cs typeface="Copperplate" charset="0"/>
              </a:rPr>
            </a:br>
            <a:r>
              <a:rPr lang="en-US" sz="2000">
                <a:solidFill>
                  <a:srgbClr val="FFFFFF"/>
                </a:solidFill>
                <a:latin typeface="Copperplate" charset="0"/>
                <a:cs typeface="Copperplate" charset="0"/>
              </a:rPr>
              <a:t>failure may be your style </a:t>
            </a:r>
          </a:p>
        </p:txBody>
      </p:sp>
      <p:sp>
        <p:nvSpPr>
          <p:cNvPr id="6" name="Title 2"/>
          <p:cNvSpPr txBox="1">
            <a:spLocks/>
          </p:cNvSpPr>
          <p:nvPr/>
        </p:nvSpPr>
        <p:spPr bwMode="auto">
          <a:xfrm>
            <a:off x="290513" y="6092825"/>
            <a:ext cx="8740775" cy="701675"/>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2400" dirty="0" smtClean="0">
                <a:solidFill>
                  <a:srgbClr val="FFFFFF"/>
                </a:solidFill>
                <a:latin typeface="Copperplate" charset="0"/>
                <a:ea typeface="Osaka"/>
                <a:cs typeface="Copperplate" charset="0"/>
              </a:rPr>
              <a:t>If at first you don't succeed,</a:t>
            </a:r>
            <a:br>
              <a:rPr lang="en-US" sz="2400" dirty="0" smtClean="0">
                <a:solidFill>
                  <a:srgbClr val="FFFFFF"/>
                </a:solidFill>
                <a:latin typeface="Copperplate" charset="0"/>
                <a:ea typeface="Osaka"/>
                <a:cs typeface="Copperplate" charset="0"/>
              </a:rPr>
            </a:br>
            <a:r>
              <a:rPr lang="en-US" sz="2400" dirty="0" smtClean="0">
                <a:solidFill>
                  <a:srgbClr val="FFFFFF"/>
                </a:solidFill>
                <a:latin typeface="Copperplate" charset="0"/>
                <a:ea typeface="Osaka"/>
                <a:cs typeface="Copperplate" charset="0"/>
              </a:rPr>
              <a:t>failure may be your style</a:t>
            </a:r>
            <a:endParaRPr lang="en-US" sz="4800" dirty="0" smtClean="0">
              <a:solidFill>
                <a:srgbClr val="FFFFFF"/>
              </a:solidFill>
              <a:latin typeface="Trebuchet MS"/>
              <a:ea typeface="Osaka"/>
              <a:cs typeface="Osaka"/>
            </a:endParaRPr>
          </a:p>
        </p:txBody>
      </p:sp>
      <p:sp>
        <p:nvSpPr>
          <p:cNvPr id="7" name="Title 2"/>
          <p:cNvSpPr txBox="1">
            <a:spLocks/>
          </p:cNvSpPr>
          <p:nvPr/>
        </p:nvSpPr>
        <p:spPr bwMode="auto">
          <a:xfrm>
            <a:off x="0" y="5229225"/>
            <a:ext cx="9144000" cy="936625"/>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6600" b="1" dirty="0" smtClean="0">
                <a:solidFill>
                  <a:srgbClr val="FFFFFF"/>
                </a:solidFill>
                <a:latin typeface="Times New Roman"/>
                <a:ea typeface="Osaka"/>
                <a:cs typeface="Times New Roman"/>
              </a:rPr>
              <a:t>LOSING</a:t>
            </a:r>
            <a:endParaRPr lang="en-US" sz="13800" b="1" dirty="0" smtClean="0">
              <a:solidFill>
                <a:srgbClr val="FFFFFF"/>
              </a:solidFill>
              <a:latin typeface="Times New Roman"/>
              <a:ea typeface="Osaka"/>
              <a:cs typeface="Times New Roman"/>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958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79586" name="Picture 3" descr="failure0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219200" y="5943600"/>
            <a:ext cx="6705600" cy="519113"/>
          </a:xfrm>
          <a:solidFill>
            <a:schemeClr val="tx1"/>
          </a:solidFill>
          <a:effectLst/>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t">
            <a:spAutoFit/>
          </a:bodyPr>
          <a:lstStyle/>
          <a:p>
            <a:pPr>
              <a:defRPr/>
            </a:pPr>
            <a:r>
              <a:rPr lang="en-US" sz="2800" dirty="0" smtClean="0">
                <a:solidFill>
                  <a:srgbClr val="FFFFFF"/>
                </a:solidFill>
                <a:latin typeface="Copperplate" charset="0"/>
                <a:cs typeface="Copperplate" charset="0"/>
              </a:rPr>
              <a:t>We can</a:t>
            </a:r>
            <a:r>
              <a:rPr lang="fr-FR" altLang="ja-JP" sz="2800" dirty="0" smtClean="0">
                <a:solidFill>
                  <a:srgbClr val="FFFFFF"/>
                </a:solidFill>
                <a:latin typeface="Copperplate" charset="0"/>
                <a:cs typeface="Copperplate" charset="0"/>
              </a:rPr>
              <a:t>'</a:t>
            </a:r>
            <a:r>
              <a:rPr lang="en-US" sz="2800" dirty="0" smtClean="0">
                <a:solidFill>
                  <a:srgbClr val="FFFFFF"/>
                </a:solidFill>
                <a:latin typeface="Copperplate" charset="0"/>
                <a:cs typeface="Copperplate" charset="0"/>
              </a:rPr>
              <a:t>t spell failure without U.</a:t>
            </a:r>
          </a:p>
        </p:txBody>
      </p:sp>
      <p:sp>
        <p:nvSpPr>
          <p:cNvPr id="5" name="Title 2"/>
          <p:cNvSpPr txBox="1">
            <a:spLocks/>
          </p:cNvSpPr>
          <p:nvPr/>
        </p:nvSpPr>
        <p:spPr bwMode="auto">
          <a:xfrm>
            <a:off x="1728788" y="5157788"/>
            <a:ext cx="5580062" cy="647700"/>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6000" b="1" dirty="0" smtClean="0">
                <a:solidFill>
                  <a:srgbClr val="FFFFFF"/>
                </a:solidFill>
                <a:latin typeface="Times New Roman"/>
                <a:ea typeface="Osaka"/>
                <a:cs typeface="Times New Roman"/>
              </a:rPr>
              <a:t>FAILURE</a:t>
            </a:r>
            <a:endParaRPr lang="en-US" sz="11500" b="1" dirty="0" smtClean="0">
              <a:solidFill>
                <a:srgbClr val="FFFFFF"/>
              </a:solidFill>
              <a:latin typeface="Times New Roman"/>
              <a:ea typeface="Osaka"/>
              <a:cs typeface="Times New Roman"/>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163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81634" name="Picture 3" descr="failureshumlu.jpg"/>
          <p:cNvPicPr>
            <a:picLocks noChangeAspect="1"/>
          </p:cNvPicPr>
          <p:nvPr/>
        </p:nvPicPr>
        <p:blipFill>
          <a:blip r:embed="rId3">
            <a:extLst>
              <a:ext uri="{28A0092B-C50C-407E-A947-70E740481C1C}">
                <a14:useLocalDpi xmlns:a14="http://schemas.microsoft.com/office/drawing/2010/main" val="0"/>
              </a:ext>
            </a:extLst>
          </a:blip>
          <a:srcRect l="7207" t="5539" r="8109" b="9169"/>
          <a:stretch>
            <a:fillRect/>
          </a:stretch>
        </p:blipFill>
        <p:spPr bwMode="auto">
          <a:xfrm>
            <a:off x="304800" y="0"/>
            <a:ext cx="838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6415088"/>
            <a:ext cx="9144000" cy="519112"/>
          </a:xfrm>
          <a:solidFill>
            <a:schemeClr val="tx1"/>
          </a:solidFill>
          <a:effectLst/>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t">
            <a:spAutoFit/>
          </a:bodyPr>
          <a:lstStyle/>
          <a:p>
            <a:pPr>
              <a:defRPr/>
            </a:pPr>
            <a:r>
              <a:rPr lang="en-US" sz="2800" dirty="0" smtClean="0">
                <a:solidFill>
                  <a:srgbClr val="FFFFFF"/>
                </a:solidFill>
                <a:latin typeface="Copperplate" charset="0"/>
                <a:cs typeface="Copperplate" charset="0"/>
              </a:rPr>
              <a:t>Sometimes you just don</a:t>
            </a:r>
            <a:r>
              <a:rPr lang="fr-FR" altLang="ja-JP" sz="2800" dirty="0" smtClean="0">
                <a:solidFill>
                  <a:srgbClr val="FFFFFF"/>
                </a:solidFill>
                <a:latin typeface="Copperplate" charset="0"/>
                <a:cs typeface="Copperplate" charset="0"/>
              </a:rPr>
              <a:t>'</a:t>
            </a:r>
            <a:r>
              <a:rPr lang="en-US" sz="2800" dirty="0" smtClean="0">
                <a:solidFill>
                  <a:srgbClr val="FFFFFF"/>
                </a:solidFill>
                <a:latin typeface="Copperplate" charset="0"/>
                <a:cs typeface="Copperplate" charset="0"/>
              </a:rPr>
              <a:t>t have an excuse</a:t>
            </a:r>
          </a:p>
        </p:txBody>
      </p:sp>
      <p:sp>
        <p:nvSpPr>
          <p:cNvPr id="5" name="Title 2"/>
          <p:cNvSpPr txBox="1">
            <a:spLocks/>
          </p:cNvSpPr>
          <p:nvPr/>
        </p:nvSpPr>
        <p:spPr bwMode="auto">
          <a:xfrm>
            <a:off x="1728788" y="5589588"/>
            <a:ext cx="5580062" cy="863600"/>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8000" b="1" dirty="0" smtClean="0">
                <a:solidFill>
                  <a:srgbClr val="FFFFFF"/>
                </a:solidFill>
                <a:latin typeface="Times New Roman"/>
                <a:ea typeface="Osaka"/>
                <a:cs typeface="Times New Roman"/>
              </a:rPr>
              <a:t>FAILURE</a:t>
            </a:r>
            <a:endParaRPr lang="en-US" sz="19900" b="1" dirty="0" smtClean="0">
              <a:solidFill>
                <a:srgbClr val="FFFFFF"/>
              </a:solidFill>
              <a:latin typeface="Times New Roman"/>
              <a:ea typeface="Osaka"/>
              <a:cs typeface="Times New Roman"/>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3" name="Title 2"/>
          <p:cNvSpPr>
            <a:spLocks noGrp="1"/>
          </p:cNvSpPr>
          <p:nvPr>
            <p:ph type="title" idx="4294967295"/>
          </p:nvPr>
        </p:nvSpPr>
        <p:spPr>
          <a:xfrm>
            <a:off x="0" y="0"/>
            <a:ext cx="5867400" cy="1219200"/>
          </a:xfrm>
        </p:spPr>
        <p:txBody>
          <a:bodyPr/>
          <a:lstStyle/>
          <a:p>
            <a:pPr algn="l">
              <a:defRPr/>
            </a:pPr>
            <a:r>
              <a:rPr lang="en-US">
                <a:solidFill>
                  <a:srgbClr val="FFFFFF"/>
                </a:solidFill>
                <a:latin typeface="Trebuchet MS" charset="0"/>
                <a:ea typeface="Osaka" charset="0"/>
                <a:cs typeface="Osaka" charset="0"/>
              </a:rPr>
              <a:t>Bạn có sợ</a:t>
            </a:r>
          </a:p>
        </p:txBody>
      </p:sp>
      <p:sp>
        <p:nvSpPr>
          <p:cNvPr id="4" name="Title 2"/>
          <p:cNvSpPr txBox="1">
            <a:spLocks/>
          </p:cNvSpPr>
          <p:nvPr/>
        </p:nvSpPr>
        <p:spPr bwMode="auto">
          <a:xfrm>
            <a:off x="3048000" y="5334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a:solidFill>
                  <a:srgbClr val="FFFFFF"/>
                </a:solidFill>
                <a:latin typeface="+mj-lt"/>
                <a:ea typeface="+mj-ea"/>
                <a:cs typeface="+mj-cs"/>
              </a:rPr>
              <a:t>t</a:t>
            </a:r>
            <a:endParaRPr lang="en-US" sz="4400" kern="0" dirty="0">
              <a:solidFill>
                <a:srgbClr val="FFFFFF"/>
              </a:solidFill>
              <a:latin typeface="+mj-lt"/>
              <a:ea typeface="+mj-ea"/>
              <a:cs typeface="+mj-cs"/>
            </a:endParaRPr>
          </a:p>
        </p:txBody>
      </p:sp>
      <p:sp>
        <p:nvSpPr>
          <p:cNvPr id="5" name="Title 2"/>
          <p:cNvSpPr txBox="1">
            <a:spLocks/>
          </p:cNvSpPr>
          <p:nvPr/>
        </p:nvSpPr>
        <p:spPr bwMode="auto">
          <a:xfrm>
            <a:off x="3200400" y="12192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mj-lt"/>
                <a:ea typeface="+mj-ea"/>
                <a:cs typeface="+mj-cs"/>
              </a:rPr>
              <a:t>h</a:t>
            </a:r>
            <a:endParaRPr lang="en-US" sz="4400" kern="0" dirty="0">
              <a:solidFill>
                <a:srgbClr val="FFFFFF"/>
              </a:solidFill>
              <a:latin typeface="+mj-lt"/>
              <a:ea typeface="+mj-ea"/>
              <a:cs typeface="+mj-cs"/>
            </a:endParaRPr>
          </a:p>
        </p:txBody>
      </p:sp>
      <p:sp>
        <p:nvSpPr>
          <p:cNvPr id="6" name="Title 2"/>
          <p:cNvSpPr txBox="1">
            <a:spLocks/>
          </p:cNvSpPr>
          <p:nvPr/>
        </p:nvSpPr>
        <p:spPr bwMode="auto">
          <a:xfrm>
            <a:off x="3733800" y="1524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en-US" sz="4400" smtClean="0">
                <a:solidFill>
                  <a:srgbClr val="FFFFFF"/>
                </a:solidFill>
                <a:latin typeface="Trebuchet MS" charset="0"/>
              </a:rPr>
              <a:t>ấ</a:t>
            </a:r>
          </a:p>
        </p:txBody>
      </p:sp>
      <p:sp>
        <p:nvSpPr>
          <p:cNvPr id="8" name="Title 2"/>
          <p:cNvSpPr txBox="1">
            <a:spLocks/>
          </p:cNvSpPr>
          <p:nvPr/>
        </p:nvSpPr>
        <p:spPr bwMode="auto">
          <a:xfrm>
            <a:off x="4267200" y="200025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mj-lt"/>
                <a:ea typeface="+mj-ea"/>
                <a:cs typeface="+mj-cs"/>
              </a:rPr>
              <a:t>t</a:t>
            </a:r>
            <a:endParaRPr lang="en-US" sz="4400" kern="0" dirty="0">
              <a:solidFill>
                <a:srgbClr val="FFFFFF"/>
              </a:solidFill>
              <a:latin typeface="+mj-lt"/>
              <a:ea typeface="+mj-ea"/>
              <a:cs typeface="+mj-cs"/>
            </a:endParaRPr>
          </a:p>
        </p:txBody>
      </p:sp>
      <p:sp>
        <p:nvSpPr>
          <p:cNvPr id="11" name="Title 2"/>
          <p:cNvSpPr txBox="1">
            <a:spLocks/>
          </p:cNvSpPr>
          <p:nvPr/>
        </p:nvSpPr>
        <p:spPr bwMode="auto">
          <a:xfrm>
            <a:off x="4071938" y="28194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mj-lt"/>
                <a:ea typeface="+mj-ea"/>
                <a:cs typeface="+mj-cs"/>
              </a:rPr>
              <a:t>b</a:t>
            </a:r>
            <a:endParaRPr lang="en-US" sz="4400" kern="0" dirty="0">
              <a:solidFill>
                <a:srgbClr val="FFFFFF"/>
              </a:solidFill>
              <a:latin typeface="+mj-lt"/>
              <a:ea typeface="+mj-ea"/>
              <a:cs typeface="+mj-cs"/>
            </a:endParaRPr>
          </a:p>
        </p:txBody>
      </p:sp>
      <p:sp>
        <p:nvSpPr>
          <p:cNvPr id="12" name="Title 2"/>
          <p:cNvSpPr txBox="1">
            <a:spLocks/>
          </p:cNvSpPr>
          <p:nvPr/>
        </p:nvSpPr>
        <p:spPr bwMode="auto">
          <a:xfrm>
            <a:off x="4500563" y="3500438"/>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en-US" sz="4400" smtClean="0">
                <a:solidFill>
                  <a:srgbClr val="FFFFFF"/>
                </a:solidFill>
                <a:latin typeface="Trebuchet MS" charset="0"/>
              </a:rPr>
              <a:t>ạ</a:t>
            </a:r>
          </a:p>
        </p:txBody>
      </p:sp>
      <p:sp>
        <p:nvSpPr>
          <p:cNvPr id="13" name="Title 2"/>
          <p:cNvSpPr txBox="1">
            <a:spLocks/>
          </p:cNvSpPr>
          <p:nvPr/>
        </p:nvSpPr>
        <p:spPr bwMode="auto">
          <a:xfrm>
            <a:off x="4929188" y="4214813"/>
            <a:ext cx="13716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a:solidFill>
                  <a:srgbClr val="FFFFFF"/>
                </a:solidFill>
                <a:latin typeface="+mj-lt"/>
                <a:ea typeface="+mj-ea"/>
                <a:cs typeface="+mj-cs"/>
              </a:rPr>
              <a:t>i</a:t>
            </a:r>
          </a:p>
        </p:txBody>
      </p:sp>
      <p:sp>
        <p:nvSpPr>
          <p:cNvPr id="14" name="Title 2"/>
          <p:cNvSpPr txBox="1">
            <a:spLocks/>
          </p:cNvSpPr>
          <p:nvPr/>
        </p:nvSpPr>
        <p:spPr bwMode="auto">
          <a:xfrm>
            <a:off x="5143500" y="5214938"/>
            <a:ext cx="2557463" cy="9906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a:solidFill>
                  <a:srgbClr val="FFFFFF"/>
                </a:solidFill>
                <a:latin typeface="+mj-lt"/>
                <a:ea typeface="+mj-ea"/>
                <a:cs typeface="+mj-cs"/>
              </a:rPr>
              <a:t>không?</a:t>
            </a:r>
            <a:endParaRPr lang="en-US" sz="4400" kern="0" dirty="0">
              <a:solidFill>
                <a:srgbClr val="FFFFFF"/>
              </a:solidFill>
              <a:latin typeface="+mj-lt"/>
              <a:ea typeface="+mj-ea"/>
              <a:cs typeface="+mj-cs"/>
            </a:endParaRPr>
          </a:p>
        </p:txBody>
      </p:sp>
      <p:pic>
        <p:nvPicPr>
          <p:cNvPr id="583691" name="Picture 14" descr="failureshi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27300"/>
            <a:ext cx="250983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nodeType="afterGroup">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1" grpId="0"/>
      <p:bldP spid="12" grpId="0"/>
      <p:bldP spid="13" grpId="0"/>
      <p:bldP spid="14"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5729" name="Picture 2" descr="EvangelismTraining"/>
          <p:cNvPicPr>
            <a:picLocks noChangeAspect="1" noChangeArrowheads="1"/>
          </p:cNvPicPr>
          <p:nvPr/>
        </p:nvPicPr>
        <p:blipFill>
          <a:blip r:embed="rId3">
            <a:extLst>
              <a:ext uri="{28A0092B-C50C-407E-A947-70E740481C1C}">
                <a14:useLocalDpi xmlns:a14="http://schemas.microsoft.com/office/drawing/2010/main" val="0"/>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5730"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en-US">
                <a:latin typeface="Arial" charset="0"/>
                <a:ea typeface="ＭＳ Ｐゴシック" charset="0"/>
                <a:cs typeface="ＭＳ Ｐゴシック" charset="0"/>
              </a:rPr>
              <a:t>Many Fear Evangelism!</a:t>
            </a:r>
          </a:p>
        </p:txBody>
      </p:sp>
      <p:sp>
        <p:nvSpPr>
          <p:cNvPr id="585731" name="Text Box 8"/>
          <p:cNvSpPr txBox="1">
            <a:spLocks noChangeArrowheads="1"/>
          </p:cNvSpPr>
          <p:nvPr/>
        </p:nvSpPr>
        <p:spPr bwMode="auto">
          <a:xfrm>
            <a:off x="34925" y="4751388"/>
            <a:ext cx="8569325" cy="2062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3200" b="1" i="1">
                <a:solidFill>
                  <a:srgbClr val="000000"/>
                </a:solidFill>
                <a:latin typeface="Arial" charset="0"/>
                <a:ea typeface="ＭＳ Ｐゴシック" charset="0"/>
                <a:cs typeface="ＭＳ Ｐゴシック" charset="0"/>
              </a:rPr>
              <a:t>"When I was a kid I would go up to someone</a:t>
            </a:r>
            <a:r>
              <a:rPr lang="fr-FR" sz="3200" b="1" i="1">
                <a:solidFill>
                  <a:srgbClr val="000000"/>
                </a:solidFill>
                <a:latin typeface="Arial" charset="0"/>
                <a:ea typeface="ＭＳ Ｐゴシック" charset="0"/>
                <a:cs typeface="ＭＳ Ｐゴシック" charset="0"/>
              </a:rPr>
              <a:t>'</a:t>
            </a:r>
            <a:r>
              <a:rPr lang="en-US" sz="3200" b="1" i="1">
                <a:solidFill>
                  <a:srgbClr val="000000"/>
                </a:solidFill>
                <a:latin typeface="Arial" charset="0"/>
                <a:ea typeface="ＭＳ Ｐゴシック" charset="0"/>
                <a:cs typeface="ＭＳ Ｐゴシック" charset="0"/>
              </a:rPr>
              <a:t>s porch, ring the doorbell, and run like the dickens.  I still do it, except now our church calls it </a:t>
            </a:r>
            <a:r>
              <a:rPr lang="fr-FR" sz="3200" b="1" i="1">
                <a:solidFill>
                  <a:srgbClr val="000000"/>
                </a:solidFill>
                <a:latin typeface="Arial" charset="0"/>
                <a:ea typeface="ＭＳ Ｐゴシック" charset="0"/>
                <a:cs typeface="ＭＳ Ｐゴシック" charset="0"/>
              </a:rPr>
              <a:t>'</a:t>
            </a:r>
            <a:r>
              <a:rPr lang="en-US" sz="3200" b="1" i="1">
                <a:solidFill>
                  <a:srgbClr val="000000"/>
                </a:solidFill>
                <a:latin typeface="Arial" charset="0"/>
                <a:ea typeface="ＭＳ Ｐゴシック" charset="0"/>
                <a:cs typeface="ＭＳ Ｐゴシック" charset="0"/>
              </a:rPr>
              <a:t>outreach training.</a:t>
            </a:r>
            <a:r>
              <a:rPr lang="fr-FR" sz="3200" b="1" i="1">
                <a:solidFill>
                  <a:srgbClr val="000000"/>
                </a:solidFill>
                <a:latin typeface="Arial" charset="0"/>
                <a:ea typeface="ＭＳ Ｐゴシック" charset="0"/>
                <a:cs typeface="ＭＳ Ｐゴシック" charset="0"/>
              </a:rPr>
              <a:t>'</a:t>
            </a:r>
            <a:r>
              <a:rPr lang="en-US" sz="3200" b="1" i="1">
                <a:solidFill>
                  <a:srgbClr val="000000"/>
                </a:solidFill>
                <a:latin typeface="Arial" charset="0"/>
                <a:ea typeface="ＭＳ Ｐゴシック" charset="0"/>
                <a:cs typeface="ＭＳ Ｐゴシック" charset="0"/>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533400" y="1676400"/>
            <a:ext cx="7924800" cy="3352800"/>
          </a:xfrm>
        </p:spPr>
        <p:txBody>
          <a:bodyPr/>
          <a:lstStyle/>
          <a:p>
            <a:pPr eaLnBrk="1" hangingPunct="1">
              <a:defRPr/>
            </a:pPr>
            <a:r>
              <a:rPr lang="en-US" sz="4800">
                <a:latin typeface="Tahoma" charset="0"/>
                <a:ea typeface="ＭＳ Ｐゴシック" charset="0"/>
                <a:cs typeface="ＭＳ Ｐゴシック" charset="0"/>
              </a:rPr>
              <a:t>Đức Chúa Trời nhìn sự thất bại như thế nào –đặc biệt là trong việc truyền giáo?</a:t>
            </a:r>
            <a:endParaRPr lang="en-US" sz="4000">
              <a:latin typeface="Tahoma"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6"/>
          <p:cNvSpPr>
            <a:spLocks noChangeArrowheads="1"/>
          </p:cNvSpPr>
          <p:nvPr/>
        </p:nvSpPr>
        <p:spPr bwMode="auto">
          <a:xfrm>
            <a:off x="0" y="0"/>
            <a:ext cx="23622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9826" name="Rectangle 2"/>
          <p:cNvSpPr>
            <a:spLocks noGrp="1" noChangeArrowheads="1"/>
          </p:cNvSpPr>
          <p:nvPr>
            <p:ph type="ctrTitle"/>
          </p:nvPr>
        </p:nvSpPr>
        <p:spPr>
          <a:xfrm>
            <a:off x="228600" y="381000"/>
            <a:ext cx="2133600" cy="5257800"/>
          </a:xfrm>
        </p:spPr>
        <p:txBody>
          <a:bodyPr/>
          <a:lstStyle/>
          <a:p>
            <a:pPr eaLnBrk="1" hangingPunct="1"/>
            <a:r>
              <a:rPr lang="en-US" sz="5000">
                <a:latin typeface="Arial" charset="0"/>
                <a:ea typeface="ＭＳ Ｐゴシック" charset="0"/>
                <a:cs typeface="ＭＳ Ｐゴシック" charset="0"/>
              </a:rPr>
              <a:t>Giô-na ra đi thất bại</a:t>
            </a:r>
            <a:endParaRPr lang="en-US">
              <a:latin typeface="Arial" charset="0"/>
              <a:ea typeface="ＭＳ Ｐゴシック" charset="0"/>
              <a:cs typeface="ＭＳ Ｐゴシック" charset="0"/>
            </a:endParaRPr>
          </a:p>
        </p:txBody>
      </p:sp>
      <p:pic>
        <p:nvPicPr>
          <p:cNvPr id="589827" name="Picture 4"/>
          <p:cNvPicPr>
            <a:picLocks noChangeAspect="1" noChangeArrowheads="1"/>
          </p:cNvPicPr>
          <p:nvPr/>
        </p:nvPicPr>
        <p:blipFill>
          <a:blip r:embed="rId3">
            <a:extLst>
              <a:ext uri="{28A0092B-C50C-407E-A947-70E740481C1C}">
                <a14:useLocalDpi xmlns:a14="http://schemas.microsoft.com/office/drawing/2010/main" val="0"/>
              </a:ext>
            </a:extLst>
          </a:blip>
          <a:srcRect b="34389"/>
          <a:stretch>
            <a:fillRect/>
          </a:stretch>
        </p:blipFill>
        <p:spPr bwMode="auto">
          <a:xfrm>
            <a:off x="2351088" y="0"/>
            <a:ext cx="6792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5"/>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endParaRPr lang="en-US">
              <a:solidFill>
                <a:srgbClr val="000000"/>
              </a:solidFill>
            </a:endParaRPr>
          </a:p>
        </p:txBody>
      </p:sp>
      <p:sp>
        <p:nvSpPr>
          <p:cNvPr id="591874" name="Rectangle 2"/>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591875" name="Rectangle 60"/>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en-US">
              <a:solidFill>
                <a:srgbClr val="000000"/>
              </a:solidFill>
            </a:endParaRPr>
          </a:p>
        </p:txBody>
      </p:sp>
      <p:graphicFrame>
        <p:nvGraphicFramePr>
          <p:cNvPr id="387127" name="Group 55"/>
          <p:cNvGraphicFramePr>
            <a:graphicFrameLocks noGrp="1"/>
          </p:cNvGraphicFramePr>
          <p:nvPr/>
        </p:nvGraphicFramePr>
        <p:xfrm>
          <a:off x="0" y="0"/>
          <a:ext cx="9144000" cy="6854827"/>
        </p:xfrm>
        <a:graphic>
          <a:graphicData uri="http://schemas.openxmlformats.org/drawingml/2006/table">
            <a:tbl>
              <a:tblPr/>
              <a:tblGrid>
                <a:gridCol w="1495425"/>
                <a:gridCol w="795338"/>
                <a:gridCol w="604837"/>
                <a:gridCol w="1731963"/>
                <a:gridCol w="1784350"/>
                <a:gridCol w="522287"/>
                <a:gridCol w="595313"/>
                <a:gridCol w="1614487"/>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err="1">
                          <a:ln>
                            <a:noFill/>
                          </a:ln>
                          <a:solidFill>
                            <a:srgbClr val="FFFFFF"/>
                          </a:solidFill>
                          <a:effectLst/>
                          <a:latin typeface="Arial"/>
                          <a:ea typeface="Osaka" charset="0"/>
                          <a:cs typeface="Arial"/>
                        </a:rPr>
                        <a:t>Tình</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yêu</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thương</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của</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Đức</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Chúa</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Trời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đối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với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dân</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ngoại</a:t>
                      </a:r>
                      <a:endParaRPr kumimoji="0" lang="en-US" altLang="zh-CN" sz="2000" b="1" i="0" u="none" strike="noStrike" cap="none" normalizeH="0" baseline="0" dirty="0">
                        <a:ln>
                          <a:noFill/>
                        </a:ln>
                        <a:solidFill>
                          <a:srgbClr val="FFFFFF"/>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Không</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vâng</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lệnh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ủy</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thác</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truyền</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giáo</a:t>
                      </a:r>
                      <a:endParaRPr kumimoji="0" lang="en-US" altLang="zh-CN" sz="40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Vâng lệnh ủy thác truyền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Ch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smtClean="0">
                          <a:ln>
                            <a:noFill/>
                          </a:ln>
                          <a:solidFill>
                            <a:schemeClr val="tx1"/>
                          </a:solidFill>
                          <a:effectLst/>
                          <a:latin typeface="Arial"/>
                          <a:ea typeface="Osaka" charset="0"/>
                          <a:cs typeface="Arial"/>
                        </a:rPr>
                        <a:t>1–2</a:t>
                      </a:r>
                      <a:endParaRPr kumimoji="0" lang="en-US" altLang="zh-CN" sz="40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Ch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smtClean="0">
                          <a:ln>
                            <a:noFill/>
                          </a:ln>
                          <a:solidFill>
                            <a:schemeClr val="tx1"/>
                          </a:solidFill>
                          <a:effectLst/>
                          <a:latin typeface="Arial"/>
                          <a:ea typeface="Osaka" charset="0"/>
                          <a:cs typeface="Arial"/>
                        </a:rPr>
                        <a:t>3–4</a:t>
                      </a:r>
                      <a:endParaRPr kumimoji="0" lang="en-US" altLang="zh-CN" sz="18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thương xót của ĐCT trên Giô-na </a:t>
                      </a:r>
                      <a:endParaRPr kumimoji="0" lang="en-US" altLang="zh-CN" sz="4000" b="1" i="0" u="none" strike="noStrike" cap="none" normalizeH="0" baseline="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thương xót của ĐCT trên Ni-ni-ve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Biển Lớn </a:t>
                      </a:r>
                      <a:endParaRPr kumimoji="0" lang="en-US" altLang="zh-CN" sz="4000" b="1" i="0" u="none" strike="noStrike" cap="none" normalizeH="0" baseline="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Thành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phố</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lớn</a:t>
                      </a:r>
                      <a:r>
                        <a:rPr kumimoji="0" lang="en-US" altLang="zh-CN" sz="1800" b="1" i="0" u="none" strike="noStrike" cap="none" normalizeH="0" baseline="0" dirty="0">
                          <a:ln>
                            <a:noFill/>
                          </a:ln>
                          <a:solidFill>
                            <a:schemeClr val="tx1"/>
                          </a:solidFill>
                          <a:effectLst/>
                          <a:latin typeface="Arial"/>
                          <a:ea typeface="Osaka" charset="0"/>
                          <a:cs typeface="Arial"/>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11350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ủy thác</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1:1-2 </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Không vâng lời</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1:3</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Hệ quả</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1:4–2:10</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Tái ủy thác</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3:1-2</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Vâng lời</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3:3-4</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Hệ quả</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3:5–4:10</a:t>
                      </a:r>
                      <a:endParaRPr kumimoji="0" lang="en-US" altLang="zh-CN" sz="20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Đi</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Không</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Tự</a:t>
                      </a:r>
                      <a:r>
                        <a:rPr kumimoji="0" lang="en-US" altLang="zh-CN" sz="1800" b="1" i="0" u="none" strike="noStrike" cap="none" normalizeH="0" baseline="0" dirty="0" smtClean="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chèo</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lấy</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"Lo!"</a:t>
                      </a:r>
                      <a:endParaRPr kumimoji="0" lang="en-US" altLang="zh-CN" sz="20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Đi</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Yo</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"Whoa!"</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Ô</a:t>
                      </a:r>
                      <a:r>
                        <a:rPr kumimoji="0" lang="en-US" altLang="zh-CN" sz="1800" b="1" i="0" u="none" strike="noStrike" cap="none" normalizeH="0" baseline="0" dirty="0" smtClean="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không</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20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84313">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Tính ngoan cố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chết)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Lời cầu nguyện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sống)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Bài giảng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sống)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nhăn nhó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chết)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err="1">
                          <a:ln>
                            <a:noFill/>
                          </a:ln>
                          <a:solidFill>
                            <a:schemeClr val="tx1"/>
                          </a:solidFill>
                          <a:effectLst/>
                          <a:latin typeface="Arial"/>
                          <a:ea typeface="Osaka" charset="0"/>
                          <a:cs typeface="Arial"/>
                        </a:rPr>
                        <a:t>kh</a:t>
                      </a:r>
                      <a:r>
                        <a:rPr kumimoji="0" lang="en-US" altLang="zh-CN" sz="1600" b="1" i="0" u="none" strike="noStrike" cap="none" normalizeH="0" baseline="0" dirty="0">
                          <a:ln>
                            <a:noFill/>
                          </a:ln>
                          <a:solidFill>
                            <a:schemeClr val="tx1"/>
                          </a:solidFill>
                          <a:effectLst/>
                          <a:latin typeface="Arial"/>
                          <a:ea typeface="Osaka" charset="0"/>
                          <a:cs typeface="Arial"/>
                        </a:rPr>
                        <a:t> 760 </a:t>
                      </a:r>
                      <a:r>
                        <a:rPr kumimoji="0" lang="en-US" altLang="zh-CN" sz="1400" b="1" i="0" u="none" strike="noStrike" cap="none" normalizeH="0" baseline="0" dirty="0">
                          <a:ln>
                            <a:noFill/>
                          </a:ln>
                          <a:solidFill>
                            <a:schemeClr val="tx1"/>
                          </a:solidFill>
                          <a:effectLst/>
                          <a:latin typeface="Arial"/>
                          <a:ea typeface="Osaka" charset="0"/>
                          <a:cs typeface="Arial"/>
                        </a:rPr>
                        <a:t>TC</a:t>
                      </a:r>
                      <a:endParaRPr kumimoji="0" lang="en-US" altLang="zh-CN" sz="16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5257800" y="533400"/>
            <a:ext cx="3657600" cy="990600"/>
          </a:xfrm>
          <a:solidFill>
            <a:srgbClr val="000000"/>
          </a:solidFill>
        </p:spPr>
        <p:txBody>
          <a:bodyPr/>
          <a:lstStyle/>
          <a:p>
            <a:pPr algn="l" eaLnBrk="1" hangingPunct="1">
              <a:defRPr/>
            </a:pPr>
            <a:r>
              <a:rPr kumimoji="1" lang="en-US" smtClean="0">
                <a:ea typeface="ＭＳ Ｐゴシック" pitchFamily="34" charset="-128"/>
              </a:rPr>
              <a:t>Giô-na 3: Đi!</a:t>
            </a:r>
          </a:p>
        </p:txBody>
      </p:sp>
      <p:pic>
        <p:nvPicPr>
          <p:cNvPr id="5939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175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3"/>
          <p:cNvSpPr>
            <a:spLocks noChangeArrowheads="1"/>
          </p:cNvSpPr>
          <p:nvPr/>
        </p:nvSpPr>
        <p:spPr bwMode="auto">
          <a:xfrm>
            <a:off x="5257800" y="1828800"/>
            <a:ext cx="3733800" cy="43434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7063" indent="-627063" algn="l" eaLnBrk="1" hangingPunct="1">
              <a:spcBef>
                <a:spcPct val="20000"/>
              </a:spcBef>
              <a:buClr>
                <a:schemeClr val="hlink"/>
              </a:buClr>
              <a:buSzPct val="65000"/>
              <a:buFont typeface="Arial" charset="0"/>
              <a:buAutoNum type="romanUcPeriod"/>
              <a:defRPr/>
            </a:pPr>
            <a:r>
              <a:rPr kumimoji="1" lang="en-US" sz="3200" u="sng">
                <a:latin typeface="Arial" charset="0"/>
                <a:ea typeface="ＭＳ Ｐゴシック" charset="0"/>
                <a:cs typeface="ＭＳ Ｐゴシック" charset="0"/>
              </a:rPr>
              <a:t>Đi!</a:t>
            </a:r>
            <a:r>
              <a:rPr kumimoji="1" lang="en-US" sz="3200">
                <a:latin typeface="Arial" charset="0"/>
                <a:ea typeface="ＭＳ Ｐゴシック" charset="0"/>
                <a:cs typeface="ＭＳ Ｐゴシック" charset="0"/>
              </a:rPr>
              <a:t>  Đức Chúa Trời là ĐCT của </a:t>
            </a:r>
            <a:r>
              <a:rPr kumimoji="1" lang="en-US" sz="3200">
                <a:solidFill>
                  <a:srgbClr val="FFFF00"/>
                </a:solidFill>
                <a:latin typeface="Arial" charset="0"/>
                <a:ea typeface="ＭＳ Ｐゴシック" charset="0"/>
                <a:cs typeface="ＭＳ Ｐゴシック" charset="0"/>
              </a:rPr>
              <a:t>cơ hội thứ hai</a:t>
            </a:r>
            <a:r>
              <a:rPr kumimoji="1" lang="en-US" sz="3200">
                <a:latin typeface="Arial" charset="0"/>
                <a:ea typeface="ＭＳ Ｐゴシック" charset="0"/>
                <a:cs typeface="ＭＳ Ｐゴシック" charset="0"/>
              </a:rPr>
              <a:t> cho những sứ giả không trung thành (1-2).</a:t>
            </a: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1714500" y="1828800"/>
            <a:ext cx="7048500" cy="3386138"/>
          </a:xfrm>
        </p:spPr>
        <p:txBody>
          <a:bodyPr/>
          <a:lstStyle/>
          <a:p>
            <a:pPr eaLnBrk="1" hangingPunct="1">
              <a:defRPr/>
            </a:pPr>
            <a:r>
              <a:rPr lang="en-US" altLang="ja-JP" dirty="0" smtClean="0">
                <a:latin typeface="Trebuchet MS" charset="0"/>
                <a:ea typeface="Osaka" charset="0"/>
                <a:cs typeface="Osaka" charset="0"/>
              </a:rPr>
              <a:t>"</a:t>
            </a:r>
            <a:r>
              <a:rPr lang="en-US" dirty="0" err="1" smtClean="0">
                <a:latin typeface="Times New Roman" charset="0"/>
                <a:ea typeface="Osaka" charset="0"/>
                <a:cs typeface="Osaka" charset="0"/>
              </a:rPr>
              <a:t>Bạn</a:t>
            </a:r>
            <a:r>
              <a:rPr lang="en-US" dirty="0" smtClean="0">
                <a:latin typeface="Times New Roman" charset="0"/>
                <a:ea typeface="Osaka" charset="0"/>
                <a:cs typeface="Osaka" charset="0"/>
              </a:rPr>
              <a:t> </a:t>
            </a:r>
            <a:r>
              <a:rPr lang="en-US" dirty="0" err="1">
                <a:latin typeface="Times New Roman" charset="0"/>
                <a:ea typeface="Osaka" charset="0"/>
                <a:cs typeface="Osaka" charset="0"/>
              </a:rPr>
              <a:t>không</a:t>
            </a:r>
            <a:r>
              <a:rPr lang="en-US" dirty="0">
                <a:latin typeface="Times New Roman" charset="0"/>
                <a:ea typeface="Osaka" charset="0"/>
                <a:cs typeface="Osaka" charset="0"/>
              </a:rPr>
              <a:t> </a:t>
            </a:r>
            <a:r>
              <a:rPr lang="en-US" dirty="0" err="1">
                <a:latin typeface="Times New Roman" charset="0"/>
                <a:ea typeface="Osaka" charset="0"/>
                <a:cs typeface="Osaka" charset="0"/>
              </a:rPr>
              <a:t>tìm</a:t>
            </a:r>
            <a:r>
              <a:rPr lang="en-US" dirty="0">
                <a:latin typeface="Times New Roman" charset="0"/>
                <a:ea typeface="Osaka" charset="0"/>
                <a:cs typeface="Osaka" charset="0"/>
              </a:rPr>
              <a:t> </a:t>
            </a:r>
            <a:r>
              <a:rPr lang="en-US" dirty="0" err="1">
                <a:latin typeface="Times New Roman" charset="0"/>
                <a:ea typeface="Osaka" charset="0"/>
                <a:cs typeface="Osaka" charset="0"/>
              </a:rPr>
              <a:t>thấy</a:t>
            </a:r>
            <a:r>
              <a:rPr lang="en-US" dirty="0">
                <a:latin typeface="Times New Roman" charset="0"/>
                <a:ea typeface="Osaka" charset="0"/>
                <a:cs typeface="Osaka" charset="0"/>
              </a:rPr>
              <a:t> </a:t>
            </a:r>
            <a:r>
              <a:rPr lang="en-US" dirty="0" err="1">
                <a:latin typeface="Times New Roman" charset="0"/>
                <a:ea typeface="Osaka" charset="0"/>
                <a:cs typeface="Osaka" charset="0"/>
              </a:rPr>
              <a:t>một</a:t>
            </a:r>
            <a:r>
              <a:rPr lang="en-US" dirty="0">
                <a:latin typeface="Times New Roman" charset="0"/>
                <a:ea typeface="Osaka" charset="0"/>
                <a:cs typeface="Osaka" charset="0"/>
              </a:rPr>
              <a:t> </a:t>
            </a:r>
            <a:r>
              <a:rPr lang="en-US" dirty="0" err="1">
                <a:latin typeface="Times New Roman" charset="0"/>
                <a:ea typeface="Osaka" charset="0"/>
                <a:cs typeface="Osaka" charset="0"/>
              </a:rPr>
              <a:t>chỗ</a:t>
            </a:r>
            <a:r>
              <a:rPr lang="en-US" dirty="0">
                <a:latin typeface="Times New Roman" charset="0"/>
                <a:ea typeface="Osaka" charset="0"/>
                <a:cs typeface="Osaka" charset="0"/>
              </a:rPr>
              <a:t> </a:t>
            </a:r>
            <a:r>
              <a:rPr lang="en-US" dirty="0" err="1">
                <a:latin typeface="Times New Roman" charset="0"/>
                <a:ea typeface="Osaka" charset="0"/>
                <a:cs typeface="Osaka" charset="0"/>
              </a:rPr>
              <a:t>nào</a:t>
            </a:r>
            <a:r>
              <a:rPr lang="en-US" dirty="0">
                <a:latin typeface="Times New Roman" charset="0"/>
                <a:ea typeface="Osaka" charset="0"/>
                <a:cs typeface="Osaka" charset="0"/>
              </a:rPr>
              <a:t> </a:t>
            </a:r>
            <a:r>
              <a:rPr lang="en-US" dirty="0" err="1">
                <a:latin typeface="Times New Roman" charset="0"/>
                <a:ea typeface="Osaka" charset="0"/>
                <a:cs typeface="Osaka" charset="0"/>
              </a:rPr>
              <a:t>trong</a:t>
            </a:r>
            <a:r>
              <a:rPr lang="en-US" dirty="0">
                <a:latin typeface="Times New Roman" charset="0"/>
                <a:ea typeface="Osaka" charset="0"/>
                <a:cs typeface="Osaka" charset="0"/>
              </a:rPr>
              <a:t> </a:t>
            </a:r>
            <a:r>
              <a:rPr lang="en-US" dirty="0" err="1">
                <a:latin typeface="Times New Roman" charset="0"/>
                <a:ea typeface="Osaka" charset="0"/>
                <a:cs typeface="Osaka" charset="0"/>
              </a:rPr>
              <a:t>Kinh</a:t>
            </a:r>
            <a:r>
              <a:rPr lang="en-US" dirty="0">
                <a:latin typeface="Times New Roman" charset="0"/>
                <a:ea typeface="Osaka" charset="0"/>
                <a:cs typeface="Osaka" charset="0"/>
              </a:rPr>
              <a:t> </a:t>
            </a:r>
            <a:r>
              <a:rPr lang="en-US" dirty="0" err="1">
                <a:latin typeface="Times New Roman" charset="0"/>
                <a:ea typeface="Osaka" charset="0"/>
                <a:cs typeface="Osaka" charset="0"/>
              </a:rPr>
              <a:t>Thánh</a:t>
            </a:r>
            <a:r>
              <a:rPr lang="en-US" dirty="0">
                <a:latin typeface="Times New Roman" charset="0"/>
                <a:ea typeface="Osaka" charset="0"/>
                <a:cs typeface="Osaka" charset="0"/>
              </a:rPr>
              <a:t> </a:t>
            </a:r>
            <a:r>
              <a:rPr lang="en-US" dirty="0" err="1">
                <a:latin typeface="Times New Roman" charset="0"/>
                <a:ea typeface="Osaka" charset="0"/>
                <a:cs typeface="Osaka" charset="0"/>
              </a:rPr>
              <a:t>về</a:t>
            </a:r>
            <a:r>
              <a:rPr lang="en-US" dirty="0">
                <a:latin typeface="Times New Roman" charset="0"/>
                <a:ea typeface="Osaka" charset="0"/>
                <a:cs typeface="Osaka" charset="0"/>
              </a:rPr>
              <a:t> </a:t>
            </a:r>
            <a:r>
              <a:rPr lang="en-US" dirty="0" err="1">
                <a:latin typeface="Times New Roman" charset="0"/>
                <a:ea typeface="Osaka" charset="0"/>
                <a:cs typeface="Osaka" charset="0"/>
              </a:rPr>
              <a:t>một</a:t>
            </a:r>
            <a:r>
              <a:rPr lang="en-US" dirty="0">
                <a:latin typeface="Times New Roman" charset="0"/>
                <a:ea typeface="Osaka" charset="0"/>
                <a:cs typeface="Osaka" charset="0"/>
              </a:rPr>
              <a:t> </a:t>
            </a:r>
            <a:r>
              <a:rPr lang="en-US" dirty="0" err="1">
                <a:latin typeface="Times New Roman" charset="0"/>
                <a:ea typeface="Osaka" charset="0"/>
                <a:cs typeface="Osaka" charset="0"/>
              </a:rPr>
              <a:t>người</a:t>
            </a:r>
            <a:r>
              <a:rPr lang="en-US" dirty="0">
                <a:latin typeface="Times New Roman" charset="0"/>
                <a:ea typeface="Osaka" charset="0"/>
                <a:cs typeface="Osaka" charset="0"/>
              </a:rPr>
              <a:t> </a:t>
            </a:r>
            <a:r>
              <a:rPr lang="en-US" dirty="0" err="1">
                <a:latin typeface="Times New Roman" charset="0"/>
                <a:ea typeface="Osaka" charset="0"/>
                <a:cs typeface="Osaka" charset="0"/>
              </a:rPr>
              <a:t>không</a:t>
            </a:r>
            <a:r>
              <a:rPr lang="en-US" dirty="0">
                <a:latin typeface="Times New Roman" charset="0"/>
                <a:ea typeface="Osaka" charset="0"/>
                <a:cs typeface="Osaka" charset="0"/>
              </a:rPr>
              <a:t> </a:t>
            </a:r>
            <a:r>
              <a:rPr lang="en-US" dirty="0" err="1">
                <a:latin typeface="Times New Roman" charset="0"/>
                <a:ea typeface="Osaka" charset="0"/>
                <a:cs typeface="Osaka" charset="0"/>
              </a:rPr>
              <a:t>được</a:t>
            </a:r>
            <a:r>
              <a:rPr lang="en-US" dirty="0">
                <a:latin typeface="Times New Roman" charset="0"/>
                <a:ea typeface="Osaka" charset="0"/>
                <a:cs typeface="Osaka" charset="0"/>
              </a:rPr>
              <a:t> </a:t>
            </a:r>
            <a:r>
              <a:rPr lang="en-US" dirty="0" err="1">
                <a:latin typeface="Times New Roman" charset="0"/>
                <a:ea typeface="Osaka" charset="0"/>
                <a:cs typeface="Osaka" charset="0"/>
              </a:rPr>
              <a:t>sai</a:t>
            </a:r>
            <a:r>
              <a:rPr lang="en-US" dirty="0">
                <a:latin typeface="Times New Roman" charset="0"/>
                <a:ea typeface="Osaka" charset="0"/>
                <a:cs typeface="Osaka" charset="0"/>
              </a:rPr>
              <a:t> </a:t>
            </a:r>
            <a:r>
              <a:rPr lang="en-US" dirty="0" err="1">
                <a:latin typeface="Times New Roman" charset="0"/>
                <a:ea typeface="Osaka" charset="0"/>
                <a:cs typeface="Osaka" charset="0"/>
              </a:rPr>
              <a:t>đi</a:t>
            </a:r>
            <a:r>
              <a:rPr lang="en-US" dirty="0">
                <a:latin typeface="Times New Roman" charset="0"/>
                <a:ea typeface="Osaka" charset="0"/>
                <a:cs typeface="Osaka" charset="0"/>
              </a:rPr>
              <a:t> </a:t>
            </a:r>
            <a:r>
              <a:rPr lang="en-US" dirty="0" err="1">
                <a:latin typeface="Times New Roman" charset="0"/>
                <a:ea typeface="Osaka" charset="0"/>
                <a:cs typeface="Osaka" charset="0"/>
              </a:rPr>
              <a:t>làm</a:t>
            </a:r>
            <a:r>
              <a:rPr lang="en-US" dirty="0">
                <a:latin typeface="Times New Roman" charset="0"/>
                <a:ea typeface="Osaka" charset="0"/>
                <a:cs typeface="Osaka" charset="0"/>
              </a:rPr>
              <a:t> </a:t>
            </a:r>
            <a:r>
              <a:rPr lang="en-US" dirty="0" err="1">
                <a:latin typeface="Times New Roman" charset="0"/>
                <a:ea typeface="Osaka" charset="0"/>
                <a:cs typeface="Osaka" charset="0"/>
              </a:rPr>
              <a:t>lại</a:t>
            </a:r>
            <a:r>
              <a:rPr lang="en-US" dirty="0">
                <a:latin typeface="Times New Roman" charset="0"/>
                <a:ea typeface="Osaka" charset="0"/>
                <a:cs typeface="Osaka" charset="0"/>
              </a:rPr>
              <a:t> </a:t>
            </a:r>
            <a:r>
              <a:rPr lang="en-US" dirty="0" err="1">
                <a:latin typeface="Times New Roman" charset="0"/>
                <a:ea typeface="Osaka" charset="0"/>
                <a:cs typeface="Osaka" charset="0"/>
              </a:rPr>
              <a:t>một</a:t>
            </a:r>
            <a:r>
              <a:rPr lang="en-US" dirty="0">
                <a:latin typeface="Times New Roman" charset="0"/>
                <a:ea typeface="Osaka" charset="0"/>
                <a:cs typeface="Osaka" charset="0"/>
              </a:rPr>
              <a:t> </a:t>
            </a:r>
            <a:r>
              <a:rPr lang="en-US" dirty="0" err="1">
                <a:latin typeface="Times New Roman" charset="0"/>
                <a:ea typeface="Osaka" charset="0"/>
                <a:cs typeface="Osaka" charset="0"/>
              </a:rPr>
              <a:t>việc</a:t>
            </a:r>
            <a:r>
              <a:rPr lang="en-US" dirty="0">
                <a:latin typeface="Times New Roman" charset="0"/>
                <a:ea typeface="Osaka" charset="0"/>
                <a:cs typeface="Osaka" charset="0"/>
              </a:rPr>
              <a:t> </a:t>
            </a:r>
            <a:r>
              <a:rPr lang="en-US" dirty="0" err="1">
                <a:latin typeface="Times New Roman" charset="0"/>
                <a:ea typeface="Osaka" charset="0"/>
                <a:cs typeface="Osaka" charset="0"/>
              </a:rPr>
              <a:t>mà</a:t>
            </a:r>
            <a:r>
              <a:rPr lang="en-US" dirty="0">
                <a:latin typeface="Times New Roman" charset="0"/>
                <a:ea typeface="Osaka" charset="0"/>
                <a:cs typeface="Osaka" charset="0"/>
              </a:rPr>
              <a:t> </a:t>
            </a:r>
            <a:r>
              <a:rPr lang="en-US" dirty="0" err="1">
                <a:latin typeface="Times New Roman" charset="0"/>
                <a:ea typeface="Osaka" charset="0"/>
                <a:cs typeface="Osaka" charset="0"/>
              </a:rPr>
              <a:t>người</a:t>
            </a:r>
            <a:r>
              <a:rPr lang="en-US" dirty="0">
                <a:latin typeface="Times New Roman" charset="0"/>
                <a:ea typeface="Osaka" charset="0"/>
                <a:cs typeface="Osaka" charset="0"/>
              </a:rPr>
              <a:t> </a:t>
            </a:r>
            <a:r>
              <a:rPr lang="en-US" dirty="0" err="1">
                <a:latin typeface="Times New Roman" charset="0"/>
                <a:ea typeface="Osaka" charset="0"/>
                <a:cs typeface="Osaka" charset="0"/>
              </a:rPr>
              <a:t>ấy</a:t>
            </a:r>
            <a:r>
              <a:rPr lang="en-US" dirty="0">
                <a:latin typeface="Times New Roman" charset="0"/>
                <a:ea typeface="Osaka" charset="0"/>
                <a:cs typeface="Osaka" charset="0"/>
              </a:rPr>
              <a:t> </a:t>
            </a:r>
            <a:r>
              <a:rPr lang="en-US" dirty="0" err="1">
                <a:latin typeface="Times New Roman" charset="0"/>
                <a:ea typeface="Osaka" charset="0"/>
                <a:cs typeface="Osaka" charset="0"/>
              </a:rPr>
              <a:t>đã</a:t>
            </a:r>
            <a:r>
              <a:rPr lang="en-US" dirty="0">
                <a:latin typeface="Times New Roman" charset="0"/>
                <a:ea typeface="Osaka" charset="0"/>
                <a:cs typeface="Osaka" charset="0"/>
              </a:rPr>
              <a:t> </a:t>
            </a:r>
            <a:r>
              <a:rPr lang="en-US" dirty="0" err="1">
                <a:latin typeface="Times New Roman" charset="0"/>
                <a:ea typeface="Osaka" charset="0"/>
                <a:cs typeface="Osaka" charset="0"/>
              </a:rPr>
              <a:t>thất</a:t>
            </a:r>
            <a:r>
              <a:rPr lang="en-US" dirty="0">
                <a:latin typeface="Times New Roman" charset="0"/>
                <a:ea typeface="Osaka" charset="0"/>
                <a:cs typeface="Osaka" charset="0"/>
              </a:rPr>
              <a:t> </a:t>
            </a:r>
            <a:r>
              <a:rPr lang="en-US" dirty="0" err="1" smtClean="0">
                <a:latin typeface="Times New Roman" charset="0"/>
                <a:ea typeface="Osaka" charset="0"/>
                <a:cs typeface="Osaka" charset="0"/>
              </a:rPr>
              <a:t>bại</a:t>
            </a:r>
            <a:r>
              <a:rPr lang="en-US" altLang="ja-JP" dirty="0" smtClean="0">
                <a:latin typeface="Trebuchet MS" charset="0"/>
                <a:ea typeface="Osaka" charset="0"/>
                <a:cs typeface="Osaka" charset="0"/>
              </a:rPr>
              <a:t>"</a:t>
            </a:r>
            <a:endParaRPr lang="en-US" dirty="0">
              <a:latin typeface="Trebuchet MS" charset="0"/>
              <a:ea typeface="Osaka" charset="0"/>
              <a:cs typeface="Osaka" charset="0"/>
            </a:endParaRPr>
          </a:p>
        </p:txBody>
      </p:sp>
      <p:sp>
        <p:nvSpPr>
          <p:cNvPr id="595970" name="Rectangle 3"/>
          <p:cNvSpPr>
            <a:spLocks noGrp="1" noChangeArrowheads="1"/>
          </p:cNvSpPr>
          <p:nvPr>
            <p:ph type="subTitle" idx="1"/>
          </p:nvPr>
        </p:nvSpPr>
        <p:spPr>
          <a:xfrm>
            <a:off x="6019800" y="5181600"/>
            <a:ext cx="2743200" cy="533400"/>
          </a:xfrm>
          <a:effectLst>
            <a:outerShdw dist="12699" dir="5100221" algn="ctr" rotWithShape="0">
              <a:srgbClr val="FFFFFF">
                <a:alpha val="75000"/>
              </a:srgbClr>
            </a:outerShdw>
          </a:effectLst>
        </p:spPr>
        <p:txBody>
          <a:bodyPr/>
          <a:lstStyle/>
          <a:p>
            <a:pPr eaLnBrk="1" hangingPunct="1">
              <a:buFont typeface="Times" charset="0"/>
              <a:buNone/>
            </a:pPr>
            <a:r>
              <a:rPr lang="en-US" i="1">
                <a:latin typeface="Trebuchet MS" charset="0"/>
                <a:ea typeface="Osaka" charset="0"/>
                <a:cs typeface="Osaka" charset="0"/>
              </a:rPr>
              <a:t>--D. L. Moody</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7857" name="Picture 2" descr="Picture"/>
          <p:cNvPicPr>
            <a:picLocks noChangeArrowheads="1"/>
          </p:cNvPicPr>
          <p:nvPr/>
        </p:nvPicPr>
        <p:blipFill>
          <a:blip r:embed="rId3">
            <a:extLst>
              <a:ext uri="{28A0092B-C50C-407E-A947-70E740481C1C}">
                <a14:useLocalDpi xmlns:a14="http://schemas.microsoft.com/office/drawing/2010/main" val="0"/>
              </a:ext>
            </a:extLst>
          </a:blip>
          <a:srcRect r="83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3962400" y="2459038"/>
            <a:ext cx="107358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Geneva" charset="0"/>
              </a:defRPr>
            </a:lvl1pPr>
            <a:lvl2pPr marL="742950" indent="-285750" eaLnBrk="0" hangingPunct="0">
              <a:defRPr sz="2400">
                <a:solidFill>
                  <a:schemeClr val="tx1"/>
                </a:solidFill>
                <a:latin typeface="Times New Roman" charset="0"/>
                <a:ea typeface="Geneva" charset="0"/>
                <a:cs typeface="Geneva" charset="0"/>
              </a:defRPr>
            </a:lvl2pPr>
            <a:lvl3pPr marL="1143000" indent="-228600" eaLnBrk="0" hangingPunct="0">
              <a:defRPr sz="2400">
                <a:solidFill>
                  <a:schemeClr val="tx1"/>
                </a:solidFill>
                <a:latin typeface="Times New Roman" charset="0"/>
                <a:ea typeface="Geneva" charset="0"/>
                <a:cs typeface="Geneva" charset="0"/>
              </a:defRPr>
            </a:lvl3pPr>
            <a:lvl4pPr marL="1600200" indent="-228600" eaLnBrk="0" hangingPunct="0">
              <a:defRPr sz="2400">
                <a:solidFill>
                  <a:schemeClr val="tx1"/>
                </a:solidFill>
                <a:latin typeface="Times New Roman" charset="0"/>
                <a:ea typeface="Geneva" charset="0"/>
                <a:cs typeface="Geneva" charset="0"/>
              </a:defRPr>
            </a:lvl4pPr>
            <a:lvl5pPr marL="2057400" indent="-228600" eaLnBrk="0" hangingPunct="0">
              <a:defRPr sz="2400">
                <a:solidFill>
                  <a:schemeClr val="tx1"/>
                </a:solidFill>
                <a:latin typeface="Times New Roman"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Times New Roman"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Times New Roman"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Times New Roman"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Times New Roman" charset="0"/>
                <a:ea typeface="Geneva" charset="0"/>
                <a:cs typeface="Geneva" charset="0"/>
              </a:defRPr>
            </a:lvl9pPr>
          </a:lstStyle>
          <a:p>
            <a:pPr algn="l" eaLnBrk="1" hangingPunct="1">
              <a:defRPr/>
            </a:pPr>
            <a:r>
              <a:rPr lang="en-US" b="1" dirty="0" smtClean="0">
                <a:solidFill>
                  <a:srgbClr val="F9055C"/>
                </a:solidFill>
                <a:effectLst>
                  <a:glow rad="482600">
                    <a:srgbClr val="FFFFFF"/>
                  </a:glow>
                </a:effectLst>
                <a:latin typeface="ả"/>
                <a:cs typeface="ả"/>
              </a:rPr>
              <a:t>A-</a:t>
            </a:r>
            <a:r>
              <a:rPr lang="en-US" b="1" dirty="0" err="1" smtClean="0">
                <a:solidFill>
                  <a:srgbClr val="F9055C"/>
                </a:solidFill>
                <a:effectLst>
                  <a:glow rad="482600">
                    <a:srgbClr val="FFFFFF"/>
                  </a:glow>
                </a:effectLst>
                <a:latin typeface="ả"/>
                <a:cs typeface="ả"/>
              </a:rPr>
              <a:t>mốt</a:t>
            </a:r>
            <a:endParaRPr lang="en-US" b="1" dirty="0" smtClean="0">
              <a:solidFill>
                <a:srgbClr val="F9055C"/>
              </a:solidFill>
              <a:effectLst>
                <a:glow rad="482600">
                  <a:srgbClr val="FFFFFF"/>
                </a:glow>
              </a:effectLst>
              <a:latin typeface="ả"/>
              <a:cs typeface="ả"/>
            </a:endParaRPr>
          </a:p>
        </p:txBody>
      </p:sp>
      <p:sp>
        <p:nvSpPr>
          <p:cNvPr id="59396" name="Text Box 4"/>
          <p:cNvSpPr txBox="1">
            <a:spLocks noChangeArrowheads="1"/>
          </p:cNvSpPr>
          <p:nvPr/>
        </p:nvSpPr>
        <p:spPr bwMode="auto">
          <a:xfrm>
            <a:off x="3962400" y="2078038"/>
            <a:ext cx="86889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defRPr/>
            </a:pPr>
            <a:r>
              <a:rPr lang="en-US" b="1">
                <a:solidFill>
                  <a:srgbClr val="F9055C"/>
                </a:solidFill>
                <a:effectLst>
                  <a:glow rad="482600">
                    <a:srgbClr val="FFFFFF"/>
                  </a:glow>
                </a:effectLst>
                <a:latin typeface="ả"/>
                <a:ea typeface="Geneva" charset="-128"/>
                <a:cs typeface="ả"/>
              </a:rPr>
              <a:t>Ô-sê</a:t>
            </a:r>
          </a:p>
        </p:txBody>
      </p:sp>
      <p:sp>
        <p:nvSpPr>
          <p:cNvPr id="377860" name="Text Box 5"/>
          <p:cNvSpPr txBox="1">
            <a:spLocks noChangeArrowheads="1"/>
          </p:cNvSpPr>
          <p:nvPr/>
        </p:nvSpPr>
        <p:spPr bwMode="auto">
          <a:xfrm>
            <a:off x="3373438" y="3267075"/>
            <a:ext cx="225425" cy="519113"/>
          </a:xfrm>
          <a:prstGeom prst="rect">
            <a:avLst/>
          </a:prstGeom>
          <a:noFill/>
          <a:ln>
            <a:noFill/>
          </a:ln>
          <a:effectLst>
            <a:outerShdw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endParaRPr lang="en-US" sz="2800" b="1">
              <a:solidFill>
                <a:srgbClr val="000000"/>
              </a:solidFill>
              <a:latin typeface="ả" charset="0"/>
              <a:ea typeface="ＭＳ Ｐゴシック" charset="0"/>
            </a:endParaRPr>
          </a:p>
        </p:txBody>
      </p:sp>
      <p:sp>
        <p:nvSpPr>
          <p:cNvPr id="59398" name="Text Box 6"/>
          <p:cNvSpPr txBox="1">
            <a:spLocks noChangeArrowheads="1"/>
          </p:cNvSpPr>
          <p:nvPr/>
        </p:nvSpPr>
        <p:spPr bwMode="auto">
          <a:xfrm>
            <a:off x="3256905" y="3501008"/>
            <a:ext cx="127317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defRPr/>
            </a:pPr>
            <a:r>
              <a:rPr lang="en-US" sz="2000" b="1">
                <a:solidFill>
                  <a:srgbClr val="000000"/>
                </a:solidFill>
                <a:effectLst>
                  <a:glow rad="482600">
                    <a:srgbClr val="FFFFFF"/>
                  </a:glow>
                </a:effectLst>
                <a:latin typeface="ả"/>
                <a:ea typeface="Geneva" charset="-128"/>
                <a:cs typeface="ả"/>
              </a:rPr>
              <a:t>Mi-chê</a:t>
            </a:r>
          </a:p>
        </p:txBody>
      </p:sp>
      <p:sp>
        <p:nvSpPr>
          <p:cNvPr id="59399" name="Text Box 7"/>
          <p:cNvSpPr txBox="1">
            <a:spLocks noChangeArrowheads="1"/>
          </p:cNvSpPr>
          <p:nvPr/>
        </p:nvSpPr>
        <p:spPr bwMode="auto">
          <a:xfrm>
            <a:off x="1835225" y="3909053"/>
            <a:ext cx="134302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defRPr/>
            </a:pPr>
            <a:r>
              <a:rPr lang="en-US" sz="2000" b="1">
                <a:solidFill>
                  <a:srgbClr val="000000"/>
                </a:solidFill>
                <a:effectLst>
                  <a:glow rad="482600">
                    <a:srgbClr val="FFFFFF"/>
                  </a:glow>
                </a:effectLst>
                <a:latin typeface="ả"/>
                <a:ea typeface="Geneva" charset="-128"/>
                <a:cs typeface="ả"/>
              </a:rPr>
              <a:t>Ê-sai</a:t>
            </a:r>
          </a:p>
        </p:txBody>
      </p:sp>
      <p:sp>
        <p:nvSpPr>
          <p:cNvPr id="59400" name="Rectangle 8"/>
          <p:cNvSpPr>
            <a:spLocks noChangeArrowheads="1"/>
          </p:cNvSpPr>
          <p:nvPr/>
        </p:nvSpPr>
        <p:spPr bwMode="auto">
          <a:xfrm>
            <a:off x="5652120" y="6430783"/>
            <a:ext cx="1676400"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spcBef>
                <a:spcPct val="50000"/>
              </a:spcBef>
              <a:defRPr/>
            </a:pPr>
            <a:r>
              <a:rPr lang="en-US" sz="2000" b="1" dirty="0" err="1">
                <a:solidFill>
                  <a:srgbClr val="892D5B"/>
                </a:solidFill>
                <a:effectLst>
                  <a:glow rad="482600">
                    <a:srgbClr val="FFFFFF"/>
                  </a:glow>
                </a:effectLst>
                <a:latin typeface="ả"/>
                <a:ea typeface="ＭＳ Ｐゴシック" charset="0"/>
                <a:cs typeface="ả"/>
              </a:rPr>
              <a:t>Áp-đia</a:t>
            </a:r>
            <a:endParaRPr lang="en-US" sz="2000" b="1" dirty="0">
              <a:solidFill>
                <a:srgbClr val="892D5B"/>
              </a:solidFill>
              <a:effectLst>
                <a:glow rad="482600">
                  <a:srgbClr val="FFFFFF"/>
                </a:glow>
              </a:effectLst>
              <a:latin typeface="ả"/>
              <a:ea typeface="ＭＳ Ｐゴシック" charset="0"/>
              <a:cs typeface="ả"/>
            </a:endParaRPr>
          </a:p>
        </p:txBody>
      </p:sp>
      <p:sp>
        <p:nvSpPr>
          <p:cNvPr id="377864" name="Text Box 9"/>
          <p:cNvSpPr txBox="1">
            <a:spLocks noChangeArrowheads="1"/>
          </p:cNvSpPr>
          <p:nvPr/>
        </p:nvSpPr>
        <p:spPr bwMode="auto">
          <a:xfrm>
            <a:off x="3525838" y="3419475"/>
            <a:ext cx="225425" cy="519113"/>
          </a:xfrm>
          <a:prstGeom prst="rect">
            <a:avLst/>
          </a:prstGeom>
          <a:noFill/>
          <a:ln>
            <a:noFill/>
          </a:ln>
          <a:effectLst>
            <a:outerShdw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endParaRPr lang="en-US" sz="2800" b="1">
              <a:solidFill>
                <a:srgbClr val="000000"/>
              </a:solidFill>
              <a:latin typeface="ả" charset="0"/>
              <a:ea typeface="ＭＳ Ｐゴシック" charset="0"/>
            </a:endParaRPr>
          </a:p>
        </p:txBody>
      </p:sp>
      <p:sp>
        <p:nvSpPr>
          <p:cNvPr id="59402" name="Rectangle 10"/>
          <p:cNvSpPr>
            <a:spLocks noChangeArrowheads="1"/>
          </p:cNvSpPr>
          <p:nvPr/>
        </p:nvSpPr>
        <p:spPr bwMode="auto">
          <a:xfrm>
            <a:off x="3256905" y="3899471"/>
            <a:ext cx="203517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defRPr/>
            </a:pPr>
            <a:r>
              <a:rPr lang="en-US" sz="2000" b="1" dirty="0" err="1">
                <a:solidFill>
                  <a:srgbClr val="000000"/>
                </a:solidFill>
                <a:effectLst>
                  <a:glow rad="482600">
                    <a:srgbClr val="FFFFFF"/>
                  </a:glow>
                </a:effectLst>
                <a:latin typeface="ả"/>
                <a:ea typeface="Geneva" charset="-128"/>
                <a:cs typeface="ả"/>
              </a:rPr>
              <a:t>Sôphôni</a:t>
            </a:r>
            <a:endParaRPr lang="en-US" sz="2000" b="1" dirty="0">
              <a:solidFill>
                <a:srgbClr val="000000"/>
              </a:solidFill>
              <a:effectLst>
                <a:glow rad="482600">
                  <a:srgbClr val="FFFFFF"/>
                </a:glow>
              </a:effectLst>
              <a:latin typeface="ả"/>
              <a:ea typeface="Geneva" charset="-128"/>
              <a:cs typeface="ả"/>
            </a:endParaRPr>
          </a:p>
        </p:txBody>
      </p:sp>
      <p:sp>
        <p:nvSpPr>
          <p:cNvPr id="59403" name="Rectangle 11"/>
          <p:cNvSpPr>
            <a:spLocks noChangeArrowheads="1"/>
          </p:cNvSpPr>
          <p:nvPr/>
        </p:nvSpPr>
        <p:spPr bwMode="auto">
          <a:xfrm>
            <a:off x="1835225" y="4317098"/>
            <a:ext cx="1884363"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defRPr/>
            </a:pPr>
            <a:r>
              <a:rPr lang="en-US" sz="2000" b="1">
                <a:solidFill>
                  <a:srgbClr val="000000"/>
                </a:solidFill>
                <a:effectLst>
                  <a:glow rad="482600">
                    <a:srgbClr val="FFFFFF"/>
                  </a:glow>
                </a:effectLst>
                <a:latin typeface="ả"/>
                <a:ea typeface="Geneva" charset="-128"/>
                <a:cs typeface="ả"/>
              </a:rPr>
              <a:t>Giêrêmi</a:t>
            </a:r>
          </a:p>
        </p:txBody>
      </p:sp>
      <p:sp>
        <p:nvSpPr>
          <p:cNvPr id="59404" name="Rectangle 12"/>
          <p:cNvSpPr>
            <a:spLocks noChangeArrowheads="1"/>
          </p:cNvSpPr>
          <p:nvPr/>
        </p:nvSpPr>
        <p:spPr bwMode="auto">
          <a:xfrm>
            <a:off x="1835225" y="3501008"/>
            <a:ext cx="1944687"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spcBef>
                <a:spcPct val="50000"/>
              </a:spcBef>
              <a:defRPr/>
            </a:pPr>
            <a:r>
              <a:rPr lang="en-US" sz="2000" b="1" dirty="0">
                <a:solidFill>
                  <a:srgbClr val="000000"/>
                </a:solidFill>
                <a:effectLst>
                  <a:glow rad="482600">
                    <a:srgbClr val="FFFFFF"/>
                  </a:glow>
                </a:effectLst>
                <a:latin typeface="ả"/>
                <a:ea typeface="ＭＳ Ｐゴシック" charset="0"/>
                <a:cs typeface="ả"/>
              </a:rPr>
              <a:t>Ha-</a:t>
            </a:r>
            <a:r>
              <a:rPr lang="en-US" sz="2000" b="1" dirty="0" err="1">
                <a:solidFill>
                  <a:srgbClr val="000000"/>
                </a:solidFill>
                <a:effectLst>
                  <a:glow rad="482600">
                    <a:srgbClr val="FFFFFF"/>
                  </a:glow>
                </a:effectLst>
                <a:latin typeface="ả"/>
                <a:ea typeface="ＭＳ Ｐゴシック" charset="0"/>
                <a:cs typeface="ả"/>
              </a:rPr>
              <a:t>ba</a:t>
            </a:r>
            <a:r>
              <a:rPr lang="en-US" sz="2000" b="1" dirty="0">
                <a:solidFill>
                  <a:srgbClr val="000000"/>
                </a:solidFill>
                <a:effectLst>
                  <a:glow rad="482600">
                    <a:srgbClr val="FFFFFF"/>
                  </a:glow>
                </a:effectLst>
                <a:latin typeface="ả"/>
                <a:ea typeface="ＭＳ Ｐゴシック" charset="0"/>
                <a:cs typeface="ả"/>
              </a:rPr>
              <a:t>-</a:t>
            </a:r>
            <a:r>
              <a:rPr lang="en-US" sz="2000" b="1" dirty="0" err="1">
                <a:solidFill>
                  <a:srgbClr val="000000"/>
                </a:solidFill>
                <a:effectLst>
                  <a:glow rad="482600">
                    <a:srgbClr val="FFFFFF"/>
                  </a:glow>
                </a:effectLst>
                <a:latin typeface="ả"/>
                <a:ea typeface="ＭＳ Ｐゴシック" charset="0"/>
                <a:cs typeface="ả"/>
              </a:rPr>
              <a:t>cúc</a:t>
            </a:r>
            <a:endParaRPr lang="en-US" sz="2000" b="1" dirty="0">
              <a:solidFill>
                <a:srgbClr val="000000"/>
              </a:solidFill>
              <a:effectLst>
                <a:glow rad="482600">
                  <a:srgbClr val="FFFFFF"/>
                </a:glow>
              </a:effectLst>
              <a:latin typeface="ả"/>
              <a:ea typeface="ＭＳ Ｐゴシック" charset="0"/>
              <a:cs typeface="ả"/>
            </a:endParaRPr>
          </a:p>
        </p:txBody>
      </p:sp>
      <p:sp>
        <p:nvSpPr>
          <p:cNvPr id="59405" name="Rectangle 13"/>
          <p:cNvSpPr>
            <a:spLocks noChangeArrowheads="1"/>
          </p:cNvSpPr>
          <p:nvPr/>
        </p:nvSpPr>
        <p:spPr bwMode="auto">
          <a:xfrm>
            <a:off x="7740650" y="781050"/>
            <a:ext cx="1358900" cy="457200"/>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defRPr/>
            </a:pPr>
            <a:r>
              <a:rPr lang="en-US" b="1">
                <a:solidFill>
                  <a:srgbClr val="0033CC"/>
                </a:solidFill>
                <a:latin typeface="ả"/>
                <a:ea typeface="Geneva" charset="-128"/>
                <a:cs typeface="ả"/>
              </a:rPr>
              <a:t>Na-hum</a:t>
            </a:r>
          </a:p>
        </p:txBody>
      </p:sp>
      <p:sp>
        <p:nvSpPr>
          <p:cNvPr id="377869" name="Rectangle 14"/>
          <p:cNvSpPr>
            <a:spLocks noChangeArrowheads="1"/>
          </p:cNvSpPr>
          <p:nvPr/>
        </p:nvSpPr>
        <p:spPr bwMode="auto">
          <a:xfrm>
            <a:off x="7519988" y="2609850"/>
            <a:ext cx="1804987" cy="336550"/>
          </a:xfrm>
          <a:prstGeom prst="rect">
            <a:avLst/>
          </a:prstGeom>
          <a:noFill/>
          <a:ln>
            <a:noFill/>
          </a:ln>
          <a:effectLst>
            <a:outerShdw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r>
              <a:rPr lang="en-US" sz="1600" b="1">
                <a:solidFill>
                  <a:srgbClr val="FF3300"/>
                </a:solidFill>
                <a:latin typeface="ả" charset="0"/>
                <a:ea typeface="Geneva" charset="0"/>
                <a:cs typeface="ＭＳ Ｐゴシック" charset="0"/>
              </a:rPr>
              <a:t>Ê-xê-chi-ên</a:t>
            </a:r>
          </a:p>
        </p:txBody>
      </p:sp>
      <p:sp>
        <p:nvSpPr>
          <p:cNvPr id="59407" name="Rectangle 15"/>
          <p:cNvSpPr>
            <a:spLocks noChangeArrowheads="1"/>
          </p:cNvSpPr>
          <p:nvPr/>
        </p:nvSpPr>
        <p:spPr bwMode="auto">
          <a:xfrm>
            <a:off x="3256905" y="5493321"/>
            <a:ext cx="1582737"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spcBef>
                <a:spcPct val="50000"/>
              </a:spcBef>
              <a:defRPr/>
            </a:pPr>
            <a:r>
              <a:rPr lang="en-US" sz="2000" b="1">
                <a:solidFill>
                  <a:srgbClr val="6600CC"/>
                </a:solidFill>
                <a:effectLst>
                  <a:glow rad="482600">
                    <a:srgbClr val="FFFFFF"/>
                  </a:glow>
                </a:effectLst>
                <a:latin typeface="ả"/>
                <a:ea typeface="Geneva" charset="-128"/>
                <a:cs typeface="ả"/>
              </a:rPr>
              <a:t>Ma-la-chi</a:t>
            </a:r>
          </a:p>
        </p:txBody>
      </p:sp>
      <p:sp>
        <p:nvSpPr>
          <p:cNvPr id="59408" name="Rectangle 16"/>
          <p:cNvSpPr>
            <a:spLocks noChangeArrowheads="1"/>
          </p:cNvSpPr>
          <p:nvPr/>
        </p:nvSpPr>
        <p:spPr bwMode="auto">
          <a:xfrm>
            <a:off x="7696200" y="2990850"/>
            <a:ext cx="1108075" cy="369888"/>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defRPr/>
            </a:pPr>
            <a:r>
              <a:rPr lang="en-US" sz="1800" b="1">
                <a:solidFill>
                  <a:srgbClr val="FF3300"/>
                </a:solidFill>
                <a:latin typeface="ả"/>
                <a:ea typeface="Geneva" charset="-128"/>
                <a:cs typeface="ả"/>
              </a:rPr>
              <a:t>Đa-ni-ên</a:t>
            </a:r>
          </a:p>
        </p:txBody>
      </p:sp>
      <p:sp>
        <p:nvSpPr>
          <p:cNvPr id="59409" name="Rectangle 17"/>
          <p:cNvSpPr>
            <a:spLocks noChangeArrowheads="1"/>
          </p:cNvSpPr>
          <p:nvPr/>
        </p:nvSpPr>
        <p:spPr bwMode="auto">
          <a:xfrm>
            <a:off x="3256905" y="4696397"/>
            <a:ext cx="1423987"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defRPr/>
            </a:pPr>
            <a:r>
              <a:rPr lang="en-US" sz="2000" b="1" dirty="0">
                <a:solidFill>
                  <a:srgbClr val="6600CC"/>
                </a:solidFill>
                <a:effectLst>
                  <a:glow rad="228600">
                    <a:srgbClr val="FFFFFF"/>
                  </a:glow>
                </a:effectLst>
                <a:latin typeface="ả"/>
                <a:ea typeface="Geneva" charset="-128"/>
                <a:cs typeface="ả"/>
              </a:rPr>
              <a:t>A-</a:t>
            </a:r>
            <a:r>
              <a:rPr lang="en-US" sz="2000" b="1" dirty="0" err="1">
                <a:solidFill>
                  <a:srgbClr val="6600CC"/>
                </a:solidFill>
                <a:effectLst>
                  <a:glow rad="228600">
                    <a:srgbClr val="FFFFFF"/>
                  </a:glow>
                </a:effectLst>
                <a:latin typeface="ả"/>
                <a:ea typeface="Geneva" charset="-128"/>
                <a:cs typeface="ả"/>
              </a:rPr>
              <a:t>ghê</a:t>
            </a:r>
            <a:endParaRPr lang="en-US" sz="2000" b="1" dirty="0">
              <a:solidFill>
                <a:srgbClr val="6600CC"/>
              </a:solidFill>
              <a:effectLst>
                <a:glow rad="228600">
                  <a:srgbClr val="FFFFFF"/>
                </a:glow>
              </a:effectLst>
              <a:latin typeface="ả"/>
              <a:ea typeface="Geneva" charset="-128"/>
              <a:cs typeface="ả"/>
            </a:endParaRPr>
          </a:p>
        </p:txBody>
      </p:sp>
      <p:sp>
        <p:nvSpPr>
          <p:cNvPr id="59410" name="Rectangle 18"/>
          <p:cNvSpPr>
            <a:spLocks noChangeArrowheads="1"/>
          </p:cNvSpPr>
          <p:nvPr/>
        </p:nvSpPr>
        <p:spPr bwMode="auto">
          <a:xfrm>
            <a:off x="3256905" y="5094860"/>
            <a:ext cx="200977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defRPr/>
            </a:pPr>
            <a:r>
              <a:rPr lang="en-US" sz="2000" b="1">
                <a:solidFill>
                  <a:srgbClr val="6600CC"/>
                </a:solidFill>
                <a:effectLst>
                  <a:glow rad="482600">
                    <a:srgbClr val="FFFFFF"/>
                  </a:glow>
                </a:effectLst>
                <a:latin typeface="ả"/>
                <a:ea typeface="Geneva" charset="-128"/>
                <a:cs typeface="ả"/>
              </a:rPr>
              <a:t>Xa-cha-ri</a:t>
            </a:r>
          </a:p>
        </p:txBody>
      </p:sp>
      <p:sp>
        <p:nvSpPr>
          <p:cNvPr id="59411" name="Rectangle 19"/>
          <p:cNvSpPr>
            <a:spLocks noChangeArrowheads="1"/>
          </p:cNvSpPr>
          <p:nvPr/>
        </p:nvSpPr>
        <p:spPr bwMode="auto">
          <a:xfrm>
            <a:off x="1835225" y="4725144"/>
            <a:ext cx="1211262" cy="457200"/>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spcBef>
                <a:spcPct val="50000"/>
              </a:spcBef>
              <a:defRPr/>
            </a:pPr>
            <a:r>
              <a:rPr lang="en-US" sz="2000" b="1" dirty="0" err="1">
                <a:solidFill>
                  <a:srgbClr val="000000"/>
                </a:solidFill>
                <a:effectLst>
                  <a:glow rad="482600">
                    <a:srgbClr val="FFFFFF"/>
                  </a:glow>
                </a:effectLst>
                <a:latin typeface="ả"/>
                <a:ea typeface="Geneva" charset="-128"/>
                <a:cs typeface="ả"/>
              </a:rPr>
              <a:t>Giô-ên</a:t>
            </a:r>
            <a:r>
              <a:rPr lang="en-US" b="1" dirty="0">
                <a:solidFill>
                  <a:srgbClr val="000000"/>
                </a:solidFill>
                <a:effectLst>
                  <a:glow rad="482600">
                    <a:srgbClr val="FFFFFF"/>
                  </a:glow>
                </a:effectLst>
                <a:latin typeface="ả"/>
                <a:ea typeface="Geneva" charset="-128"/>
                <a:cs typeface="ả"/>
              </a:rPr>
              <a:t> </a:t>
            </a:r>
          </a:p>
        </p:txBody>
      </p:sp>
      <p:sp>
        <p:nvSpPr>
          <p:cNvPr id="59412" name="Text Box 20"/>
          <p:cNvSpPr txBox="1">
            <a:spLocks noChangeArrowheads="1"/>
          </p:cNvSpPr>
          <p:nvPr/>
        </p:nvSpPr>
        <p:spPr bwMode="auto">
          <a:xfrm>
            <a:off x="7983538" y="400050"/>
            <a:ext cx="1154112" cy="457200"/>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defRPr/>
            </a:pPr>
            <a:r>
              <a:rPr lang="en-US" b="1">
                <a:solidFill>
                  <a:srgbClr val="0033CC"/>
                </a:solidFill>
                <a:latin typeface="ả"/>
                <a:ea typeface="Geneva" charset="-128"/>
                <a:cs typeface="ả"/>
              </a:rPr>
              <a:t>Giô-na</a:t>
            </a:r>
          </a:p>
        </p:txBody>
      </p:sp>
      <p:sp>
        <p:nvSpPr>
          <p:cNvPr id="59413" name="Text Box 21"/>
          <p:cNvSpPr txBox="1">
            <a:spLocks noChangeArrowheads="1"/>
          </p:cNvSpPr>
          <p:nvPr/>
        </p:nvSpPr>
        <p:spPr bwMode="auto">
          <a:xfrm>
            <a:off x="6019800" y="838200"/>
            <a:ext cx="1322388" cy="523875"/>
          </a:xfrm>
          <a:prstGeom prst="rect">
            <a:avLst/>
          </a:prstGeom>
          <a:solidFill>
            <a:schemeClr val="bg1"/>
          </a:solidFill>
          <a:ln>
            <a:noFill/>
          </a:ln>
          <a:effectLst>
            <a:outerShdw blurRad="63500" dist="38099" dir="2700000" algn="ctr" rotWithShape="0">
              <a:srgbClr val="FFFFFF">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defRPr/>
            </a:pPr>
            <a:r>
              <a:rPr lang="en-US" sz="2800" b="1">
                <a:solidFill>
                  <a:srgbClr val="0033CC"/>
                </a:solidFill>
                <a:latin typeface="ả"/>
                <a:ea typeface="Geneva" charset="-128"/>
                <a:cs typeface="ả"/>
              </a:rPr>
              <a:t>A-sy-ri</a:t>
            </a:r>
          </a:p>
        </p:txBody>
      </p:sp>
      <p:sp>
        <p:nvSpPr>
          <p:cNvPr id="377877" name="Line 22"/>
          <p:cNvSpPr>
            <a:spLocks noChangeShapeType="1"/>
          </p:cNvSpPr>
          <p:nvPr/>
        </p:nvSpPr>
        <p:spPr bwMode="auto">
          <a:xfrm>
            <a:off x="7239000" y="2667000"/>
            <a:ext cx="19050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59415" name="Text Box 23"/>
          <p:cNvSpPr txBox="1">
            <a:spLocks noChangeArrowheads="1"/>
          </p:cNvSpPr>
          <p:nvPr/>
        </p:nvSpPr>
        <p:spPr bwMode="auto">
          <a:xfrm>
            <a:off x="5867400" y="2057400"/>
            <a:ext cx="1676400" cy="830263"/>
          </a:xfrm>
          <a:prstGeom prst="rect">
            <a:avLst/>
          </a:prstGeom>
          <a:solidFill>
            <a:schemeClr val="bg1"/>
          </a:solidFill>
          <a:ln>
            <a:noFill/>
          </a:ln>
          <a:effectLst>
            <a:outerShdw blurRad="63500" dist="38099" dir="2700000" algn="ctr" rotWithShape="0">
              <a:srgbClr val="FFFFFF">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defRPr/>
            </a:pPr>
            <a:r>
              <a:rPr lang="en-US" b="1">
                <a:solidFill>
                  <a:srgbClr val="FF3300"/>
                </a:solidFill>
                <a:latin typeface="ả"/>
                <a:ea typeface="Geneva" charset="-128"/>
                <a:cs typeface="ả"/>
              </a:rPr>
              <a:t>Ba-by-lôn &amp; Ba-tư</a:t>
            </a:r>
          </a:p>
        </p:txBody>
      </p:sp>
      <p:sp>
        <p:nvSpPr>
          <p:cNvPr id="377879" name="Text Box 25"/>
          <p:cNvSpPr txBox="1">
            <a:spLocks noChangeArrowheads="1"/>
          </p:cNvSpPr>
          <p:nvPr/>
        </p:nvSpPr>
        <p:spPr bwMode="auto">
          <a:xfrm>
            <a:off x="8077200" y="15875"/>
            <a:ext cx="990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eaLnBrk="1" hangingPunct="1">
              <a:spcBef>
                <a:spcPct val="50000"/>
              </a:spcBef>
            </a:pPr>
            <a:r>
              <a:rPr lang="en-US" b="1">
                <a:solidFill>
                  <a:srgbClr val="000000"/>
                </a:solidFill>
                <a:latin typeface="ả" charset="0"/>
                <a:ea typeface="ＭＳ Ｐゴシック" charset="0"/>
              </a:rPr>
              <a:t>443</a:t>
            </a:r>
          </a:p>
        </p:txBody>
      </p:sp>
      <p:sp>
        <p:nvSpPr>
          <p:cNvPr id="377880" name="Line 26"/>
          <p:cNvSpPr>
            <a:spLocks noChangeShapeType="1"/>
          </p:cNvSpPr>
          <p:nvPr/>
        </p:nvSpPr>
        <p:spPr bwMode="auto">
          <a:xfrm flipV="1">
            <a:off x="6858000" y="304800"/>
            <a:ext cx="1371600" cy="762000"/>
          </a:xfrm>
          <a:prstGeom prst="line">
            <a:avLst/>
          </a:prstGeom>
          <a:noFill/>
          <a:ln w="38100">
            <a:solidFill>
              <a:srgbClr val="4017C5"/>
            </a:solidFill>
            <a:round/>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377881" name="Rectangle 27"/>
          <p:cNvSpPr>
            <a:spLocks noGrp="1" noChangeArrowheads="1"/>
          </p:cNvSpPr>
          <p:nvPr>
            <p:ph type="title" idx="4294967295"/>
          </p:nvPr>
        </p:nvSpPr>
        <p:spPr>
          <a:xfrm>
            <a:off x="0" y="0"/>
            <a:ext cx="6659563" cy="519113"/>
          </a:xfrm>
          <a:solidFill>
            <a:srgbClr val="000000"/>
          </a:solidFill>
        </p:spPr>
        <p:txBody>
          <a:bodyPr anchor="t"/>
          <a:lstStyle/>
          <a:p>
            <a:pPr eaLnBrk="1" hangingPunct="1">
              <a:spcBef>
                <a:spcPct val="50000"/>
              </a:spcBef>
            </a:pPr>
            <a:r>
              <a:rPr lang="en-US" sz="2800" b="1">
                <a:solidFill>
                  <a:schemeClr val="bg1"/>
                </a:solidFill>
                <a:latin typeface="ả" charset="0"/>
                <a:cs typeface="ả" charset="0"/>
              </a:rPr>
              <a:t>Nơi chốn các tiên tri thi hành chức vụ</a:t>
            </a:r>
          </a:p>
        </p:txBody>
      </p:sp>
      <p:sp>
        <p:nvSpPr>
          <p:cNvPr id="27" name="Rectangle 10"/>
          <p:cNvSpPr>
            <a:spLocks noChangeArrowheads="1"/>
          </p:cNvSpPr>
          <p:nvPr/>
        </p:nvSpPr>
        <p:spPr bwMode="auto">
          <a:xfrm>
            <a:off x="3256905" y="4297934"/>
            <a:ext cx="203517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lgn="l" eaLnBrk="1" hangingPunct="1">
              <a:defRPr/>
            </a:pPr>
            <a:r>
              <a:rPr lang="en-US" sz="2000" b="1" dirty="0">
                <a:solidFill>
                  <a:srgbClr val="000000"/>
                </a:solidFill>
                <a:effectLst>
                  <a:glow rad="228600">
                    <a:srgbClr val="FFFFFF"/>
                  </a:glow>
                </a:effectLst>
                <a:latin typeface="ả"/>
                <a:ea typeface="Geneva" charset="-128"/>
                <a:cs typeface="ả"/>
              </a:rPr>
              <a:t>Ca </a:t>
            </a:r>
            <a:r>
              <a:rPr lang="en-US" sz="2000" b="1" dirty="0" err="1">
                <a:solidFill>
                  <a:srgbClr val="000000"/>
                </a:solidFill>
                <a:effectLst>
                  <a:glow rad="228600">
                    <a:srgbClr val="FFFFFF"/>
                  </a:glow>
                </a:effectLst>
                <a:latin typeface="ả"/>
                <a:ea typeface="Geneva" charset="-128"/>
                <a:cs typeface="ả"/>
              </a:rPr>
              <a:t>thương</a:t>
            </a:r>
            <a:r>
              <a:rPr lang="en-US" sz="2000" b="1" dirty="0">
                <a:solidFill>
                  <a:srgbClr val="000000"/>
                </a:solidFill>
                <a:effectLst>
                  <a:glow rad="228600">
                    <a:srgbClr val="FFFFFF"/>
                  </a:glow>
                </a:effectLst>
                <a:latin typeface="ả"/>
                <a:ea typeface="Geneva" charset="-128"/>
                <a:cs typeface="ả"/>
              </a:rPr>
              <a:t> </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3" name="Picture 5" descr="Acclaim_Images_comp_0355-0609-2315-48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572000"/>
            <a:ext cx="9144000" cy="2286000"/>
          </a:xfrm>
          <a:solidFill>
            <a:schemeClr val="tx1"/>
          </a:solidFill>
        </p:spPr>
        <p:txBody>
          <a:bodyPr/>
          <a:lstStyle/>
          <a:p>
            <a:pPr>
              <a:defRPr/>
            </a:pPr>
            <a:r>
              <a:rPr lang="en-US" altLang="ja-JP" sz="3600" dirty="0" smtClean="0">
                <a:solidFill>
                  <a:srgbClr val="FFFFFF"/>
                </a:solidFill>
                <a:latin typeface="Times New Roman" charset="0"/>
                <a:ea typeface="Osaka" charset="0"/>
                <a:cs typeface="Osaka" charset="0"/>
              </a:rPr>
              <a:t>"</a:t>
            </a:r>
            <a:r>
              <a:rPr lang="en-US" sz="3600" b="1" dirty="0" err="1" smtClean="0">
                <a:solidFill>
                  <a:srgbClr val="FFFFFF"/>
                </a:solidFill>
                <a:latin typeface="Times New Roman" charset="0"/>
                <a:ea typeface="Osaka" charset="0"/>
                <a:cs typeface="Osaka" charset="0"/>
              </a:rPr>
              <a:t>Kinh</a:t>
            </a:r>
            <a:r>
              <a:rPr lang="en-US" sz="3600" b="1" dirty="0" smtClean="0">
                <a:solidFill>
                  <a:srgbClr val="FFFFFF"/>
                </a:solidFill>
                <a:latin typeface="Times New Roman" charset="0"/>
                <a:ea typeface="Osaka" charset="0"/>
                <a:cs typeface="Osaka" charset="0"/>
              </a:rPr>
              <a:t> </a:t>
            </a:r>
            <a:r>
              <a:rPr lang="en-US" sz="3600" b="1" dirty="0" err="1">
                <a:solidFill>
                  <a:srgbClr val="FFFFFF"/>
                </a:solidFill>
                <a:latin typeface="Times New Roman" charset="0"/>
                <a:ea typeface="Osaka" charset="0"/>
                <a:cs typeface="Osaka" charset="0"/>
              </a:rPr>
              <a:t>nghiệm</a:t>
            </a:r>
            <a:r>
              <a:rPr lang="en-US" sz="3600" b="1" dirty="0">
                <a:solidFill>
                  <a:srgbClr val="FFFFFF"/>
                </a:solidFill>
                <a:latin typeface="Times New Roman" charset="0"/>
                <a:ea typeface="Osaka" charset="0"/>
                <a:cs typeface="Osaka" charset="0"/>
              </a:rPr>
              <a:t> </a:t>
            </a:r>
            <a:r>
              <a:rPr lang="en-US" sz="3600" b="1" dirty="0" err="1">
                <a:solidFill>
                  <a:srgbClr val="FFFFFF"/>
                </a:solidFill>
                <a:latin typeface="Times New Roman" charset="0"/>
                <a:ea typeface="Osaka" charset="0"/>
                <a:cs typeface="Osaka" charset="0"/>
              </a:rPr>
              <a:t>là</a:t>
            </a:r>
            <a:r>
              <a:rPr lang="en-US" sz="3600" b="1" dirty="0">
                <a:solidFill>
                  <a:srgbClr val="FFFFFF"/>
                </a:solidFill>
                <a:latin typeface="Times New Roman" charset="0"/>
                <a:ea typeface="Osaka" charset="0"/>
                <a:cs typeface="Osaka" charset="0"/>
              </a:rPr>
              <a:t> </a:t>
            </a:r>
            <a:r>
              <a:rPr lang="en-US" sz="3600" b="1" dirty="0" err="1">
                <a:solidFill>
                  <a:srgbClr val="FFFFFF"/>
                </a:solidFill>
                <a:latin typeface="Times New Roman" charset="0"/>
                <a:ea typeface="Osaka" charset="0"/>
                <a:cs typeface="Osaka" charset="0"/>
              </a:rPr>
              <a:t>điều</a:t>
            </a:r>
            <a:r>
              <a:rPr lang="en-US" sz="3600" b="1" dirty="0">
                <a:solidFill>
                  <a:srgbClr val="FFFFFF"/>
                </a:solidFill>
                <a:latin typeface="Times New Roman" charset="0"/>
                <a:ea typeface="Osaka" charset="0"/>
                <a:cs typeface="Osaka" charset="0"/>
              </a:rPr>
              <a:t> </a:t>
            </a:r>
            <a:r>
              <a:rPr lang="en-US" sz="3600" b="1" dirty="0" err="1">
                <a:solidFill>
                  <a:srgbClr val="FFFFFF"/>
                </a:solidFill>
                <a:latin typeface="Times New Roman" charset="0"/>
                <a:ea typeface="Osaka" charset="0"/>
                <a:cs typeface="Osaka" charset="0"/>
              </a:rPr>
              <a:t>tuyệt</a:t>
            </a:r>
            <a:r>
              <a:rPr lang="en-US" sz="3600" b="1" dirty="0">
                <a:solidFill>
                  <a:srgbClr val="FFFFFF"/>
                </a:solidFill>
                <a:latin typeface="Times New Roman" charset="0"/>
                <a:ea typeface="Osaka" charset="0"/>
                <a:cs typeface="Osaka" charset="0"/>
              </a:rPr>
              <a:t> </a:t>
            </a:r>
            <a:r>
              <a:rPr lang="en-US" sz="3600" b="1" dirty="0" err="1">
                <a:solidFill>
                  <a:srgbClr val="FFFFFF"/>
                </a:solidFill>
                <a:latin typeface="Times New Roman" charset="0"/>
                <a:ea typeface="Osaka" charset="0"/>
                <a:cs typeface="Osaka" charset="0"/>
              </a:rPr>
              <a:t>vời</a:t>
            </a:r>
            <a:r>
              <a:rPr lang="en-US" sz="3600" dirty="0">
                <a:solidFill>
                  <a:srgbClr val="FFFFFF"/>
                </a:solidFill>
                <a:latin typeface="Times New Roman" charset="0"/>
                <a:ea typeface="Osaka" charset="0"/>
                <a:cs typeface="Osaka" charset="0"/>
              </a:rPr>
              <a:t>.  </a:t>
            </a:r>
            <a:br>
              <a:rPr lang="en-US" sz="3600" dirty="0">
                <a:solidFill>
                  <a:srgbClr val="FFFFFF"/>
                </a:solidFill>
                <a:latin typeface="Times New Roman" charset="0"/>
                <a:ea typeface="Osaka" charset="0"/>
                <a:cs typeface="Osaka" charset="0"/>
              </a:rPr>
            </a:b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Nó</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khiến</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bạn</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nhận</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ra</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sự</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sai</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lầm</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khi</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bạn</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làm</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lại</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lần</a:t>
            </a:r>
            <a:r>
              <a:rPr lang="en-US" sz="3600" dirty="0">
                <a:solidFill>
                  <a:srgbClr val="FFFFFF"/>
                </a:solidFill>
                <a:latin typeface="Times New Roman" charset="0"/>
                <a:ea typeface="Osaka" charset="0"/>
                <a:cs typeface="Osaka" charset="0"/>
              </a:rPr>
              <a:t> </a:t>
            </a:r>
            <a:r>
              <a:rPr lang="en-US" sz="3600" dirty="0" err="1">
                <a:solidFill>
                  <a:srgbClr val="FFFFFF"/>
                </a:solidFill>
                <a:latin typeface="Times New Roman" charset="0"/>
                <a:ea typeface="Osaka" charset="0"/>
                <a:cs typeface="Osaka" charset="0"/>
              </a:rPr>
              <a:t>nữa</a:t>
            </a:r>
            <a:r>
              <a:rPr lang="en-US" sz="3600" dirty="0" smtClean="0">
                <a:solidFill>
                  <a:srgbClr val="FFFFFF"/>
                </a:solidFill>
                <a:latin typeface="Times New Roman" charset="0"/>
                <a:ea typeface="Osaka" charset="0"/>
                <a:cs typeface="Osaka" charset="0"/>
              </a:rPr>
              <a:t>.</a:t>
            </a:r>
            <a:r>
              <a:rPr lang="en-US" altLang="ja-JP" sz="3600" dirty="0" smtClean="0">
                <a:solidFill>
                  <a:srgbClr val="FFFFFF"/>
                </a:solidFill>
                <a:latin typeface="Times New Roman" charset="0"/>
                <a:ea typeface="Osaka" charset="0"/>
                <a:cs typeface="Osaka" charset="0"/>
              </a:rPr>
              <a:t>"</a:t>
            </a:r>
            <a:endParaRPr lang="en-US" sz="3600" dirty="0">
              <a:solidFill>
                <a:srgbClr val="FFFFFF"/>
              </a:solidFill>
              <a:latin typeface="Times New Roman"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3" descr="sunshore04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 y="-76200"/>
            <a:ext cx="964882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76200"/>
            <a:ext cx="9601200" cy="1143000"/>
          </a:xfrm>
        </p:spPr>
        <p:txBody>
          <a:bodyPr/>
          <a:lstStyle/>
          <a:p>
            <a:pPr>
              <a:defRPr/>
            </a:pPr>
            <a:r>
              <a:rPr lang="en-US" dirty="0" err="1">
                <a:latin typeface="Times New Roman" charset="0"/>
                <a:ea typeface="Osaka" charset="0"/>
                <a:cs typeface="Osaka" charset="0"/>
              </a:rPr>
              <a:t>Đức</a:t>
            </a:r>
            <a:r>
              <a:rPr lang="en-US" dirty="0">
                <a:latin typeface="Times New Roman" charset="0"/>
                <a:ea typeface="Osaka" charset="0"/>
                <a:cs typeface="Osaka" charset="0"/>
              </a:rPr>
              <a:t> </a:t>
            </a:r>
            <a:r>
              <a:rPr lang="en-US" dirty="0" err="1">
                <a:latin typeface="Times New Roman" charset="0"/>
                <a:ea typeface="Osaka" charset="0"/>
                <a:cs typeface="Osaka" charset="0"/>
              </a:rPr>
              <a:t>Chúa</a:t>
            </a:r>
            <a:r>
              <a:rPr lang="en-US" dirty="0">
                <a:latin typeface="Times New Roman" charset="0"/>
                <a:ea typeface="Osaka" charset="0"/>
                <a:cs typeface="Osaka" charset="0"/>
              </a:rPr>
              <a:t> </a:t>
            </a:r>
            <a:r>
              <a:rPr lang="en-US" dirty="0" err="1">
                <a:latin typeface="Times New Roman" charset="0"/>
                <a:ea typeface="Osaka" charset="0"/>
                <a:cs typeface="Osaka" charset="0"/>
              </a:rPr>
              <a:t>Trời</a:t>
            </a:r>
            <a:r>
              <a:rPr lang="en-US" dirty="0">
                <a:latin typeface="Times New Roman" charset="0"/>
                <a:ea typeface="Osaka" charset="0"/>
                <a:cs typeface="Osaka" charset="0"/>
              </a:rPr>
              <a:t> </a:t>
            </a:r>
            <a:r>
              <a:rPr lang="en-US" dirty="0" err="1">
                <a:latin typeface="Times New Roman" charset="0"/>
                <a:ea typeface="Osaka" charset="0"/>
                <a:cs typeface="Osaka" charset="0"/>
              </a:rPr>
              <a:t>của</a:t>
            </a:r>
            <a:r>
              <a:rPr lang="en-US" dirty="0">
                <a:latin typeface="Times New Roman" charset="0"/>
                <a:ea typeface="Osaka" charset="0"/>
                <a:cs typeface="Osaka" charset="0"/>
              </a:rPr>
              <a:t> </a:t>
            </a:r>
            <a:r>
              <a:rPr lang="en-US" altLang="ja-JP" dirty="0" smtClean="0">
                <a:latin typeface="Times New Roman" charset="0"/>
                <a:ea typeface="Osaka" charset="0"/>
                <a:cs typeface="Osaka" charset="0"/>
              </a:rPr>
              <a:t>"</a:t>
            </a:r>
            <a:r>
              <a:rPr lang="en-US" dirty="0" err="1" smtClean="0">
                <a:latin typeface="Times New Roman" charset="0"/>
                <a:ea typeface="Osaka" charset="0"/>
                <a:cs typeface="Osaka" charset="0"/>
              </a:rPr>
              <a:t>cơ</a:t>
            </a:r>
            <a:r>
              <a:rPr lang="en-US" dirty="0" smtClean="0">
                <a:latin typeface="Times New Roman" charset="0"/>
                <a:ea typeface="Osaka" charset="0"/>
                <a:cs typeface="Osaka" charset="0"/>
              </a:rPr>
              <a:t> </a:t>
            </a:r>
            <a:r>
              <a:rPr lang="en-US" dirty="0" err="1">
                <a:latin typeface="Times New Roman" charset="0"/>
                <a:ea typeface="Osaka" charset="0"/>
                <a:cs typeface="Osaka" charset="0"/>
              </a:rPr>
              <a:t>hội</a:t>
            </a:r>
            <a:r>
              <a:rPr lang="en-US" dirty="0">
                <a:latin typeface="Times New Roman" charset="0"/>
                <a:ea typeface="Osaka" charset="0"/>
                <a:cs typeface="Osaka" charset="0"/>
              </a:rPr>
              <a:t> </a:t>
            </a:r>
            <a:r>
              <a:rPr lang="en-US" dirty="0" err="1">
                <a:latin typeface="Times New Roman" charset="0"/>
                <a:ea typeface="Osaka" charset="0"/>
                <a:cs typeface="Osaka" charset="0"/>
              </a:rPr>
              <a:t>thứ</a:t>
            </a:r>
            <a:r>
              <a:rPr lang="en-US" dirty="0">
                <a:latin typeface="Times New Roman" charset="0"/>
                <a:ea typeface="Osaka" charset="0"/>
                <a:cs typeface="Osaka" charset="0"/>
              </a:rPr>
              <a:t> </a:t>
            </a:r>
            <a:r>
              <a:rPr lang="en-US" dirty="0" err="1" smtClean="0">
                <a:latin typeface="Times New Roman" charset="0"/>
                <a:ea typeface="Osaka" charset="0"/>
                <a:cs typeface="Osaka" charset="0"/>
              </a:rPr>
              <a:t>hai</a:t>
            </a:r>
            <a:r>
              <a:rPr lang="en-US" altLang="ja-JP" dirty="0" smtClean="0">
                <a:latin typeface="Times New Roman" charset="0"/>
                <a:ea typeface="Osaka" charset="0"/>
                <a:cs typeface="Osaka" charset="0"/>
              </a:rPr>
              <a:t>"</a:t>
            </a:r>
            <a:endParaRPr lang="en-US" dirty="0">
              <a:latin typeface="Times New Roman" charset="0"/>
              <a:ea typeface="Osaka" charset="0"/>
              <a:cs typeface="Osaka" charset="0"/>
            </a:endParaRPr>
          </a:p>
        </p:txBody>
      </p:sp>
      <p:sp>
        <p:nvSpPr>
          <p:cNvPr id="599043" name="Content Placeholder 2"/>
          <p:cNvSpPr txBox="1">
            <a:spLocks/>
          </p:cNvSpPr>
          <p:nvPr/>
        </p:nvSpPr>
        <p:spPr bwMode="auto">
          <a:xfrm>
            <a:off x="838200" y="1905000"/>
            <a:ext cx="8305800" cy="4343400"/>
          </a:xfrm>
          <a:prstGeom prst="rect">
            <a:avLst/>
          </a:prstGeom>
          <a:noFill/>
          <a:ln>
            <a:noFill/>
          </a:ln>
          <a:effectLst>
            <a:outerShdw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spcBef>
                <a:spcPct val="20000"/>
              </a:spcBef>
              <a:buFont typeface="Times" charset="0"/>
              <a:buChar char="•"/>
            </a:pPr>
            <a:r>
              <a:rPr lang="en-US" sz="4800">
                <a:solidFill>
                  <a:srgbClr val="FFFFFF"/>
                </a:solidFill>
                <a:latin typeface="Trebuchet MS" charset="0"/>
              </a:rPr>
              <a:t>Áp-ra-ham</a:t>
            </a:r>
          </a:p>
          <a:p>
            <a:pPr algn="l">
              <a:spcBef>
                <a:spcPct val="20000"/>
              </a:spcBef>
              <a:buFont typeface="Times" charset="0"/>
              <a:buChar char="•"/>
            </a:pPr>
            <a:r>
              <a:rPr lang="en-US" sz="4800">
                <a:solidFill>
                  <a:srgbClr val="FFFFFF"/>
                </a:solidFill>
                <a:latin typeface="Trebuchet MS" charset="0"/>
              </a:rPr>
              <a:t>Môi-se</a:t>
            </a:r>
          </a:p>
          <a:p>
            <a:pPr algn="l">
              <a:spcBef>
                <a:spcPct val="20000"/>
              </a:spcBef>
              <a:buFont typeface="Times" charset="0"/>
              <a:buChar char="•"/>
            </a:pPr>
            <a:r>
              <a:rPr lang="en-US" sz="4800">
                <a:solidFill>
                  <a:srgbClr val="FFFFFF"/>
                </a:solidFill>
                <a:latin typeface="Trebuchet MS" charset="0"/>
              </a:rPr>
              <a:t>Đa-vít</a:t>
            </a:r>
          </a:p>
          <a:p>
            <a:pPr algn="l">
              <a:spcBef>
                <a:spcPct val="20000"/>
              </a:spcBef>
              <a:buFont typeface="Times" charset="0"/>
              <a:buChar char="•"/>
            </a:pPr>
            <a:r>
              <a:rPr lang="en-US" sz="4800">
                <a:solidFill>
                  <a:srgbClr val="FFFFFF"/>
                </a:solidFill>
                <a:latin typeface="Trebuchet MS" charset="0"/>
              </a:rPr>
              <a:t>Phao-lô</a:t>
            </a:r>
          </a:p>
          <a:p>
            <a:pPr algn="l">
              <a:spcBef>
                <a:spcPct val="20000"/>
              </a:spcBef>
              <a:buFont typeface="Times" charset="0"/>
              <a:buChar char="•"/>
            </a:pPr>
            <a:r>
              <a:rPr lang="en-US" sz="4800">
                <a:solidFill>
                  <a:srgbClr val="FFFFFF"/>
                </a:solidFill>
                <a:latin typeface="Trebuchet MS" charset="0"/>
              </a:rPr>
              <a:t>Mác</a:t>
            </a: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3" name="Title 2"/>
          <p:cNvSpPr>
            <a:spLocks noGrp="1"/>
          </p:cNvSpPr>
          <p:nvPr>
            <p:ph type="title" idx="4294967295"/>
          </p:nvPr>
        </p:nvSpPr>
        <p:spPr>
          <a:xfrm>
            <a:off x="0" y="0"/>
            <a:ext cx="9144000" cy="3733800"/>
          </a:xfrm>
        </p:spPr>
        <p:txBody>
          <a:bodyPr/>
          <a:lstStyle/>
          <a:p>
            <a:pPr>
              <a:defRPr/>
            </a:pPr>
            <a:r>
              <a:rPr lang="en-US" dirty="0" err="1">
                <a:solidFill>
                  <a:srgbClr val="FFFFFF"/>
                </a:solidFill>
                <a:latin typeface="Times New Roman" charset="0"/>
                <a:ea typeface="Osaka" charset="0"/>
                <a:cs typeface="Osaka" charset="0"/>
              </a:rPr>
              <a:t>Thất</a:t>
            </a:r>
            <a:r>
              <a:rPr lang="en-US" dirty="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bại</a:t>
            </a:r>
            <a:r>
              <a:rPr lang="en-US" dirty="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là</a:t>
            </a:r>
            <a:r>
              <a:rPr lang="en-US" dirty="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một</a:t>
            </a:r>
            <a:r>
              <a:rPr lang="en-US" dirty="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sự</a:t>
            </a:r>
            <a:r>
              <a:rPr lang="en-US" dirty="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việc</a:t>
            </a:r>
            <a:r>
              <a:rPr lang="en-US" dirty="0">
                <a:solidFill>
                  <a:srgbClr val="FFFFFF"/>
                </a:solidFill>
                <a:latin typeface="Times New Roman" charset="0"/>
                <a:ea typeface="Osaka" charset="0"/>
                <a:cs typeface="Osaka" charset="0"/>
              </a:rPr>
              <a:t> </a:t>
            </a:r>
            <a:r>
              <a:rPr lang="en-US" dirty="0" smtClean="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không</a:t>
            </a:r>
            <a:r>
              <a:rPr lang="en-US" dirty="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phải</a:t>
            </a:r>
            <a:r>
              <a:rPr lang="en-US" dirty="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là</a:t>
            </a:r>
            <a:r>
              <a:rPr lang="en-US" dirty="0">
                <a:solidFill>
                  <a:srgbClr val="FFFFFF"/>
                </a:solidFill>
                <a:latin typeface="Times New Roman" charset="0"/>
                <a:ea typeface="Osaka" charset="0"/>
                <a:cs typeface="Osaka" charset="0"/>
              </a:rPr>
              <a:t> </a:t>
            </a:r>
            <a:r>
              <a:rPr lang="en-US" dirty="0" err="1">
                <a:solidFill>
                  <a:srgbClr val="FFFFFF"/>
                </a:solidFill>
                <a:latin typeface="Times New Roman" charset="0"/>
                <a:ea typeface="Osaka" charset="0"/>
                <a:cs typeface="Osaka" charset="0"/>
              </a:rPr>
              <a:t>một</a:t>
            </a:r>
            <a:r>
              <a:rPr lang="en-US" dirty="0">
                <a:solidFill>
                  <a:srgbClr val="FFFFFF"/>
                </a:solidFill>
                <a:latin typeface="Times New Roman" charset="0"/>
                <a:ea typeface="Osaka" charset="0"/>
                <a:cs typeface="Osaka" charset="0"/>
              </a:rPr>
              <a:t> con </a:t>
            </a:r>
            <a:r>
              <a:rPr lang="en-US" dirty="0" err="1">
                <a:solidFill>
                  <a:srgbClr val="FFFFFF"/>
                </a:solidFill>
                <a:latin typeface="Times New Roman" charset="0"/>
                <a:ea typeface="Osaka" charset="0"/>
                <a:cs typeface="Osaka" charset="0"/>
              </a:rPr>
              <a:t>người</a:t>
            </a:r>
            <a:endParaRPr lang="en-US" dirty="0">
              <a:solidFill>
                <a:srgbClr val="FFFFFF"/>
              </a:solidFill>
              <a:latin typeface="Times New Roman" charset="0"/>
              <a:ea typeface="Osaka" charset="0"/>
              <a:cs typeface="Osaka" charset="0"/>
            </a:endParaRPr>
          </a:p>
        </p:txBody>
      </p:sp>
      <p:pic>
        <p:nvPicPr>
          <p:cNvPr id="600067" name="Picture 3" descr="system-fail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4098925"/>
            <a:ext cx="3679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609600" y="533400"/>
            <a:ext cx="7772400" cy="990600"/>
          </a:xfrm>
          <a:solidFill>
            <a:srgbClr val="000000"/>
          </a:solidFill>
        </p:spPr>
        <p:txBody>
          <a:bodyPr/>
          <a:lstStyle/>
          <a:p>
            <a:pPr eaLnBrk="1" hangingPunct="1">
              <a:defRPr/>
            </a:pPr>
            <a:r>
              <a:rPr kumimoji="1" lang="en-US" smtClean="0">
                <a:ea typeface="ＭＳ Ｐゴシック" pitchFamily="34" charset="-128"/>
              </a:rPr>
              <a:t>Giô-na 3: Đi!  Dạ!</a:t>
            </a:r>
          </a:p>
        </p:txBody>
      </p:sp>
      <p:sp>
        <p:nvSpPr>
          <p:cNvPr id="4" name="Rectangle 3"/>
          <p:cNvSpPr txBox="1">
            <a:spLocks noChangeArrowheads="1"/>
          </p:cNvSpPr>
          <p:nvPr/>
        </p:nvSpPr>
        <p:spPr bwMode="auto">
          <a:xfrm>
            <a:off x="228600" y="1828800"/>
            <a:ext cx="8534400" cy="43434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7063" indent="-627063">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buClr>
                <a:schemeClr val="hlink"/>
              </a:buClr>
              <a:buSzPct val="65000"/>
              <a:buFont typeface="Arial" charset="0"/>
              <a:buAutoNum type="romanUcPeriod"/>
              <a:defRPr/>
            </a:pPr>
            <a:r>
              <a:rPr kumimoji="1" lang="en-US" sz="3600" u="sng" smtClean="0">
                <a:ea typeface="ＭＳ Ｐゴシック" charset="0"/>
                <a:cs typeface="ＭＳ Ｐゴシック" charset="0"/>
              </a:rPr>
              <a:t>Đi!</a:t>
            </a:r>
            <a:r>
              <a:rPr kumimoji="1" lang="en-US" sz="3600" smtClean="0">
                <a:ea typeface="ＭＳ Ｐゴシック" charset="0"/>
                <a:cs typeface="ＭＳ Ｐゴシック" charset="0"/>
              </a:rPr>
              <a:t> </a:t>
            </a:r>
            <a:r>
              <a:rPr kumimoji="1" lang="en-US" sz="3600" smtClean="0"/>
              <a:t>Đức Chúa Trời là ĐCT của </a:t>
            </a:r>
            <a:r>
              <a:rPr kumimoji="1" lang="en-US" sz="3600" smtClean="0">
                <a:solidFill>
                  <a:srgbClr val="FFFF00"/>
                </a:solidFill>
              </a:rPr>
              <a:t>cơ hội thứ hai</a:t>
            </a:r>
            <a:r>
              <a:rPr kumimoji="1" lang="en-US" sz="3600" smtClean="0"/>
              <a:t> cho những sứ giả không trung thành (1-2).</a:t>
            </a:r>
            <a:endParaRPr kumimoji="1" lang="en-US" sz="3600" smtClean="0">
              <a:ea typeface="ＭＳ Ｐゴシック" charset="0"/>
              <a:cs typeface="ＭＳ Ｐゴシック" charset="0"/>
            </a:endParaRPr>
          </a:p>
          <a:p>
            <a:pPr algn="l" eaLnBrk="1" hangingPunct="1">
              <a:spcBef>
                <a:spcPct val="20000"/>
              </a:spcBef>
              <a:buClr>
                <a:schemeClr val="hlink"/>
              </a:buClr>
              <a:buSzPct val="65000"/>
              <a:buFont typeface="Arial" charset="0"/>
              <a:buAutoNum type="romanUcPeriod"/>
              <a:defRPr/>
            </a:pPr>
            <a:r>
              <a:rPr kumimoji="1" lang="en-US" sz="3200" u="sng" smtClean="0">
                <a:latin typeface="Tahoma" charset="0"/>
                <a:ea typeface="ＭＳ Ｐゴシック" charset="0"/>
                <a:cs typeface="ＭＳ Ｐゴシック" charset="0"/>
              </a:rPr>
              <a:t>Dạ!</a:t>
            </a:r>
            <a:r>
              <a:rPr kumimoji="1" lang="en-US" sz="3200" smtClean="0">
                <a:latin typeface="Tahoma" charset="0"/>
                <a:ea typeface="ＭＳ Ｐゴシック" charset="0"/>
                <a:cs typeface="ＭＳ Ｐゴシック" charset="0"/>
              </a:rPr>
              <a:t>  Dân của Đức Chúa Trời đặc biệt cần công bố sứ điệp của Ngài cho người chưa được </a:t>
            </a:r>
            <a:r>
              <a:rPr kumimoji="1" lang="en-US" sz="3200" smtClean="0">
                <a:solidFill>
                  <a:srgbClr val="FFFF00"/>
                </a:solidFill>
                <a:latin typeface="Tahoma" charset="0"/>
                <a:ea typeface="ＭＳ Ｐゴシック" charset="0"/>
                <a:cs typeface="ＭＳ Ｐゴシック" charset="0"/>
              </a:rPr>
              <a:t>nghe</a:t>
            </a:r>
            <a:r>
              <a:rPr kumimoji="1" lang="en-US" sz="3200" smtClean="0">
                <a:latin typeface="Tahoma" charset="0"/>
                <a:ea typeface="ＭＳ Ｐゴシック" charset="0"/>
                <a:cs typeface="ＭＳ Ｐゴシック" charset="0"/>
              </a:rPr>
              <a:t> (3-4).</a:t>
            </a: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mtClean="0"/>
              <a:t>Black</a:t>
            </a:r>
          </a:p>
        </p:txBody>
      </p:sp>
      <p:sp>
        <p:nvSpPr>
          <p:cNvPr id="60416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r>
              <a:rPr lang="en-US" b="1">
                <a:latin typeface="Times New Roman" pitchFamily="-128" charset="0"/>
                <a:ea typeface="+mn-ea"/>
                <a:cs typeface="+mn-cs"/>
              </a:rPr>
              <a:t>Resen</a:t>
            </a: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r>
              <a:rPr lang="en-US" b="1">
                <a:latin typeface="Times New Roman" pitchFamily="-128" charset="0"/>
                <a:ea typeface="+mn-ea"/>
                <a:cs typeface="+mn-cs"/>
              </a:rPr>
              <a:t>Rehoboth Ir</a:t>
            </a:r>
          </a:p>
        </p:txBody>
      </p:sp>
      <p:grpSp>
        <p:nvGrpSpPr>
          <p:cNvPr id="2" name="Group 12"/>
          <p:cNvGrpSpPr>
            <a:grpSpLocks/>
          </p:cNvGrpSpPr>
          <p:nvPr/>
        </p:nvGrpSpPr>
        <p:grpSpPr bwMode="auto">
          <a:xfrm>
            <a:off x="1905000" y="838200"/>
            <a:ext cx="3048000" cy="5429250"/>
            <a:chOff x="816" y="528"/>
            <a:chExt cx="1920" cy="3420"/>
          </a:xfrm>
        </p:grpSpPr>
        <p:sp>
          <p:nvSpPr>
            <p:cNvPr id="606236"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6237"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6238"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06213"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endParaRPr lang="en-US"/>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endParaRPr lang="en-US"/>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endParaRPr lang="en-US"/>
          </a:p>
        </p:txBody>
      </p:sp>
      <p:grpSp>
        <p:nvGrpSpPr>
          <p:cNvPr id="606217" name="Group 22"/>
          <p:cNvGrpSpPr>
            <a:grpSpLocks/>
          </p:cNvGrpSpPr>
          <p:nvPr/>
        </p:nvGrpSpPr>
        <p:grpSpPr bwMode="auto">
          <a:xfrm>
            <a:off x="-120650" y="454025"/>
            <a:ext cx="10093325" cy="6772275"/>
            <a:chOff x="-76" y="286"/>
            <a:chExt cx="6358" cy="4266"/>
          </a:xfrm>
        </p:grpSpPr>
        <p:sp>
          <p:nvSpPr>
            <p:cNvPr id="606233"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6234"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6235"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06218" name="Rectangle 3"/>
          <p:cNvSpPr>
            <a:spLocks noGrp="1" noChangeArrowheads="1"/>
          </p:cNvSpPr>
          <p:nvPr>
            <p:ph type="body" idx="1"/>
          </p:nvPr>
        </p:nvSpPr>
        <p:spPr>
          <a:xfrm>
            <a:off x="152400" y="1981200"/>
            <a:ext cx="1981200" cy="990600"/>
          </a:xfrm>
        </p:spPr>
        <p:txBody>
          <a:bodyPr/>
          <a:lstStyle/>
          <a:p>
            <a:pPr marL="0" indent="0" eaLnBrk="1" hangingPunct="1">
              <a:lnSpc>
                <a:spcPct val="90000"/>
              </a:lnSpc>
              <a:buFont typeface="Times" charset="0"/>
              <a:buNone/>
            </a:pPr>
            <a:r>
              <a:rPr lang="en-US" b="1">
                <a:latin typeface="Trebuchet MS" charset="0"/>
                <a:ea typeface="Osaka" charset="0"/>
                <a:cs typeface="Osaka" charset="0"/>
              </a:rPr>
              <a:t>Nineveh Proper</a:t>
            </a: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r>
              <a:rPr lang="en-US" b="1">
                <a:latin typeface="Times New Roman" pitchFamily="-128" charset="0"/>
                <a:ea typeface="+mn-ea"/>
                <a:cs typeface="+mn-cs"/>
              </a:rPr>
              <a:t>Calah</a:t>
            </a:r>
          </a:p>
        </p:txBody>
      </p:sp>
      <p:sp>
        <p:nvSpPr>
          <p:cNvPr id="337922" name="Rectangle 2" descr="Purple mesh"/>
          <p:cNvSpPr>
            <a:spLocks noGrp="1" noChangeArrowheads="1"/>
          </p:cNvSpPr>
          <p:nvPr>
            <p:ph type="title"/>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en-US" b="1" smtClean="0">
                <a:solidFill>
                  <a:srgbClr val="FFFF00"/>
                </a:solidFill>
                <a:effectLst>
                  <a:outerShdw blurRad="38100" dist="38100" dir="2700000" algn="tl">
                    <a:srgbClr val="C0C0C0"/>
                  </a:outerShdw>
                </a:effectLst>
              </a:rPr>
              <a:t>The Nineveh Metropolis</a:t>
            </a:r>
            <a:endParaRPr lang="en-US" b="1" smtClean="0">
              <a:solidFill>
                <a:srgbClr val="FFFF00"/>
              </a:solidFill>
            </a:endParaRPr>
          </a:p>
        </p:txBody>
      </p:sp>
      <p:sp>
        <p:nvSpPr>
          <p:cNvPr id="606221" name="Text Box 23"/>
          <p:cNvSpPr txBox="1">
            <a:spLocks noChangeArrowheads="1"/>
          </p:cNvSpPr>
          <p:nvPr/>
        </p:nvSpPr>
        <p:spPr bwMode="auto">
          <a:xfrm>
            <a:off x="76200" y="6324600"/>
            <a:ext cx="2360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i="1"/>
              <a:t>Genesis 10:11-12</a:t>
            </a:r>
          </a:p>
        </p:txBody>
      </p:sp>
      <p:sp>
        <p:nvSpPr>
          <p:cNvPr id="606222" name="Text Box 2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t>602</a:t>
            </a:r>
            <a:endParaRPr lang="en-US"/>
          </a:p>
        </p:txBody>
      </p:sp>
      <p:grpSp>
        <p:nvGrpSpPr>
          <p:cNvPr id="4" name="Group 28"/>
          <p:cNvGrpSpPr>
            <a:grpSpLocks/>
          </p:cNvGrpSpPr>
          <p:nvPr/>
        </p:nvGrpSpPr>
        <p:grpSpPr bwMode="auto">
          <a:xfrm>
            <a:off x="333375" y="612775"/>
            <a:ext cx="7770813" cy="5419725"/>
            <a:chOff x="210" y="386"/>
            <a:chExt cx="4895" cy="3414"/>
          </a:xfrm>
        </p:grpSpPr>
        <p:sp>
          <p:nvSpPr>
            <p:cNvPr id="606230"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6231"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6232"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37949" name="Text Box 29"/>
          <p:cNvSpPr txBox="1">
            <a:spLocks noChangeArrowheads="1"/>
          </p:cNvSpPr>
          <p:nvPr/>
        </p:nvSpPr>
        <p:spPr bwMode="auto">
          <a:xfrm>
            <a:off x="5265738" y="852488"/>
            <a:ext cx="28114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FF0000"/>
                </a:solidFill>
              </a:rPr>
              <a:t>Size of Singapore</a:t>
            </a:r>
          </a:p>
        </p:txBody>
      </p:sp>
      <p:cxnSp>
        <p:nvCxnSpPr>
          <p:cNvPr id="606225"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606226" name="Text Box 23"/>
          <p:cNvSpPr txBox="1">
            <a:spLocks noChangeArrowheads="1"/>
          </p:cNvSpPr>
          <p:nvPr/>
        </p:nvSpPr>
        <p:spPr bwMode="auto">
          <a:xfrm>
            <a:off x="5410200" y="632618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t>0</a:t>
            </a:r>
          </a:p>
        </p:txBody>
      </p:sp>
      <p:sp>
        <p:nvSpPr>
          <p:cNvPr id="606227" name="Text Box 23"/>
          <p:cNvSpPr txBox="1">
            <a:spLocks noChangeArrowheads="1"/>
          </p:cNvSpPr>
          <p:nvPr/>
        </p:nvSpPr>
        <p:spPr bwMode="auto">
          <a:xfrm>
            <a:off x="7924800" y="632618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t>20</a:t>
            </a:r>
          </a:p>
        </p:txBody>
      </p:sp>
      <p:sp>
        <p:nvSpPr>
          <p:cNvPr id="606228" name="Text Box 23"/>
          <p:cNvSpPr txBox="1">
            <a:spLocks noChangeArrowheads="1"/>
          </p:cNvSpPr>
          <p:nvPr/>
        </p:nvSpPr>
        <p:spPr bwMode="auto">
          <a:xfrm>
            <a:off x="5943600" y="632618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t>kilometers</a:t>
            </a: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dist="12699" dir="5100221" algn="ctr" rotWithShape="0">
              <a:srgbClr val="FFFFFF">
                <a:alpha val="75000"/>
              </a:srgbClr>
            </a:outerShdw>
          </a:effec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lnSpc>
                <a:spcPct val="90000"/>
              </a:lnSpc>
              <a:spcBef>
                <a:spcPct val="20000"/>
              </a:spcBef>
              <a:buFont typeface="Times" charset="0"/>
              <a:buNone/>
              <a:defRPr/>
            </a:pPr>
            <a:r>
              <a:rPr lang="en-US" sz="3200" b="1" smtClean="0">
                <a:solidFill>
                  <a:srgbClr val="FFFFFF"/>
                </a:solidFill>
                <a:effectLst>
                  <a:outerShdw blurRad="38100" dist="38100" dir="2700000" algn="tl">
                    <a:srgbClr val="000000"/>
                  </a:outerShdw>
                </a:effectLst>
                <a:latin typeface="Trebuchet MS" charset="0"/>
              </a:rPr>
              <a:t>Thành lớn Ni-ni-ve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7" name="Picture 5"/>
          <p:cNvPicPr>
            <a:picLocks noChangeAspect="1" noChangeArrowheads="1"/>
          </p:cNvPicPr>
          <p:nvPr/>
        </p:nvPicPr>
        <p:blipFill>
          <a:blip r:embed="rId3">
            <a:extLst>
              <a:ext uri="{28A0092B-C50C-407E-A947-70E740481C1C}">
                <a14:useLocalDpi xmlns:a14="http://schemas.microsoft.com/office/drawing/2010/main" val="0"/>
              </a:ext>
            </a:extLst>
          </a:blip>
          <a:srcRect l="2675" t="3159" r="3679" b="10001"/>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4343400" y="0"/>
            <a:ext cx="4800600" cy="5486400"/>
          </a:xfrm>
          <a:solidFill>
            <a:srgbClr val="000000"/>
          </a:solidFill>
          <a:effectLst>
            <a:outerShdw blurRad="63500" dist="71842" dir="2700000" algn="ctr" rotWithShape="0">
              <a:srgbClr val="030201">
                <a:alpha val="75000"/>
              </a:srgbClr>
            </a:outerShdw>
          </a:effectLst>
        </p:spPr>
        <p:txBody>
          <a:bodyPr/>
          <a:lstStyle/>
          <a:p>
            <a:pPr eaLnBrk="1" hangingPunct="1">
              <a:defRPr/>
            </a:pPr>
            <a:r>
              <a:rPr kumimoji="1" lang="en-US" altLang="ja-JP" b="1" dirty="0" smtClean="0">
                <a:solidFill>
                  <a:srgbClr val="FFFFFF"/>
                </a:solidFill>
                <a:latin typeface="Times New Roman" charset="0"/>
                <a:ea typeface="Osaka" charset="0"/>
                <a:cs typeface="Osaka" charset="0"/>
              </a:rPr>
              <a:t>"</a:t>
            </a:r>
            <a:r>
              <a:rPr kumimoji="1" lang="en-US" b="1" dirty="0" err="1" smtClean="0">
                <a:solidFill>
                  <a:srgbClr val="FFFFFF"/>
                </a:solidFill>
                <a:latin typeface="Times New Roman" charset="0"/>
                <a:ea typeface="Osaka" charset="0"/>
                <a:cs typeface="Osaka" charset="0"/>
              </a:rPr>
              <a:t>Sau</a:t>
            </a:r>
            <a:r>
              <a:rPr kumimoji="1" lang="en-US" b="1" dirty="0" smtClean="0">
                <a:solidFill>
                  <a:srgbClr val="FFFFFF"/>
                </a:solidFill>
                <a:latin typeface="Times New Roman" charset="0"/>
                <a:ea typeface="Osaka" charset="0"/>
                <a:cs typeface="Osaka" charset="0"/>
              </a:rPr>
              <a:t> </a:t>
            </a:r>
            <a:r>
              <a:rPr kumimoji="1" lang="en-US" b="1" dirty="0" err="1">
                <a:solidFill>
                  <a:srgbClr val="FFFFFF"/>
                </a:solidFill>
                <a:latin typeface="Times New Roman" charset="0"/>
                <a:ea typeface="Osaka" charset="0"/>
                <a:cs typeface="Osaka" charset="0"/>
              </a:rPr>
              <a:t>bốn</a:t>
            </a:r>
            <a:r>
              <a:rPr kumimoji="1" lang="en-US" b="1" dirty="0">
                <a:solidFill>
                  <a:srgbClr val="FFFFFF"/>
                </a:solidFill>
                <a:latin typeface="Times New Roman" charset="0"/>
                <a:ea typeface="Osaka" charset="0"/>
                <a:cs typeface="Osaka" charset="0"/>
              </a:rPr>
              <a:t> </a:t>
            </a:r>
            <a:r>
              <a:rPr kumimoji="1" lang="en-US" b="1" dirty="0" err="1">
                <a:solidFill>
                  <a:srgbClr val="FFFFFF"/>
                </a:solidFill>
                <a:latin typeface="Times New Roman" charset="0"/>
                <a:ea typeface="Osaka" charset="0"/>
                <a:cs typeface="Osaka" charset="0"/>
              </a:rPr>
              <a:t>mươi</a:t>
            </a:r>
            <a:r>
              <a:rPr kumimoji="1" lang="en-US" b="1" dirty="0">
                <a:solidFill>
                  <a:srgbClr val="FFFFFF"/>
                </a:solidFill>
                <a:latin typeface="Times New Roman" charset="0"/>
                <a:ea typeface="Osaka" charset="0"/>
                <a:cs typeface="Osaka" charset="0"/>
              </a:rPr>
              <a:t> </a:t>
            </a:r>
            <a:r>
              <a:rPr kumimoji="1" lang="en-US" b="1" dirty="0" err="1">
                <a:solidFill>
                  <a:srgbClr val="FFFFFF"/>
                </a:solidFill>
                <a:latin typeface="Times New Roman" charset="0"/>
                <a:ea typeface="Osaka" charset="0"/>
                <a:cs typeface="Osaka" charset="0"/>
              </a:rPr>
              <a:t>ngày</a:t>
            </a:r>
            <a:r>
              <a:rPr kumimoji="1" lang="en-US" b="1" dirty="0">
                <a:solidFill>
                  <a:srgbClr val="FFFFFF"/>
                </a:solidFill>
                <a:latin typeface="Times New Roman" charset="0"/>
                <a:ea typeface="Osaka" charset="0"/>
                <a:cs typeface="Osaka" charset="0"/>
              </a:rPr>
              <a:t> Ni-</a:t>
            </a:r>
            <a:r>
              <a:rPr kumimoji="1" lang="en-US" b="1" dirty="0" err="1">
                <a:solidFill>
                  <a:srgbClr val="FFFFFF"/>
                </a:solidFill>
                <a:latin typeface="Times New Roman" charset="0"/>
                <a:ea typeface="Osaka" charset="0"/>
                <a:cs typeface="Osaka" charset="0"/>
              </a:rPr>
              <a:t>ni</a:t>
            </a:r>
            <a:r>
              <a:rPr kumimoji="1" lang="en-US" b="1" dirty="0">
                <a:solidFill>
                  <a:srgbClr val="FFFFFF"/>
                </a:solidFill>
                <a:latin typeface="Times New Roman" charset="0"/>
                <a:ea typeface="Osaka" charset="0"/>
                <a:cs typeface="Osaka" charset="0"/>
              </a:rPr>
              <a:t>-</a:t>
            </a:r>
            <a:r>
              <a:rPr kumimoji="1" lang="en-US" b="1" dirty="0" err="1">
                <a:solidFill>
                  <a:srgbClr val="FFFFFF"/>
                </a:solidFill>
                <a:latin typeface="Times New Roman" charset="0"/>
                <a:ea typeface="Osaka" charset="0"/>
                <a:cs typeface="Osaka" charset="0"/>
              </a:rPr>
              <a:t>ve</a:t>
            </a:r>
            <a:r>
              <a:rPr kumimoji="1" lang="en-US" b="1" dirty="0">
                <a:solidFill>
                  <a:srgbClr val="FFFFFF"/>
                </a:solidFill>
                <a:latin typeface="Times New Roman" charset="0"/>
                <a:ea typeface="Osaka" charset="0"/>
                <a:cs typeface="Osaka" charset="0"/>
              </a:rPr>
              <a:t> </a:t>
            </a:r>
            <a:r>
              <a:rPr kumimoji="1" lang="en-US" b="1" dirty="0" err="1">
                <a:solidFill>
                  <a:srgbClr val="FFFFFF"/>
                </a:solidFill>
                <a:latin typeface="Times New Roman" charset="0"/>
                <a:ea typeface="Osaka" charset="0"/>
                <a:cs typeface="Osaka" charset="0"/>
              </a:rPr>
              <a:t>sẽ</a:t>
            </a:r>
            <a:r>
              <a:rPr kumimoji="1" lang="en-US" b="1" dirty="0">
                <a:solidFill>
                  <a:srgbClr val="FFFFFF"/>
                </a:solidFill>
                <a:latin typeface="Times New Roman" charset="0"/>
                <a:ea typeface="Osaka" charset="0"/>
                <a:cs typeface="Osaka" charset="0"/>
              </a:rPr>
              <a:t> </a:t>
            </a:r>
            <a:r>
              <a:rPr kumimoji="1" lang="en-US" b="1" dirty="0" err="1">
                <a:solidFill>
                  <a:srgbClr val="FFFFFF"/>
                </a:solidFill>
                <a:latin typeface="Times New Roman" charset="0"/>
                <a:ea typeface="Osaka" charset="0"/>
                <a:cs typeface="Osaka" charset="0"/>
              </a:rPr>
              <a:t>bị</a:t>
            </a:r>
            <a:r>
              <a:rPr kumimoji="1" lang="en-US" b="1" dirty="0">
                <a:solidFill>
                  <a:srgbClr val="FFFFFF"/>
                </a:solidFill>
                <a:latin typeface="Times New Roman" charset="0"/>
                <a:ea typeface="Osaka" charset="0"/>
                <a:cs typeface="Osaka" charset="0"/>
              </a:rPr>
              <a:t> </a:t>
            </a:r>
            <a:r>
              <a:rPr kumimoji="1" lang="en-US" b="1" dirty="0" err="1">
                <a:solidFill>
                  <a:srgbClr val="FFFFFF"/>
                </a:solidFill>
                <a:latin typeface="Times New Roman" charset="0"/>
                <a:ea typeface="Osaka" charset="0"/>
                <a:cs typeface="Osaka" charset="0"/>
              </a:rPr>
              <a:t>sụp</a:t>
            </a:r>
            <a:r>
              <a:rPr kumimoji="1" lang="en-US" b="1" dirty="0">
                <a:solidFill>
                  <a:srgbClr val="FFFFFF"/>
                </a:solidFill>
                <a:latin typeface="Times New Roman" charset="0"/>
                <a:ea typeface="Osaka" charset="0"/>
                <a:cs typeface="Osaka" charset="0"/>
              </a:rPr>
              <a:t> </a:t>
            </a:r>
            <a:r>
              <a:rPr kumimoji="1" lang="en-US" b="1" dirty="0" err="1">
                <a:solidFill>
                  <a:srgbClr val="FFFFFF"/>
                </a:solidFill>
                <a:latin typeface="Times New Roman" charset="0"/>
                <a:ea typeface="Osaka" charset="0"/>
                <a:cs typeface="Osaka" charset="0"/>
              </a:rPr>
              <a:t>đổ</a:t>
            </a:r>
            <a:r>
              <a:rPr kumimoji="1" lang="en-US" b="1" dirty="0" smtClean="0">
                <a:solidFill>
                  <a:srgbClr val="FFFFFF"/>
                </a:solidFill>
                <a:latin typeface="Times New Roman" charset="0"/>
                <a:ea typeface="Osaka" charset="0"/>
                <a:cs typeface="Osaka" charset="0"/>
              </a:rPr>
              <a:t>!</a:t>
            </a:r>
            <a:r>
              <a:rPr kumimoji="1" lang="en-US" altLang="ja-JP" b="1" dirty="0" smtClean="0">
                <a:solidFill>
                  <a:srgbClr val="FFFFFF"/>
                </a:solidFill>
                <a:latin typeface="Times New Roman" charset="0"/>
                <a:ea typeface="Osaka" charset="0"/>
                <a:cs typeface="Osaka" charset="0"/>
              </a:rPr>
              <a:t>"</a:t>
            </a:r>
            <a:r>
              <a:rPr kumimoji="1" lang="en-US" sz="4800" b="1" dirty="0" smtClean="0">
                <a:solidFill>
                  <a:srgbClr val="FFFFFF"/>
                </a:solidFill>
                <a:latin typeface="Trebuchet MS" charset="0"/>
                <a:ea typeface="Osaka" charset="0"/>
                <a:cs typeface="Osaka" charset="0"/>
              </a:rPr>
              <a:t> </a:t>
            </a:r>
            <a:r>
              <a:rPr kumimoji="1" lang="en-US" sz="4800" b="1" dirty="0">
                <a:solidFill>
                  <a:srgbClr val="FFFFFF"/>
                </a:solidFill>
                <a:latin typeface="Trebuchet MS" charset="0"/>
                <a:ea typeface="Osaka" charset="0"/>
                <a:cs typeface="Osaka" charset="0"/>
              </a:rPr>
              <a:t/>
            </a:r>
            <a:br>
              <a:rPr kumimoji="1" lang="en-US" sz="4800" b="1" dirty="0">
                <a:solidFill>
                  <a:srgbClr val="FFFFFF"/>
                </a:solidFill>
                <a:latin typeface="Trebuchet MS" charset="0"/>
                <a:ea typeface="Osaka" charset="0"/>
                <a:cs typeface="Osaka" charset="0"/>
              </a:rPr>
            </a:br>
            <a:r>
              <a:rPr kumimoji="1" lang="en-US" sz="3600" b="1" dirty="0">
                <a:solidFill>
                  <a:srgbClr val="FFFFFF"/>
                </a:solidFill>
                <a:latin typeface="Times New Roman" charset="0"/>
                <a:ea typeface="Osaka" charset="0"/>
                <a:cs typeface="Osaka" charset="0"/>
              </a:rPr>
              <a:t>(</a:t>
            </a:r>
            <a:r>
              <a:rPr kumimoji="1" lang="en-US" sz="3600" b="1" dirty="0" err="1">
                <a:solidFill>
                  <a:srgbClr val="FFFFFF"/>
                </a:solidFill>
                <a:latin typeface="Times New Roman" charset="0"/>
                <a:ea typeface="Osaka" charset="0"/>
                <a:cs typeface="Osaka" charset="0"/>
              </a:rPr>
              <a:t>sứ</a:t>
            </a:r>
            <a:r>
              <a:rPr kumimoji="1" lang="en-US" sz="3600" b="1" dirty="0">
                <a:solidFill>
                  <a:srgbClr val="FFFFFF"/>
                </a:solidFill>
                <a:latin typeface="Times New Roman" charset="0"/>
                <a:ea typeface="Osaka" charset="0"/>
                <a:cs typeface="Osaka" charset="0"/>
              </a:rPr>
              <a:t> </a:t>
            </a:r>
            <a:r>
              <a:rPr kumimoji="1" lang="en-US" sz="3600" b="1" dirty="0" err="1">
                <a:solidFill>
                  <a:srgbClr val="FFFFFF"/>
                </a:solidFill>
                <a:latin typeface="Times New Roman" charset="0"/>
                <a:ea typeface="Osaka" charset="0"/>
                <a:cs typeface="Osaka" charset="0"/>
              </a:rPr>
              <a:t>điệp</a:t>
            </a:r>
            <a:r>
              <a:rPr kumimoji="1" lang="en-US" sz="3600" b="1" dirty="0">
                <a:solidFill>
                  <a:srgbClr val="FFFFFF"/>
                </a:solidFill>
                <a:latin typeface="Times New Roman" charset="0"/>
                <a:ea typeface="Osaka" charset="0"/>
                <a:cs typeface="Osaka" charset="0"/>
              </a:rPr>
              <a:t> </a:t>
            </a:r>
            <a:r>
              <a:rPr kumimoji="1" lang="en-US" sz="3600" b="1" dirty="0" err="1">
                <a:solidFill>
                  <a:srgbClr val="FFFFFF"/>
                </a:solidFill>
                <a:latin typeface="Times New Roman" charset="0"/>
                <a:ea typeface="Osaka" charset="0"/>
                <a:cs typeface="Osaka" charset="0"/>
              </a:rPr>
              <a:t>tiếng</a:t>
            </a:r>
            <a:r>
              <a:rPr kumimoji="1" lang="en-US" sz="3600" b="1" dirty="0">
                <a:solidFill>
                  <a:srgbClr val="FFFFFF"/>
                </a:solidFill>
                <a:latin typeface="Times New Roman" charset="0"/>
                <a:ea typeface="Osaka" charset="0"/>
                <a:cs typeface="Osaka" charset="0"/>
              </a:rPr>
              <a:t> </a:t>
            </a:r>
            <a:r>
              <a:rPr kumimoji="1" lang="en-US" sz="3600" b="1" dirty="0" err="1">
                <a:solidFill>
                  <a:srgbClr val="FFFFFF"/>
                </a:solidFill>
                <a:latin typeface="Times New Roman" charset="0"/>
                <a:ea typeface="Osaka" charset="0"/>
                <a:cs typeface="Osaka" charset="0"/>
              </a:rPr>
              <a:t>Hê</a:t>
            </a:r>
            <a:r>
              <a:rPr kumimoji="1" lang="en-US" sz="3600" b="1" dirty="0">
                <a:solidFill>
                  <a:srgbClr val="FFFFFF"/>
                </a:solidFill>
                <a:latin typeface="Times New Roman" charset="0"/>
                <a:ea typeface="Osaka" charset="0"/>
                <a:cs typeface="Osaka" charset="0"/>
              </a:rPr>
              <a:t>. </a:t>
            </a:r>
            <a:r>
              <a:rPr kumimoji="1" lang="en-US" sz="3600" b="1" dirty="0" err="1">
                <a:solidFill>
                  <a:srgbClr val="FFFFFF"/>
                </a:solidFill>
                <a:latin typeface="Times New Roman" charset="0"/>
                <a:ea typeface="Osaka" charset="0"/>
                <a:cs typeface="Osaka" charset="0"/>
              </a:rPr>
              <a:t>trong</a:t>
            </a:r>
            <a:r>
              <a:rPr kumimoji="1" lang="en-US" sz="3600" b="1" dirty="0">
                <a:solidFill>
                  <a:srgbClr val="FFFFFF"/>
                </a:solidFill>
                <a:latin typeface="Times New Roman" charset="0"/>
                <a:ea typeface="Osaka" charset="0"/>
                <a:cs typeface="Osaka" charset="0"/>
              </a:rPr>
              <a:t> 5 </a:t>
            </a:r>
            <a:r>
              <a:rPr kumimoji="1" lang="en-US" sz="3600" b="1" dirty="0" err="1">
                <a:solidFill>
                  <a:srgbClr val="FFFFFF"/>
                </a:solidFill>
                <a:latin typeface="Times New Roman" charset="0"/>
                <a:ea typeface="Osaka" charset="0"/>
                <a:cs typeface="Osaka" charset="0"/>
              </a:rPr>
              <a:t>từ</a:t>
            </a:r>
            <a:r>
              <a:rPr kumimoji="1" lang="en-US" sz="3600" b="1" dirty="0">
                <a:solidFill>
                  <a:srgbClr val="FFFFFF"/>
                </a:solidFill>
                <a:latin typeface="Times New Roman" charset="0"/>
                <a:ea typeface="Osaka" charset="0"/>
                <a:cs typeface="Osaka" charset="0"/>
              </a:rPr>
              <a:t>)</a:t>
            </a:r>
            <a:endParaRPr kumimoji="1" lang="en-US" sz="4800" dirty="0">
              <a:solidFill>
                <a:srgbClr val="FFFFFF"/>
              </a:solidFill>
              <a:latin typeface="Times New Roman" charset="0"/>
              <a:ea typeface="Osaka" charset="0"/>
              <a:cs typeface="Osaka" charset="0"/>
            </a:endParaRPr>
          </a:p>
        </p:txBody>
      </p:sp>
      <p:sp>
        <p:nvSpPr>
          <p:cNvPr id="608259" name="Text Box 7"/>
          <p:cNvSpPr txBox="1">
            <a:spLocks noChangeArrowheads="1"/>
          </p:cNvSpPr>
          <p:nvPr/>
        </p:nvSpPr>
        <p:spPr bwMode="auto">
          <a:xfrm>
            <a:off x="0" y="5491163"/>
            <a:ext cx="9144000" cy="1343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6600">
                <a:solidFill>
                  <a:srgbClr val="FFFFFF"/>
                </a:solidFill>
                <a:latin typeface="Bwhebb" charset="0"/>
              </a:rPr>
              <a:t>`tk,P</a:t>
            </a:r>
            <a:r>
              <a:rPr lang="fr-FR" sz="6600">
                <a:solidFill>
                  <a:srgbClr val="FFFFFF"/>
                </a:solidFill>
                <a:latin typeface="Bwhebb" charset="0"/>
              </a:rPr>
              <a:t>'</a:t>
            </a:r>
            <a:r>
              <a:rPr lang="en-US" sz="6600">
                <a:solidFill>
                  <a:srgbClr val="FFFFFF"/>
                </a:solidFill>
                <a:latin typeface="Bwhebb" charset="0"/>
              </a:rPr>
              <a:t>(h.n&lt; hwEßn&gt;ynI)w&gt; ~Ayë ~y[iäB</a:t>
            </a:r>
            <a:r>
              <a:rPr lang="fr-FR" sz="6600">
                <a:solidFill>
                  <a:srgbClr val="FFFFFF"/>
                </a:solidFill>
                <a:latin typeface="Bwhebb" charset="0"/>
              </a:rPr>
              <a:t>'</a:t>
            </a:r>
            <a:r>
              <a:rPr lang="en-US" sz="6600">
                <a:solidFill>
                  <a:srgbClr val="FFFFFF"/>
                </a:solidFill>
                <a:latin typeface="Bwhebb" charset="0"/>
              </a:rPr>
              <a:t>r&gt;a; dA[</a:t>
            </a:r>
          </a:p>
          <a:p>
            <a:endParaRPr lang="en-US" sz="1600">
              <a:solidFill>
                <a:srgbClr val="FFFFFF"/>
              </a:solidFill>
              <a:latin typeface="Bwhebb" charset="0"/>
            </a:endParaRP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eaLnBrk="1" hangingPunct="1"/>
            <a:endParaRPr lang="en-US">
              <a:solidFill>
                <a:srgbClr val="000000"/>
              </a:solidFill>
            </a:endParaRPr>
          </a:p>
        </p:txBody>
      </p:sp>
      <p:sp>
        <p:nvSpPr>
          <p:cNvPr id="2" name="Title 1"/>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en-US">
                <a:solidFill>
                  <a:srgbClr val="FFFFFF"/>
                </a:solidFill>
                <a:effectLst>
                  <a:outerShdw blurRad="38100" dist="38100" dir="2700000" algn="tl">
                    <a:srgbClr val="000000"/>
                  </a:outerShdw>
                </a:effectLst>
                <a:latin typeface="Arial" charset="0"/>
                <a:ea typeface="Osaka" charset="0"/>
                <a:cs typeface="Arial" charset="0"/>
              </a:rPr>
              <a:t>Điều gì quan trọng nhất?</a:t>
            </a:r>
          </a:p>
        </p:txBody>
      </p:sp>
      <p:sp>
        <p:nvSpPr>
          <p:cNvPr id="610307" name="Content Placeholder 2"/>
          <p:cNvSpPr>
            <a:spLocks noGrp="1"/>
          </p:cNvSpPr>
          <p:nvPr>
            <p:ph idx="4294967295"/>
          </p:nvPr>
        </p:nvSpPr>
        <p:spPr>
          <a:xfrm>
            <a:off x="152400" y="1447800"/>
            <a:ext cx="8991600" cy="4789488"/>
          </a:xfrm>
        </p:spPr>
        <p:txBody>
          <a:bodyPr/>
          <a:lstStyle/>
          <a:p>
            <a:pPr marL="0" indent="0"/>
            <a:r>
              <a:rPr lang="en-US">
                <a:solidFill>
                  <a:schemeClr val="bg1"/>
                </a:solidFill>
                <a:latin typeface="Times New Roman" charset="0"/>
                <a:ea typeface="Osaka" charset="0"/>
                <a:cs typeface="Arial" charset="0"/>
              </a:rPr>
              <a:t>Mác 12:29-31 -- </a:t>
            </a:r>
            <a:r>
              <a:rPr lang="en-US">
                <a:solidFill>
                  <a:schemeClr val="bg1"/>
                </a:solidFill>
                <a:latin typeface="Times New Roman" charset="0"/>
                <a:ea typeface="Osaka" charset="0"/>
                <a:cs typeface="Osaka" charset="0"/>
              </a:rPr>
              <a:t>Đức Chúa Jêsus đáp rằng: Nầy là điều đầu nhứt: Hỡi Y-sơ-ra-ên, hãy nghe, Chúa, Đức Chúa Trời chúng ta, là Chúa có một. </a:t>
            </a:r>
          </a:p>
          <a:p>
            <a:pPr marL="0" indent="0">
              <a:buFont typeface="Times" charset="0"/>
              <a:buNone/>
            </a:pPr>
            <a:r>
              <a:rPr lang="en-US">
                <a:solidFill>
                  <a:schemeClr val="bg1"/>
                </a:solidFill>
                <a:latin typeface="Times New Roman" charset="0"/>
                <a:ea typeface="Osaka" charset="0"/>
                <a:cs typeface="Osaka" charset="0"/>
              </a:rPr>
              <a:t>30 Ngươi phải hết lòng, hết linh hồn, hết trí khôn, hết sức mà kính mến Chúa là Đức Chúa Trời ngươi. </a:t>
            </a:r>
          </a:p>
          <a:p>
            <a:pPr marL="0" indent="0">
              <a:buFont typeface="Times" charset="0"/>
              <a:buNone/>
            </a:pPr>
            <a:r>
              <a:rPr lang="en-US">
                <a:solidFill>
                  <a:schemeClr val="bg1"/>
                </a:solidFill>
                <a:latin typeface="Times New Roman" charset="0"/>
                <a:ea typeface="Osaka" charset="0"/>
                <a:cs typeface="Osaka" charset="0"/>
              </a:rPr>
              <a:t>31 Nầy là điều thứ hai: Ngươi phải yêu kẻ lân cận như mình. Chẳng có điều răn nào lớn hơn hai điều đó.</a:t>
            </a:r>
          </a:p>
        </p:txBody>
      </p:sp>
      <p:sp>
        <p:nvSpPr>
          <p:cNvPr id="6" name="Content Placeholder 2"/>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pPr>
            <a:r>
              <a:rPr lang="en-US" sz="3600" baseline="30000">
                <a:solidFill>
                  <a:srgbClr val="FFFFFF"/>
                </a:solidFill>
                <a:latin typeface="Arial" charset="0"/>
                <a:cs typeface="Arial" charset="0"/>
              </a:rPr>
              <a:t> </a:t>
            </a:r>
            <a:endParaRPr lang="en-US" sz="3200">
              <a:solidFill>
                <a:schemeClr val="bg1"/>
              </a:solidFill>
            </a:endParaRPr>
          </a:p>
        </p:txBody>
      </p:sp>
      <p:pic>
        <p:nvPicPr>
          <p:cNvPr id="610309" name="Picture 6" descr="190520_light_bulb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eaLnBrk="1" hangingPunct="1"/>
            <a:endParaRPr lang="en-US">
              <a:solidFill>
                <a:srgbClr val="000000"/>
              </a:solidFill>
              <a:ea typeface="ＭＳ Ｐゴシック" charset="0"/>
              <a:cs typeface="ＭＳ Ｐゴシック" charset="0"/>
            </a:endParaRPr>
          </a:p>
        </p:txBody>
      </p:sp>
      <p:sp>
        <p:nvSpPr>
          <p:cNvPr id="108547" name="Title 1"/>
          <p:cNvSpPr>
            <a:spLocks noGrp="1"/>
          </p:cNvSpPr>
          <p:nvPr>
            <p:ph type="title"/>
          </p:nvPr>
        </p:nvSpPr>
        <p:spPr>
          <a:xfrm>
            <a:off x="1676400" y="228600"/>
            <a:ext cx="5791200" cy="533400"/>
          </a:xfrm>
        </p:spPr>
        <p:txBody>
          <a:bodyPr/>
          <a:lstStyle/>
          <a:p>
            <a:pPr algn="l" eaLnBrk="1" hangingPunct="1">
              <a:defRPr/>
            </a:pPr>
            <a:r>
              <a:rPr lang="en-US" sz="2800" b="1" i="1">
                <a:solidFill>
                  <a:srgbClr val="800000"/>
                </a:solidFill>
                <a:latin typeface="Trebuchet MS" charset="0"/>
                <a:ea typeface="Osaka" charset="0"/>
                <a:cs typeface="Arial" charset="0"/>
              </a:rPr>
              <a:t>Khải tượng của chúng ta là…</a:t>
            </a:r>
          </a:p>
        </p:txBody>
      </p:sp>
      <p:pic>
        <p:nvPicPr>
          <p:cNvPr id="612355"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612365" name="Picture 6" descr="lovecloud.jpg"/>
            <p:cNvPicPr>
              <a:picLocks noChangeAspect="1"/>
            </p:cNvPicPr>
            <p:nvPr/>
          </p:nvPicPr>
          <p:blipFill>
            <a:blip r:embed="rId4">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eaLnBrk="1" hangingPunct="1">
                <a:defRPr/>
              </a:pPr>
              <a:r>
                <a:rPr lang="en-US" sz="4400" b="1" kern="0">
                  <a:solidFill>
                    <a:srgbClr val="800000"/>
                  </a:solidFill>
                  <a:latin typeface="Arial"/>
                  <a:ea typeface="+mn-ea"/>
                  <a:cs typeface="Arial"/>
                </a:rPr>
                <a:t>Yêu ĐCT</a:t>
              </a:r>
              <a:endParaRPr lang="en-US" sz="4400" b="1" kern="0" dirty="0">
                <a:solidFill>
                  <a:srgbClr val="800000"/>
                </a:solidFill>
                <a:latin typeface="Arial"/>
                <a:ea typeface="+mn-ea"/>
                <a:cs typeface="Arial"/>
              </a:endParaRP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4400" b="1">
                <a:solidFill>
                  <a:srgbClr val="800000"/>
                </a:solidFill>
                <a:latin typeface="Arial" charset="0"/>
                <a:cs typeface="Arial" charset="0"/>
              </a:rPr>
              <a:t>Yêu các dân tộc</a:t>
            </a:r>
          </a:p>
        </p:txBody>
      </p:sp>
      <p:grpSp>
        <p:nvGrpSpPr>
          <p:cNvPr id="3" name="Group 14"/>
          <p:cNvGrpSpPr>
            <a:grpSpLocks/>
          </p:cNvGrpSpPr>
          <p:nvPr/>
        </p:nvGrpSpPr>
        <p:grpSpPr bwMode="auto">
          <a:xfrm>
            <a:off x="0" y="3360738"/>
            <a:ext cx="3048000" cy="3497262"/>
            <a:chOff x="0" y="3360420"/>
            <a:chExt cx="3048000" cy="3497579"/>
          </a:xfrm>
        </p:grpSpPr>
        <p:sp>
          <p:nvSpPr>
            <p:cNvPr id="612363" name="Title 1"/>
            <p:cNvSpPr txBox="1">
              <a:spLocks/>
            </p:cNvSpPr>
            <p:nvPr/>
          </p:nvSpPr>
          <p:spPr bwMode="auto">
            <a:xfrm>
              <a:off x="0" y="3360420"/>
              <a:ext cx="3048000" cy="12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4400" b="1">
                  <a:solidFill>
                    <a:srgbClr val="800000"/>
                  </a:solidFill>
                  <a:latin typeface="Arial" charset="0"/>
                  <a:cs typeface="Arial" charset="0"/>
                </a:rPr>
                <a:t>Yêu Hội Thánh</a:t>
              </a:r>
            </a:p>
          </p:txBody>
        </p:sp>
        <p:pic>
          <p:nvPicPr>
            <p:cNvPr id="612364"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1"/>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
          <p:cNvSpPr>
            <a:spLocks noChangeArrowheads="1"/>
          </p:cNvSpPr>
          <p:nvPr/>
        </p:nvSpPr>
        <p:spPr bwMode="auto">
          <a:xfrm>
            <a:off x="0" y="32766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r>
              <a:rPr lang="en-US" sz="1200">
                <a:solidFill>
                  <a:srgbClr val="000000"/>
                </a:solidFill>
                <a:cs typeface="Times New Roman" charset="0"/>
              </a:rPr>
              <a:t>Judgment for Exploitation</a:t>
            </a:r>
            <a:r>
              <a:rPr lang="en-US" sz="1400">
                <a:solidFill>
                  <a:srgbClr val="000000"/>
                </a:solidFill>
              </a:rPr>
              <a:t> </a:t>
            </a:r>
            <a:endParaRPr lang="en-US">
              <a:solidFill>
                <a:srgbClr val="000000"/>
              </a:solidFill>
            </a:endParaRPr>
          </a:p>
        </p:txBody>
      </p:sp>
      <p:sp>
        <p:nvSpPr>
          <p:cNvPr id="614402" name="Rectangle 4"/>
          <p:cNvSpPr>
            <a:spLocks noChangeArrowheads="1"/>
          </p:cNvSpPr>
          <p:nvPr/>
        </p:nvSpPr>
        <p:spPr bwMode="auto">
          <a:xfrm>
            <a:off x="0" y="32766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r>
              <a:rPr lang="en-US" sz="1200">
                <a:solidFill>
                  <a:srgbClr val="000000"/>
                </a:solidFill>
                <a:cs typeface="Times New Roman" charset="0"/>
              </a:rPr>
              <a:t>Judgment for Exploitation</a:t>
            </a:r>
            <a:r>
              <a:rPr lang="en-US" sz="1400">
                <a:solidFill>
                  <a:srgbClr val="000000"/>
                </a:solidFill>
              </a:rPr>
              <a:t> </a:t>
            </a:r>
            <a:endParaRPr lang="en-US">
              <a:solidFill>
                <a:srgbClr val="000000"/>
              </a:solidFill>
            </a:endParaRPr>
          </a:p>
        </p:txBody>
      </p:sp>
      <p:pic>
        <p:nvPicPr>
          <p:cNvPr id="614403" name="Picture 6" descr="cand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51338" y="4457700"/>
            <a:ext cx="51911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4" name="Rectangle 9"/>
          <p:cNvSpPr>
            <a:spLocks noGrp="1" noChangeArrowheads="1"/>
          </p:cNvSpPr>
          <p:nvPr>
            <p:ph type="title" idx="4294967295"/>
          </p:nvPr>
        </p:nvSpPr>
        <p:spPr>
          <a:xfrm>
            <a:off x="609600" y="5791200"/>
            <a:ext cx="8001000" cy="914400"/>
          </a:xfrm>
        </p:spPr>
        <p:txBody>
          <a:bodyPr/>
          <a:lstStyle/>
          <a:p>
            <a:pPr eaLnBrk="1" hangingPunct="1"/>
            <a:r>
              <a:rPr lang="en-US" sz="4000">
                <a:solidFill>
                  <a:schemeClr val="bg1"/>
                </a:solidFill>
                <a:latin typeface="Tahoma" charset="0"/>
                <a:ea typeface="ＭＳ Ｐゴシック" charset="0"/>
                <a:cs typeface="ＭＳ Ｐゴシック" charset="0"/>
              </a:rPr>
              <a:t>Đèn cầy</a:t>
            </a:r>
            <a:endParaRPr lang="en-US" sz="1400">
              <a:latin typeface="Tahoma" charset="0"/>
              <a:ea typeface="ＭＳ Ｐゴシック" charset="0"/>
              <a:cs typeface="ＭＳ Ｐゴシック"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123907" name="Rectangle 3"/>
          <p:cNvSpPr>
            <a:spLocks noGrp="1" noChangeArrowheads="1"/>
          </p:cNvSpPr>
          <p:nvPr>
            <p:ph type="title" idx="4294967295"/>
          </p:nvPr>
        </p:nvSpPr>
        <p:spPr>
          <a:xfrm>
            <a:off x="152400" y="1219200"/>
            <a:ext cx="8763000" cy="3962400"/>
          </a:xfrm>
        </p:spPr>
        <p:txBody>
          <a:bodyPr/>
          <a:lstStyle/>
          <a:p>
            <a:pPr eaLnBrk="1" hangingPunct="1">
              <a:defRPr/>
            </a:pPr>
            <a:r>
              <a:rPr lang="en-US" altLang="ja-JP" sz="6000" dirty="0" smtClean="0">
                <a:solidFill>
                  <a:srgbClr val="FFFFFF"/>
                </a:solidFill>
                <a:latin typeface="Tahoma" charset="0"/>
                <a:ea typeface="Osaka" charset="0"/>
                <a:cs typeface="Osaka" charset="0"/>
              </a:rPr>
              <a:t>"</a:t>
            </a:r>
            <a:r>
              <a:rPr lang="en-US" sz="6000" dirty="0" err="1" smtClean="0">
                <a:solidFill>
                  <a:srgbClr val="FFFFFF"/>
                </a:solidFill>
                <a:latin typeface="Tahoma" charset="0"/>
                <a:ea typeface="Osaka" charset="0"/>
                <a:cs typeface="Osaka" charset="0"/>
              </a:rPr>
              <a:t>Đi</a:t>
            </a:r>
            <a:r>
              <a:rPr lang="en-US" sz="6000" dirty="0">
                <a:solidFill>
                  <a:srgbClr val="FFFFFF"/>
                </a:solidFill>
                <a:latin typeface="Tahoma" charset="0"/>
                <a:ea typeface="Osaka" charset="0"/>
                <a:cs typeface="Osaka" charset="0"/>
              </a:rPr>
              <a:t>! </a:t>
            </a:r>
            <a:r>
              <a:rPr lang="en-US" sz="6000" dirty="0" err="1">
                <a:solidFill>
                  <a:srgbClr val="FFFFFF"/>
                </a:solidFill>
                <a:latin typeface="Tahoma" charset="0"/>
                <a:ea typeface="Osaka" charset="0"/>
                <a:cs typeface="Osaka" charset="0"/>
              </a:rPr>
              <a:t>không</a:t>
            </a:r>
            <a:r>
              <a:rPr lang="en-US" sz="6000" dirty="0">
                <a:solidFill>
                  <a:srgbClr val="FFFFFF"/>
                </a:solidFill>
                <a:latin typeface="Tahoma" charset="0"/>
                <a:ea typeface="Osaka" charset="0"/>
                <a:cs typeface="Osaka" charset="0"/>
              </a:rPr>
              <a:t>! </a:t>
            </a:r>
            <a:r>
              <a:rPr lang="en-US" sz="6000" dirty="0" err="1">
                <a:solidFill>
                  <a:srgbClr val="FFFFFF"/>
                </a:solidFill>
                <a:latin typeface="Tahoma" charset="0"/>
                <a:ea typeface="Osaka" charset="0"/>
                <a:cs typeface="Osaka" charset="0"/>
              </a:rPr>
              <a:t>chèo</a:t>
            </a:r>
            <a:r>
              <a:rPr lang="en-US" sz="6000" dirty="0">
                <a:solidFill>
                  <a:srgbClr val="FFFFFF"/>
                </a:solidFill>
                <a:latin typeface="Tahoma" charset="0"/>
                <a:ea typeface="Osaka" charset="0"/>
                <a:cs typeface="Osaka" charset="0"/>
              </a:rPr>
              <a:t> </a:t>
            </a:r>
            <a:r>
              <a:rPr lang="en-US" sz="6000" dirty="0" err="1">
                <a:solidFill>
                  <a:srgbClr val="FFFFFF"/>
                </a:solidFill>
                <a:latin typeface="Tahoma" charset="0"/>
                <a:ea typeface="Osaka" charset="0"/>
                <a:cs typeface="Osaka" charset="0"/>
              </a:rPr>
              <a:t>nhé</a:t>
            </a:r>
            <a:r>
              <a:rPr lang="en-US" sz="6000" dirty="0" smtClean="0">
                <a:solidFill>
                  <a:srgbClr val="FFFFFF"/>
                </a:solidFill>
                <a:latin typeface="Tahoma" charset="0"/>
                <a:ea typeface="Osaka" charset="0"/>
                <a:cs typeface="Osaka" charset="0"/>
              </a:rPr>
              <a:t>!</a:t>
            </a:r>
            <a:r>
              <a:rPr lang="en-US" altLang="ja-JP" sz="6000" dirty="0" smtClean="0">
                <a:solidFill>
                  <a:srgbClr val="FFFFFF"/>
                </a:solidFill>
                <a:latin typeface="Tahoma" charset="0"/>
                <a:ea typeface="Osaka" charset="0"/>
                <a:cs typeface="Osaka" charset="0"/>
              </a:rPr>
              <a:t>"</a:t>
            </a:r>
            <a:r>
              <a:rPr lang="en-US" sz="8000" dirty="0" smtClean="0">
                <a:solidFill>
                  <a:srgbClr val="FFFFFF"/>
                </a:solidFill>
                <a:latin typeface="Trebuchet MS" charset="0"/>
                <a:ea typeface="Osaka" charset="0"/>
                <a:cs typeface="Osaka" charset="0"/>
              </a:rPr>
              <a:t>  </a:t>
            </a:r>
            <a:r>
              <a:rPr lang="en-US" sz="8000" dirty="0">
                <a:solidFill>
                  <a:srgbClr val="FFFFFF"/>
                </a:solidFill>
                <a:latin typeface="Trebuchet MS" charset="0"/>
                <a:ea typeface="Osaka" charset="0"/>
                <a:cs typeface="Osaka" charset="0"/>
              </a:rPr>
              <a:t/>
            </a:r>
            <a:br>
              <a:rPr lang="en-US" sz="8000" dirty="0">
                <a:solidFill>
                  <a:srgbClr val="FFFFFF"/>
                </a:solidFill>
                <a:latin typeface="Trebuchet MS" charset="0"/>
                <a:ea typeface="Osaka" charset="0"/>
                <a:cs typeface="Osaka" charset="0"/>
              </a:rPr>
            </a:br>
            <a:r>
              <a:rPr lang="en-US" sz="8000" dirty="0" err="1">
                <a:solidFill>
                  <a:srgbClr val="FFFFFF"/>
                </a:solidFill>
                <a:latin typeface="Trebuchet MS" charset="0"/>
                <a:ea typeface="Osaka" charset="0"/>
                <a:cs typeface="Osaka" charset="0"/>
              </a:rPr>
              <a:t>Giô</a:t>
            </a:r>
            <a:r>
              <a:rPr lang="en-US" sz="8000" dirty="0">
                <a:solidFill>
                  <a:srgbClr val="FFFFFF"/>
                </a:solidFill>
                <a:latin typeface="Trebuchet MS" charset="0"/>
                <a:ea typeface="Osaka" charset="0"/>
                <a:cs typeface="Osaka" charset="0"/>
              </a:rPr>
              <a:t>-na 1</a:t>
            </a:r>
            <a:endParaRPr lang="en-US" sz="8000" dirty="0">
              <a:latin typeface="Trebuchet MS"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3" name="Title 2"/>
          <p:cNvSpPr>
            <a:spLocks noGrp="1"/>
          </p:cNvSpPr>
          <p:nvPr>
            <p:ph type="title" idx="4294967295"/>
          </p:nvPr>
        </p:nvSpPr>
        <p:spPr>
          <a:xfrm>
            <a:off x="0" y="0"/>
            <a:ext cx="7924800" cy="1905000"/>
          </a:xfrm>
        </p:spPr>
        <p:txBody>
          <a:bodyPr/>
          <a:lstStyle/>
          <a:p>
            <a:pPr>
              <a:defRPr/>
            </a:pPr>
            <a:r>
              <a:rPr lang="en-US" sz="4000">
                <a:solidFill>
                  <a:srgbClr val="FFFFFF"/>
                </a:solidFill>
                <a:latin typeface="Times New Roman" charset="0"/>
                <a:ea typeface="Osaka" charset="0"/>
                <a:cs typeface="Osaka" charset="0"/>
              </a:rPr>
              <a:t>Người truyền đạo tốt nhất là…</a:t>
            </a: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609600" y="533400"/>
            <a:ext cx="7772400" cy="990600"/>
          </a:xfrm>
          <a:solidFill>
            <a:srgbClr val="000000"/>
          </a:solidFill>
        </p:spPr>
        <p:txBody>
          <a:bodyPr/>
          <a:lstStyle/>
          <a:p>
            <a:pPr eaLnBrk="1" hangingPunct="1">
              <a:defRPr/>
            </a:pPr>
            <a:r>
              <a:rPr kumimoji="1" lang="en-US" smtClean="0">
                <a:ea typeface="ＭＳ Ｐゴシック" pitchFamily="34" charset="-128"/>
              </a:rPr>
              <a:t>Giô-na 3: Đi!  Dạ!  Whoa!</a:t>
            </a:r>
          </a:p>
        </p:txBody>
      </p:sp>
      <p:sp>
        <p:nvSpPr>
          <p:cNvPr id="4" name="Rectangle 3"/>
          <p:cNvSpPr txBox="1">
            <a:spLocks noChangeArrowheads="1"/>
          </p:cNvSpPr>
          <p:nvPr/>
        </p:nvSpPr>
        <p:spPr bwMode="auto">
          <a:xfrm>
            <a:off x="228600" y="1828800"/>
            <a:ext cx="8534400" cy="43434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7063" indent="-627063">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buClr>
                <a:schemeClr val="hlink"/>
              </a:buClr>
              <a:buSzPct val="65000"/>
              <a:buFont typeface="Arial" charset="0"/>
              <a:buAutoNum type="romanUcPeriod"/>
              <a:defRPr/>
            </a:pPr>
            <a:r>
              <a:rPr kumimoji="1" lang="en-US" sz="3200" u="sng" smtClean="0">
                <a:ea typeface="ＭＳ Ｐゴシック" charset="0"/>
                <a:cs typeface="ＭＳ Ｐゴシック" charset="0"/>
              </a:rPr>
              <a:t>Đi!</a:t>
            </a:r>
            <a:r>
              <a:rPr kumimoji="1" lang="en-US" sz="3200" smtClean="0">
                <a:ea typeface="ＭＳ Ｐゴシック" charset="0"/>
                <a:cs typeface="ＭＳ Ｐゴシック" charset="0"/>
              </a:rPr>
              <a:t> </a:t>
            </a:r>
            <a:r>
              <a:rPr kumimoji="1" lang="en-US" sz="3200" smtClean="0"/>
              <a:t>Đức Chúa Trời là ĐCT của </a:t>
            </a:r>
            <a:r>
              <a:rPr kumimoji="1" lang="en-US" sz="3200" smtClean="0">
                <a:solidFill>
                  <a:srgbClr val="FFFF00"/>
                </a:solidFill>
              </a:rPr>
              <a:t>cơ hội thứ hai</a:t>
            </a:r>
            <a:r>
              <a:rPr kumimoji="1" lang="en-US" sz="3200" smtClean="0"/>
              <a:t> cho những sứ giả không trung thành (1-2).</a:t>
            </a:r>
            <a:endParaRPr kumimoji="1" lang="en-US" sz="3200" smtClean="0">
              <a:ea typeface="ＭＳ Ｐゴシック" charset="0"/>
              <a:cs typeface="ＭＳ Ｐゴシック" charset="0"/>
            </a:endParaRPr>
          </a:p>
          <a:p>
            <a:pPr algn="l" eaLnBrk="1" hangingPunct="1">
              <a:spcBef>
                <a:spcPct val="20000"/>
              </a:spcBef>
              <a:buClr>
                <a:schemeClr val="hlink"/>
              </a:buClr>
              <a:buSzPct val="65000"/>
              <a:buFont typeface="Arial" charset="0"/>
              <a:buAutoNum type="romanUcPeriod"/>
              <a:defRPr/>
            </a:pPr>
            <a:r>
              <a:rPr kumimoji="1" lang="en-US" sz="2800" u="sng" smtClean="0">
                <a:latin typeface="Tahoma" charset="0"/>
                <a:ea typeface="ＭＳ Ｐゴシック" charset="0"/>
                <a:cs typeface="ＭＳ Ｐゴシック" charset="0"/>
              </a:rPr>
              <a:t>Dạ!</a:t>
            </a:r>
            <a:r>
              <a:rPr kumimoji="1" lang="en-US" sz="2800" smtClean="0">
                <a:latin typeface="Tahoma" charset="0"/>
                <a:ea typeface="ＭＳ Ｐゴシック" charset="0"/>
                <a:cs typeface="ＭＳ Ｐゴシック" charset="0"/>
              </a:rPr>
              <a:t>  Dân của Đức Chúa Trời đặc biệt cần công bố sứ điệp của Ngài cho người chưa được </a:t>
            </a:r>
            <a:r>
              <a:rPr kumimoji="1" lang="en-US" sz="2800" smtClean="0">
                <a:solidFill>
                  <a:srgbClr val="FFFF00"/>
                </a:solidFill>
                <a:latin typeface="Tahoma" charset="0"/>
                <a:ea typeface="ＭＳ Ｐゴシック" charset="0"/>
                <a:cs typeface="ＭＳ Ｐゴシック" charset="0"/>
              </a:rPr>
              <a:t>nghe</a:t>
            </a:r>
            <a:r>
              <a:rPr kumimoji="1" lang="en-US" sz="2800" smtClean="0">
                <a:latin typeface="Tahoma" charset="0"/>
                <a:ea typeface="ＭＳ Ｐゴシック" charset="0"/>
                <a:cs typeface="ＭＳ Ｐゴシック" charset="0"/>
              </a:rPr>
              <a:t> (3-4).</a:t>
            </a:r>
          </a:p>
          <a:p>
            <a:pPr algn="l" eaLnBrk="1" hangingPunct="1">
              <a:spcBef>
                <a:spcPct val="20000"/>
              </a:spcBef>
              <a:buClr>
                <a:schemeClr val="hlink"/>
              </a:buClr>
              <a:buSzPct val="65000"/>
              <a:buFont typeface="Arial" charset="0"/>
              <a:buAutoNum type="romanUcPeriod"/>
              <a:defRPr/>
            </a:pPr>
            <a:r>
              <a:rPr kumimoji="1" lang="en-US" sz="3200" u="sng" smtClean="0"/>
              <a:t>WHOA!</a:t>
            </a:r>
            <a:r>
              <a:rPr kumimoji="1" lang="en-US" sz="3200" smtClean="0"/>
              <a:t>  Kết quả của việc chia sẻ về Đức Chúa Trời thường </a:t>
            </a:r>
            <a:r>
              <a:rPr kumimoji="1" lang="en-US" sz="3200" smtClean="0">
                <a:solidFill>
                  <a:srgbClr val="FFFF00"/>
                </a:solidFill>
              </a:rPr>
              <a:t>tích cực </a:t>
            </a:r>
            <a:r>
              <a:rPr kumimoji="1" lang="en-US" sz="3200" smtClean="0"/>
              <a:t>cách ngạc nhiên (5-10).</a:t>
            </a:r>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 name="Picture 3" descr="c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03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9523" name="Group 8"/>
          <p:cNvGrpSpPr>
            <a:grpSpLocks/>
          </p:cNvGrpSpPr>
          <p:nvPr/>
        </p:nvGrpSpPr>
        <p:grpSpPr bwMode="auto">
          <a:xfrm>
            <a:off x="5181600" y="3048000"/>
            <a:ext cx="3733800" cy="3733800"/>
            <a:chOff x="5181600" y="2971800"/>
            <a:chExt cx="3733800" cy="3733800"/>
          </a:xfrm>
        </p:grpSpPr>
        <p:pic>
          <p:nvPicPr>
            <p:cNvPr id="619528" name="Picture 6" descr="sackclo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718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529" name="Picture 7" descr="sackclt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657600"/>
              <a:ext cx="2135187" cy="251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loud Callout 4"/>
          <p:cNvSpPr/>
          <p:nvPr/>
        </p:nvSpPr>
        <p:spPr bwMode="auto">
          <a:xfrm>
            <a:off x="3429000" y="304800"/>
            <a:ext cx="5715000" cy="3048000"/>
          </a:xfrm>
          <a:prstGeom prst="cloudCallout">
            <a:avLst>
              <a:gd name="adj1" fmla="val -62758"/>
              <a:gd name="adj2" fmla="val 24284"/>
            </a:avLst>
          </a:prstGeom>
          <a:solidFill>
            <a:schemeClr val="accent4">
              <a:lumMod val="2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123907" name="Rectangle 3"/>
          <p:cNvSpPr>
            <a:spLocks noGrp="1" noChangeArrowheads="1"/>
          </p:cNvSpPr>
          <p:nvPr>
            <p:ph type="title" idx="4294967295"/>
          </p:nvPr>
        </p:nvSpPr>
        <p:spPr>
          <a:xfrm>
            <a:off x="3810000" y="304800"/>
            <a:ext cx="5105400" cy="2133600"/>
          </a:xfrm>
        </p:spPr>
        <p:txBody>
          <a:bodyPr/>
          <a:lstStyle/>
          <a:p>
            <a:pPr eaLnBrk="1" hangingPunct="1">
              <a:defRPr/>
            </a:pPr>
            <a:r>
              <a:rPr lang="en-US" altLang="ja-JP" sz="4800" dirty="0" smtClean="0">
                <a:solidFill>
                  <a:srgbClr val="FFFFFF"/>
                </a:solidFill>
                <a:latin typeface="Arial" charset="0"/>
                <a:ea typeface="ＭＳ Ｐゴシック" charset="0"/>
                <a:cs typeface="ＭＳ Ｐゴシック" charset="0"/>
              </a:rPr>
              <a:t>"</a:t>
            </a:r>
            <a:r>
              <a:rPr lang="en-US" sz="4800" dirty="0" err="1" smtClean="0">
                <a:solidFill>
                  <a:srgbClr val="FFFFFF"/>
                </a:solidFill>
                <a:latin typeface="Arial" charset="0"/>
                <a:ea typeface="ＭＳ Ｐゴシック" charset="0"/>
                <a:cs typeface="ＭＳ Ｐゴシック" charset="0"/>
              </a:rPr>
              <a:t>Tôi</a:t>
            </a:r>
            <a:r>
              <a:rPr lang="en-US" sz="4800" dirty="0" smtClean="0">
                <a:solidFill>
                  <a:srgbClr val="FFFFFF"/>
                </a:solidFill>
                <a:latin typeface="Arial" charset="0"/>
                <a:ea typeface="ＭＳ Ｐゴシック" charset="0"/>
                <a:cs typeface="ＭＳ Ｐゴシック" charset="0"/>
              </a:rPr>
              <a:t> </a:t>
            </a:r>
            <a:r>
              <a:rPr lang="en-US" sz="4800" dirty="0" err="1">
                <a:solidFill>
                  <a:srgbClr val="FFFFFF"/>
                </a:solidFill>
                <a:latin typeface="Arial" charset="0"/>
                <a:ea typeface="ＭＳ Ｐゴシック" charset="0"/>
                <a:cs typeface="ＭＳ Ｐゴシック" charset="0"/>
              </a:rPr>
              <a:t>đã</a:t>
            </a:r>
            <a:r>
              <a:rPr lang="en-US" sz="4800" dirty="0">
                <a:solidFill>
                  <a:srgbClr val="FFFFFF"/>
                </a:solidFill>
                <a:latin typeface="Arial" charset="0"/>
                <a:ea typeface="ＭＳ Ｐゴシック" charset="0"/>
                <a:cs typeface="ＭＳ Ｐゴシック" charset="0"/>
              </a:rPr>
              <a:t> </a:t>
            </a:r>
            <a:r>
              <a:rPr lang="en-US" sz="4800" dirty="0" err="1">
                <a:solidFill>
                  <a:srgbClr val="FFFFFF"/>
                </a:solidFill>
                <a:latin typeface="Arial" charset="0"/>
                <a:ea typeface="ＭＳ Ｐゴシック" charset="0"/>
                <a:cs typeface="ＭＳ Ｐゴシック" charset="0"/>
              </a:rPr>
              <a:t>làm</a:t>
            </a:r>
            <a:r>
              <a:rPr lang="en-US" sz="4800" dirty="0">
                <a:solidFill>
                  <a:srgbClr val="FFFFFF"/>
                </a:solidFill>
                <a:latin typeface="Arial" charset="0"/>
                <a:ea typeface="ＭＳ Ｐゴシック" charset="0"/>
                <a:cs typeface="ＭＳ Ｐゴシック" charset="0"/>
              </a:rPr>
              <a:t> </a:t>
            </a:r>
            <a:r>
              <a:rPr lang="en-US" sz="4800" dirty="0" err="1">
                <a:solidFill>
                  <a:srgbClr val="FFFFFF"/>
                </a:solidFill>
                <a:latin typeface="Arial" charset="0"/>
                <a:ea typeface="ＭＳ Ｐゴシック" charset="0"/>
                <a:cs typeface="ＭＳ Ｐゴシック" charset="0"/>
              </a:rPr>
              <a:t>gì</a:t>
            </a:r>
            <a:r>
              <a:rPr lang="en-US" sz="4800" dirty="0" smtClean="0">
                <a:solidFill>
                  <a:srgbClr val="FFFFFF"/>
                </a:solidFill>
                <a:latin typeface="Arial" charset="0"/>
                <a:ea typeface="ＭＳ Ｐゴシック" charset="0"/>
                <a:cs typeface="ＭＳ Ｐゴシック" charset="0"/>
              </a:rPr>
              <a:t>?</a:t>
            </a:r>
            <a:r>
              <a:rPr lang="en-US" altLang="ja-JP" sz="4800" dirty="0" smtClean="0">
                <a:solidFill>
                  <a:srgbClr val="FFFFFF"/>
                </a:solidFill>
                <a:latin typeface="Arial" charset="0"/>
                <a:ea typeface="ＭＳ Ｐゴシック" charset="0"/>
                <a:cs typeface="ＭＳ Ｐゴシック" charset="0"/>
              </a:rPr>
              <a:t>"</a:t>
            </a:r>
            <a:endParaRPr lang="en-US" sz="4800" dirty="0">
              <a:latin typeface="Arial" charset="0"/>
              <a:ea typeface="ＭＳ Ｐゴシック" charset="0"/>
              <a:cs typeface="ＭＳ Ｐゴシック" charset="0"/>
            </a:endParaRPr>
          </a:p>
        </p:txBody>
      </p:sp>
      <p:pic>
        <p:nvPicPr>
          <p:cNvPr id="6" name="Picture 5" descr="sackclothPatch6-08Ck.30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04800"/>
            <a:ext cx="2071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5181600" y="6172200"/>
            <a:ext cx="3505200" cy="6858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r>
              <a:rPr lang="en-US" sz="4000" i="1">
                <a:solidFill>
                  <a:srgbClr val="FFFFFF"/>
                </a:solidFill>
                <a:latin typeface="Arial" pitchFamily="34" charset="0"/>
                <a:ea typeface="ＭＳ Ｐゴシック" pitchFamily="34" charset="-128"/>
                <a:cs typeface="+mn-cs"/>
              </a:rPr>
              <a:t>Giô-na 3:5-10</a:t>
            </a:r>
            <a:endParaRPr lang="en-US" sz="4000" i="1">
              <a:solidFill>
                <a:schemeClr val="tx2"/>
              </a:solidFill>
              <a:latin typeface="Arial" pitchFamily="34" charset="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2390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3907" grpId="0"/>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6"/>
          <p:cNvPicPr>
            <a:picLocks noChangeAspect="1" noChangeArrowheads="1"/>
          </p:cNvPicPr>
          <p:nvPr/>
        </p:nvPicPr>
        <p:blipFill>
          <a:blip r:embed="rId3">
            <a:extLst>
              <a:ext uri="{28A0092B-C50C-407E-A947-70E740481C1C}">
                <a14:useLocalDpi xmlns:a14="http://schemas.microsoft.com/office/drawing/2010/main" val="0"/>
              </a:ext>
            </a:extLst>
          </a:blip>
          <a:srcRect l="4497" t="2400" r="2779" b="4170"/>
          <a:stretch>
            <a:fillRect/>
          </a:stretch>
        </p:blipFill>
        <p:spPr bwMode="auto">
          <a:xfrm>
            <a:off x="3694113" y="0"/>
            <a:ext cx="5449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0" y="0"/>
            <a:ext cx="5638800" cy="1844675"/>
          </a:xfrm>
          <a:solidFill>
            <a:srgbClr val="000000"/>
          </a:solidFill>
          <a:effectLst>
            <a:outerShdw blurRad="63500" dist="71842" dir="2700000" algn="ctr" rotWithShape="0">
              <a:srgbClr val="030201">
                <a:alpha val="75000"/>
              </a:srgbClr>
            </a:outerShdw>
          </a:effectLst>
        </p:spPr>
        <p:txBody>
          <a:bodyPr/>
          <a:lstStyle/>
          <a:p>
            <a:pPr eaLnBrk="1" hangingPunct="1">
              <a:defRPr/>
            </a:pPr>
            <a:r>
              <a:rPr kumimoji="1" lang="en-US" sz="4800" b="1" smtClean="0">
                <a:solidFill>
                  <a:srgbClr val="FFFFFF"/>
                </a:solidFill>
                <a:latin typeface="Times New Roman" pitchFamily="18" charset="0"/>
              </a:rPr>
              <a:t>Giô-na trong xứ thần tiên?</a:t>
            </a:r>
            <a:endParaRPr kumimoji="1" lang="en-US" sz="4800" smtClean="0">
              <a:solidFill>
                <a:srgbClr val="FFFFFF"/>
              </a:solidFill>
              <a:latin typeface="Times New Roman" pitchFamily="18" charset="0"/>
            </a:endParaRPr>
          </a:p>
        </p:txBody>
      </p:sp>
      <p:sp>
        <p:nvSpPr>
          <p:cNvPr id="7" name="Rectangle 2"/>
          <p:cNvSpPr txBox="1">
            <a:spLocks noChangeArrowheads="1"/>
          </p:cNvSpPr>
          <p:nvPr/>
        </p:nvSpPr>
        <p:spPr bwMode="auto">
          <a:xfrm>
            <a:off x="0" y="1844675"/>
            <a:ext cx="5638800" cy="4800600"/>
          </a:xfrm>
          <a:prstGeom prst="rect">
            <a:avLst/>
          </a:prstGeom>
          <a:solidFill>
            <a:srgbClr val="000000"/>
          </a:solidFill>
          <a:ln w="9525">
            <a:noFill/>
            <a:miter lim="800000"/>
            <a:headEnd/>
            <a:tailEnd/>
          </a:ln>
          <a:effectLst>
            <a:outerShdw blurRad="63500" dist="71842" dir="2700000" algn="ctr" rotWithShape="0">
              <a:srgbClr val="030201">
                <a:alpha val="75000"/>
              </a:srgbClr>
            </a:outerShdw>
          </a:effec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defRPr/>
            </a:pPr>
            <a:r>
              <a:rPr lang="en-US" altLang="ja-JP" sz="2800" dirty="0" smtClean="0">
                <a:solidFill>
                  <a:srgbClr val="FFFFFF"/>
                </a:solidFill>
                <a:cs typeface="Arial" charset="0"/>
              </a:rPr>
              <a:t>"</a:t>
            </a:r>
            <a:r>
              <a:rPr lang="en-US" sz="2800" dirty="0" err="1" smtClean="0">
                <a:solidFill>
                  <a:srgbClr val="FFFFFF"/>
                </a:solidFill>
                <a:cs typeface="Arial" charset="0"/>
              </a:rPr>
              <a:t>Và</a:t>
            </a:r>
            <a:r>
              <a:rPr lang="en-US" sz="2800" dirty="0" smtClean="0">
                <a:solidFill>
                  <a:srgbClr val="FFFFFF"/>
                </a:solidFill>
                <a:cs typeface="Arial" charset="0"/>
              </a:rPr>
              <a:t> </a:t>
            </a:r>
            <a:r>
              <a:rPr lang="en-US" sz="2800" dirty="0" err="1" smtClean="0">
                <a:solidFill>
                  <a:srgbClr val="FFFFFF"/>
                </a:solidFill>
                <a:cs typeface="Arial" charset="0"/>
              </a:rPr>
              <a:t>kết</a:t>
            </a:r>
            <a:r>
              <a:rPr lang="en-US" sz="2800" dirty="0" smtClean="0">
                <a:solidFill>
                  <a:srgbClr val="FFFFFF"/>
                </a:solidFill>
                <a:cs typeface="Arial" charset="0"/>
              </a:rPr>
              <a:t> </a:t>
            </a:r>
            <a:r>
              <a:rPr lang="en-US" sz="2800" dirty="0" err="1" smtClean="0">
                <a:solidFill>
                  <a:srgbClr val="FFFFFF"/>
                </a:solidFill>
                <a:cs typeface="Arial" charset="0"/>
              </a:rPr>
              <a:t>quả</a:t>
            </a:r>
            <a:r>
              <a:rPr lang="en-US" sz="2800" dirty="0" smtClean="0">
                <a:solidFill>
                  <a:srgbClr val="FFFFFF"/>
                </a:solidFill>
                <a:cs typeface="Arial" charset="0"/>
              </a:rPr>
              <a:t> </a:t>
            </a:r>
            <a:r>
              <a:rPr lang="en-US" sz="2800" dirty="0" err="1" smtClean="0">
                <a:solidFill>
                  <a:srgbClr val="FFFFFF"/>
                </a:solidFill>
                <a:cs typeface="Arial" charset="0"/>
              </a:rPr>
              <a:t>tuyệt</a:t>
            </a:r>
            <a:r>
              <a:rPr lang="en-US" sz="2800" dirty="0" smtClean="0">
                <a:solidFill>
                  <a:srgbClr val="FFFFFF"/>
                </a:solidFill>
                <a:cs typeface="Arial" charset="0"/>
              </a:rPr>
              <a:t> </a:t>
            </a:r>
            <a:r>
              <a:rPr lang="en-US" sz="2800" dirty="0" err="1" smtClean="0">
                <a:solidFill>
                  <a:srgbClr val="FFFFFF"/>
                </a:solidFill>
                <a:cs typeface="Arial" charset="0"/>
              </a:rPr>
              <a:t>vời</a:t>
            </a:r>
            <a:r>
              <a:rPr lang="en-US" sz="2800" dirty="0" smtClean="0">
                <a:solidFill>
                  <a:srgbClr val="FFFFFF"/>
                </a:solidFill>
                <a:cs typeface="Arial" charset="0"/>
              </a:rPr>
              <a:t> </a:t>
            </a:r>
            <a:r>
              <a:rPr lang="en-US" sz="2800" dirty="0" err="1" smtClean="0">
                <a:solidFill>
                  <a:srgbClr val="FFFFFF"/>
                </a:solidFill>
                <a:cs typeface="Arial" charset="0"/>
              </a:rPr>
              <a:t>sau</a:t>
            </a:r>
            <a:r>
              <a:rPr lang="en-US" sz="2800" dirty="0" smtClean="0">
                <a:solidFill>
                  <a:srgbClr val="FFFFFF"/>
                </a:solidFill>
                <a:cs typeface="Arial" charset="0"/>
              </a:rPr>
              <a:t> </a:t>
            </a:r>
            <a:r>
              <a:rPr lang="en-US" sz="2800" dirty="0" err="1" smtClean="0">
                <a:solidFill>
                  <a:srgbClr val="FFFFFF"/>
                </a:solidFill>
                <a:cs typeface="Arial" charset="0"/>
              </a:rPr>
              <a:t>bài</a:t>
            </a:r>
            <a:r>
              <a:rPr lang="en-US" sz="2800" dirty="0" smtClean="0">
                <a:solidFill>
                  <a:srgbClr val="FFFFFF"/>
                </a:solidFill>
                <a:cs typeface="Arial" charset="0"/>
              </a:rPr>
              <a:t> </a:t>
            </a:r>
            <a:r>
              <a:rPr lang="en-US" sz="2800" dirty="0" err="1" smtClean="0">
                <a:solidFill>
                  <a:srgbClr val="FFFFFF"/>
                </a:solidFill>
                <a:cs typeface="Arial" charset="0"/>
              </a:rPr>
              <a:t>giảng</a:t>
            </a:r>
            <a:r>
              <a:rPr lang="en-US" sz="2800" dirty="0" smtClean="0">
                <a:solidFill>
                  <a:srgbClr val="FFFFFF"/>
                </a:solidFill>
                <a:cs typeface="Arial" charset="0"/>
              </a:rPr>
              <a:t> </a:t>
            </a:r>
            <a:r>
              <a:rPr lang="en-US" sz="2800" dirty="0" err="1" smtClean="0">
                <a:solidFill>
                  <a:srgbClr val="FFFFFF"/>
                </a:solidFill>
                <a:cs typeface="Arial" charset="0"/>
              </a:rPr>
              <a:t>của</a:t>
            </a:r>
            <a:r>
              <a:rPr lang="en-US" sz="2800" dirty="0" smtClean="0">
                <a:solidFill>
                  <a:srgbClr val="FFFFFF"/>
                </a:solidFill>
                <a:cs typeface="Arial" charset="0"/>
              </a:rPr>
              <a:t> </a:t>
            </a:r>
            <a:r>
              <a:rPr lang="en-US" sz="2800" dirty="0" err="1" smtClean="0">
                <a:solidFill>
                  <a:srgbClr val="FFFFFF"/>
                </a:solidFill>
                <a:cs typeface="Arial" charset="0"/>
              </a:rPr>
              <a:t>ông</a:t>
            </a:r>
            <a:r>
              <a:rPr lang="en-US" sz="2800" dirty="0" smtClean="0">
                <a:solidFill>
                  <a:srgbClr val="FFFFFF"/>
                </a:solidFill>
                <a:cs typeface="Arial" charset="0"/>
              </a:rPr>
              <a:t>!  </a:t>
            </a:r>
            <a:r>
              <a:rPr lang="en-US" sz="2800" dirty="0" err="1" smtClean="0">
                <a:solidFill>
                  <a:srgbClr val="FFFFFF"/>
                </a:solidFill>
                <a:cs typeface="Arial" charset="0"/>
              </a:rPr>
              <a:t>Những</a:t>
            </a:r>
            <a:r>
              <a:rPr lang="en-US" sz="2800" dirty="0" smtClean="0">
                <a:solidFill>
                  <a:srgbClr val="FFFFFF"/>
                </a:solidFill>
                <a:cs typeface="Arial" charset="0"/>
              </a:rPr>
              <a:t> </a:t>
            </a:r>
            <a:r>
              <a:rPr lang="en-US" sz="2800" dirty="0" err="1" smtClean="0">
                <a:solidFill>
                  <a:srgbClr val="FFFFFF"/>
                </a:solidFill>
                <a:cs typeface="Arial" charset="0"/>
              </a:rPr>
              <a:t>tiên</a:t>
            </a:r>
            <a:r>
              <a:rPr lang="en-US" sz="2800" dirty="0" smtClean="0">
                <a:solidFill>
                  <a:srgbClr val="FFFFFF"/>
                </a:solidFill>
                <a:cs typeface="Arial" charset="0"/>
              </a:rPr>
              <a:t> tri </a:t>
            </a:r>
            <a:r>
              <a:rPr lang="en-US" sz="2800" dirty="0" err="1" smtClean="0">
                <a:solidFill>
                  <a:srgbClr val="FFFFFF"/>
                </a:solidFill>
                <a:cs typeface="Arial" charset="0"/>
              </a:rPr>
              <a:t>lớn</a:t>
            </a:r>
            <a:r>
              <a:rPr lang="en-US" sz="2800" dirty="0" smtClean="0">
                <a:solidFill>
                  <a:srgbClr val="FFFFFF"/>
                </a:solidFill>
                <a:cs typeface="Arial" charset="0"/>
              </a:rPr>
              <a:t> </a:t>
            </a:r>
            <a:r>
              <a:rPr lang="en-US" sz="2800" dirty="0" err="1" smtClean="0">
                <a:solidFill>
                  <a:srgbClr val="FFFFFF"/>
                </a:solidFill>
                <a:cs typeface="Arial" charset="0"/>
              </a:rPr>
              <a:t>trong</a:t>
            </a:r>
            <a:r>
              <a:rPr lang="en-US" sz="2800" dirty="0" smtClean="0">
                <a:solidFill>
                  <a:srgbClr val="FFFFFF"/>
                </a:solidFill>
                <a:cs typeface="Arial" charset="0"/>
              </a:rPr>
              <a:t> Israel </a:t>
            </a:r>
            <a:r>
              <a:rPr lang="en-US" sz="2800" dirty="0" err="1" smtClean="0">
                <a:solidFill>
                  <a:srgbClr val="FFFFFF"/>
                </a:solidFill>
                <a:cs typeface="Arial" charset="0"/>
              </a:rPr>
              <a:t>chưa</a:t>
            </a:r>
            <a:r>
              <a:rPr lang="en-US" sz="2800" dirty="0" smtClean="0">
                <a:solidFill>
                  <a:srgbClr val="FFFFFF"/>
                </a:solidFill>
                <a:cs typeface="Arial" charset="0"/>
              </a:rPr>
              <a:t> </a:t>
            </a:r>
            <a:r>
              <a:rPr lang="en-US" sz="2800" dirty="0" err="1" smtClean="0">
                <a:solidFill>
                  <a:srgbClr val="FFFFFF"/>
                </a:solidFill>
                <a:cs typeface="Arial" charset="0"/>
              </a:rPr>
              <a:t>từng</a:t>
            </a:r>
            <a:r>
              <a:rPr lang="en-US" sz="2800" dirty="0" smtClean="0">
                <a:solidFill>
                  <a:srgbClr val="FFFFFF"/>
                </a:solidFill>
                <a:cs typeface="Arial" charset="0"/>
              </a:rPr>
              <a:t> </a:t>
            </a:r>
            <a:r>
              <a:rPr lang="en-US" sz="2800" dirty="0" err="1" smtClean="0">
                <a:solidFill>
                  <a:srgbClr val="FFFFFF"/>
                </a:solidFill>
                <a:cs typeface="Arial" charset="0"/>
              </a:rPr>
              <a:t>có</a:t>
            </a:r>
            <a:r>
              <a:rPr lang="en-US" sz="2800" dirty="0" smtClean="0">
                <a:solidFill>
                  <a:srgbClr val="FFFFFF"/>
                </a:solidFill>
                <a:cs typeface="Arial" charset="0"/>
              </a:rPr>
              <a:t> </a:t>
            </a:r>
            <a:r>
              <a:rPr lang="en-US" sz="2800" dirty="0" err="1" smtClean="0">
                <a:solidFill>
                  <a:srgbClr val="FFFFFF"/>
                </a:solidFill>
                <a:cs typeface="Arial" charset="0"/>
              </a:rPr>
              <a:t>thể</a:t>
            </a:r>
            <a:r>
              <a:rPr lang="en-US" sz="2800" dirty="0" smtClean="0">
                <a:solidFill>
                  <a:srgbClr val="FFFFFF"/>
                </a:solidFill>
                <a:cs typeface="Arial" charset="0"/>
              </a:rPr>
              <a:t> </a:t>
            </a:r>
            <a:r>
              <a:rPr lang="en-US" sz="2800" dirty="0" err="1" smtClean="0">
                <a:solidFill>
                  <a:srgbClr val="FFFFFF"/>
                </a:solidFill>
                <a:cs typeface="Arial" charset="0"/>
              </a:rPr>
              <a:t>hoàn</a:t>
            </a:r>
            <a:r>
              <a:rPr lang="en-US" sz="2800" dirty="0" smtClean="0">
                <a:solidFill>
                  <a:srgbClr val="FFFFFF"/>
                </a:solidFill>
                <a:cs typeface="Arial" charset="0"/>
              </a:rPr>
              <a:t> </a:t>
            </a:r>
            <a:r>
              <a:rPr lang="en-US" sz="2800" dirty="0" err="1" smtClean="0">
                <a:solidFill>
                  <a:srgbClr val="FFFFFF"/>
                </a:solidFill>
                <a:cs typeface="Arial" charset="0"/>
              </a:rPr>
              <a:t>thành</a:t>
            </a:r>
            <a:r>
              <a:rPr lang="en-US" sz="2800" dirty="0" smtClean="0">
                <a:solidFill>
                  <a:srgbClr val="FFFFFF"/>
                </a:solidFill>
                <a:cs typeface="Arial" charset="0"/>
              </a:rPr>
              <a:t> </a:t>
            </a:r>
            <a:r>
              <a:rPr lang="en-US" sz="2800" dirty="0" err="1" smtClean="0">
                <a:solidFill>
                  <a:srgbClr val="FFFFFF"/>
                </a:solidFill>
                <a:cs typeface="Arial" charset="0"/>
              </a:rPr>
              <a:t>việc</a:t>
            </a:r>
            <a:r>
              <a:rPr lang="en-US" sz="2800" dirty="0" smtClean="0">
                <a:solidFill>
                  <a:srgbClr val="FFFFFF"/>
                </a:solidFill>
                <a:cs typeface="Arial" charset="0"/>
              </a:rPr>
              <a:t> </a:t>
            </a:r>
            <a:r>
              <a:rPr lang="en-US" sz="2800" dirty="0" err="1" smtClean="0">
                <a:solidFill>
                  <a:srgbClr val="FFFFFF"/>
                </a:solidFill>
                <a:cs typeface="Arial" charset="0"/>
              </a:rPr>
              <a:t>nào</a:t>
            </a:r>
            <a:r>
              <a:rPr lang="en-US" sz="2800" dirty="0" smtClean="0">
                <a:solidFill>
                  <a:srgbClr val="FFFFFF"/>
                </a:solidFill>
                <a:cs typeface="Arial" charset="0"/>
              </a:rPr>
              <a:t> </a:t>
            </a:r>
            <a:r>
              <a:rPr lang="en-US" sz="2800" dirty="0" err="1" smtClean="0">
                <a:solidFill>
                  <a:srgbClr val="FFFFFF"/>
                </a:solidFill>
                <a:cs typeface="Arial" charset="0"/>
              </a:rPr>
              <a:t>như</a:t>
            </a:r>
            <a:r>
              <a:rPr lang="en-US" sz="2800" dirty="0" smtClean="0">
                <a:solidFill>
                  <a:srgbClr val="FFFFFF"/>
                </a:solidFill>
                <a:cs typeface="Arial" charset="0"/>
              </a:rPr>
              <a:t> </a:t>
            </a:r>
            <a:r>
              <a:rPr lang="en-US" sz="2800" dirty="0" err="1" smtClean="0">
                <a:solidFill>
                  <a:srgbClr val="FFFFFF"/>
                </a:solidFill>
                <a:cs typeface="Arial" charset="0"/>
              </a:rPr>
              <a:t>thế</a:t>
            </a:r>
            <a:r>
              <a:rPr lang="en-US" sz="2800" dirty="0" smtClean="0">
                <a:solidFill>
                  <a:srgbClr val="FFFFFF"/>
                </a:solidFill>
                <a:cs typeface="Arial" charset="0"/>
              </a:rPr>
              <a:t> … </a:t>
            </a:r>
            <a:r>
              <a:rPr lang="en-US" sz="2800" dirty="0" err="1" smtClean="0">
                <a:solidFill>
                  <a:srgbClr val="FFFFFF"/>
                </a:solidFill>
                <a:cs typeface="Arial" charset="0"/>
              </a:rPr>
              <a:t>Chúng</a:t>
            </a:r>
            <a:r>
              <a:rPr lang="en-US" sz="2800" dirty="0" smtClean="0">
                <a:solidFill>
                  <a:srgbClr val="FFFFFF"/>
                </a:solidFill>
                <a:cs typeface="Arial" charset="0"/>
              </a:rPr>
              <a:t> ta </a:t>
            </a:r>
            <a:r>
              <a:rPr lang="en-US" sz="2800" dirty="0" err="1" smtClean="0">
                <a:solidFill>
                  <a:srgbClr val="FFFFFF"/>
                </a:solidFill>
                <a:cs typeface="Arial" charset="0"/>
              </a:rPr>
              <a:t>đang</a:t>
            </a:r>
            <a:r>
              <a:rPr lang="en-US" sz="2800" dirty="0" smtClean="0">
                <a:solidFill>
                  <a:srgbClr val="FFFFFF"/>
                </a:solidFill>
                <a:cs typeface="Arial" charset="0"/>
              </a:rPr>
              <a:t> </a:t>
            </a:r>
            <a:r>
              <a:rPr lang="en-US" sz="2800" dirty="0" err="1" smtClean="0">
                <a:solidFill>
                  <a:srgbClr val="FFFFFF"/>
                </a:solidFill>
                <a:cs typeface="Arial" charset="0"/>
              </a:rPr>
              <a:t>ở</a:t>
            </a:r>
            <a:r>
              <a:rPr lang="en-US" sz="2800" dirty="0" smtClean="0">
                <a:solidFill>
                  <a:srgbClr val="FFFFFF"/>
                </a:solidFill>
                <a:cs typeface="Arial" charset="0"/>
              </a:rPr>
              <a:t> </a:t>
            </a:r>
            <a:r>
              <a:rPr lang="en-US" sz="2800" dirty="0" err="1" smtClean="0">
                <a:solidFill>
                  <a:srgbClr val="FFFFFF"/>
                </a:solidFill>
                <a:cs typeface="Arial" charset="0"/>
              </a:rPr>
              <a:t>xứ</a:t>
            </a:r>
            <a:r>
              <a:rPr lang="en-US" sz="2800" dirty="0" smtClean="0">
                <a:solidFill>
                  <a:srgbClr val="FFFFFF"/>
                </a:solidFill>
                <a:cs typeface="Arial" charset="0"/>
              </a:rPr>
              <a:t> </a:t>
            </a:r>
            <a:r>
              <a:rPr lang="en-US" sz="2800" dirty="0" err="1" smtClean="0">
                <a:solidFill>
                  <a:srgbClr val="FFFFFF"/>
                </a:solidFill>
                <a:cs typeface="Arial" charset="0"/>
              </a:rPr>
              <a:t>thần</a:t>
            </a:r>
            <a:r>
              <a:rPr lang="en-US" sz="2800" dirty="0" smtClean="0">
                <a:solidFill>
                  <a:srgbClr val="FFFFFF"/>
                </a:solidFill>
                <a:cs typeface="Arial" charset="0"/>
              </a:rPr>
              <a:t> </a:t>
            </a:r>
            <a:r>
              <a:rPr lang="en-US" sz="2800" dirty="0" err="1" smtClean="0">
                <a:solidFill>
                  <a:srgbClr val="FFFFFF"/>
                </a:solidFill>
                <a:cs typeface="Arial" charset="0"/>
              </a:rPr>
              <a:t>tiên</a:t>
            </a:r>
            <a:r>
              <a:rPr lang="en-US" sz="2800" dirty="0" smtClean="0">
                <a:solidFill>
                  <a:srgbClr val="FFFFFF"/>
                </a:solidFill>
                <a:cs typeface="Arial" charset="0"/>
              </a:rPr>
              <a:t>!  </a:t>
            </a:r>
            <a:r>
              <a:rPr lang="en-US" sz="2800" dirty="0" err="1" smtClean="0">
                <a:solidFill>
                  <a:srgbClr val="FFFFFF"/>
                </a:solidFill>
                <a:cs typeface="Arial" charset="0"/>
              </a:rPr>
              <a:t>Chắc</a:t>
            </a:r>
            <a:r>
              <a:rPr lang="en-US" sz="2800" dirty="0" smtClean="0">
                <a:solidFill>
                  <a:srgbClr val="FFFFFF"/>
                </a:solidFill>
                <a:cs typeface="Arial" charset="0"/>
              </a:rPr>
              <a:t> </a:t>
            </a:r>
            <a:r>
              <a:rPr lang="en-US" sz="2800" dirty="0" err="1" smtClean="0">
                <a:solidFill>
                  <a:srgbClr val="FFFFFF"/>
                </a:solidFill>
                <a:cs typeface="Arial" charset="0"/>
              </a:rPr>
              <a:t>đây</a:t>
            </a:r>
            <a:r>
              <a:rPr lang="en-US" sz="2800" dirty="0" smtClean="0">
                <a:solidFill>
                  <a:srgbClr val="FFFFFF"/>
                </a:solidFill>
                <a:cs typeface="Arial" charset="0"/>
              </a:rPr>
              <a:t> </a:t>
            </a:r>
            <a:r>
              <a:rPr lang="en-US" sz="2800" dirty="0" err="1" smtClean="0">
                <a:solidFill>
                  <a:srgbClr val="FFFFFF"/>
                </a:solidFill>
                <a:cs typeface="Arial" charset="0"/>
              </a:rPr>
              <a:t>không</a:t>
            </a:r>
            <a:r>
              <a:rPr lang="en-US" sz="2800" dirty="0" smtClean="0">
                <a:solidFill>
                  <a:srgbClr val="FFFFFF"/>
                </a:solidFill>
                <a:cs typeface="Arial" charset="0"/>
              </a:rPr>
              <a:t> </a:t>
            </a:r>
            <a:r>
              <a:rPr lang="en-US" sz="2800" dirty="0" err="1" smtClean="0">
                <a:solidFill>
                  <a:srgbClr val="FFFFFF"/>
                </a:solidFill>
                <a:cs typeface="Arial" charset="0"/>
              </a:rPr>
              <a:t>phải</a:t>
            </a:r>
            <a:r>
              <a:rPr lang="en-US" sz="2800" dirty="0" smtClean="0">
                <a:solidFill>
                  <a:srgbClr val="FFFFFF"/>
                </a:solidFill>
                <a:cs typeface="Arial" charset="0"/>
              </a:rPr>
              <a:t> </a:t>
            </a:r>
            <a:r>
              <a:rPr lang="en-US" sz="2800" dirty="0" err="1" smtClean="0">
                <a:solidFill>
                  <a:srgbClr val="FFFFFF"/>
                </a:solidFill>
                <a:cs typeface="Arial" charset="0"/>
              </a:rPr>
              <a:t>là</a:t>
            </a:r>
            <a:r>
              <a:rPr lang="en-US" sz="2800" dirty="0" smtClean="0">
                <a:solidFill>
                  <a:srgbClr val="FFFFFF"/>
                </a:solidFill>
                <a:cs typeface="Arial" charset="0"/>
              </a:rPr>
              <a:t> </a:t>
            </a:r>
            <a:r>
              <a:rPr lang="en-US" sz="2800" dirty="0" err="1" smtClean="0">
                <a:solidFill>
                  <a:srgbClr val="FFFFFF"/>
                </a:solidFill>
                <a:cs typeface="Arial" charset="0"/>
              </a:rPr>
              <a:t>những</a:t>
            </a:r>
            <a:r>
              <a:rPr lang="en-US" sz="2800" dirty="0" smtClean="0">
                <a:solidFill>
                  <a:srgbClr val="FFFFFF"/>
                </a:solidFill>
                <a:cs typeface="Arial" charset="0"/>
              </a:rPr>
              <a:t> </a:t>
            </a:r>
            <a:r>
              <a:rPr lang="en-US" sz="2800" dirty="0" err="1" smtClean="0">
                <a:solidFill>
                  <a:srgbClr val="FFFFFF"/>
                </a:solidFill>
                <a:cs typeface="Arial" charset="0"/>
              </a:rPr>
              <a:t>sự</a:t>
            </a:r>
            <a:r>
              <a:rPr lang="en-US" sz="2800" dirty="0" smtClean="0">
                <a:solidFill>
                  <a:srgbClr val="FFFFFF"/>
                </a:solidFill>
                <a:cs typeface="Arial" charset="0"/>
              </a:rPr>
              <a:t> </a:t>
            </a:r>
            <a:r>
              <a:rPr lang="en-US" sz="2800" dirty="0" err="1" smtClean="0">
                <a:solidFill>
                  <a:srgbClr val="FFFFFF"/>
                </a:solidFill>
                <a:cs typeface="Arial" charset="0"/>
              </a:rPr>
              <a:t>kiện</a:t>
            </a:r>
            <a:r>
              <a:rPr lang="en-US" sz="2800" dirty="0" smtClean="0">
                <a:solidFill>
                  <a:srgbClr val="FFFFFF"/>
                </a:solidFill>
                <a:cs typeface="Arial" charset="0"/>
              </a:rPr>
              <a:t> </a:t>
            </a:r>
            <a:r>
              <a:rPr lang="en-US" sz="2800" dirty="0" err="1" smtClean="0">
                <a:solidFill>
                  <a:srgbClr val="FFFFFF"/>
                </a:solidFill>
                <a:cs typeface="Arial" charset="0"/>
              </a:rPr>
              <a:t>lịch</a:t>
            </a:r>
            <a:r>
              <a:rPr lang="en-US" sz="2800" dirty="0" smtClean="0">
                <a:solidFill>
                  <a:srgbClr val="FFFFFF"/>
                </a:solidFill>
                <a:cs typeface="Arial" charset="0"/>
              </a:rPr>
              <a:t> </a:t>
            </a:r>
            <a:r>
              <a:rPr lang="en-US" sz="2800" dirty="0" err="1" smtClean="0">
                <a:solidFill>
                  <a:srgbClr val="FFFFFF"/>
                </a:solidFill>
                <a:cs typeface="Arial" charset="0"/>
              </a:rPr>
              <a:t>sử</a:t>
            </a:r>
            <a:r>
              <a:rPr lang="en-US" sz="2800" dirty="0" smtClean="0">
                <a:solidFill>
                  <a:srgbClr val="FFFFFF"/>
                </a:solidFill>
                <a:cs typeface="Arial" charset="0"/>
              </a:rPr>
              <a:t> </a:t>
            </a:r>
            <a:r>
              <a:rPr lang="en-US" sz="2800" dirty="0" err="1" smtClean="0">
                <a:solidFill>
                  <a:srgbClr val="FFFFFF"/>
                </a:solidFill>
                <a:cs typeface="Arial" charset="0"/>
              </a:rPr>
              <a:t>xác</a:t>
            </a:r>
            <a:r>
              <a:rPr lang="en-US" sz="2800" dirty="0" smtClean="0">
                <a:solidFill>
                  <a:srgbClr val="FFFFFF"/>
                </a:solidFill>
                <a:cs typeface="Arial" charset="0"/>
              </a:rPr>
              <a:t> </a:t>
            </a:r>
            <a:r>
              <a:rPr lang="en-US" sz="2800" dirty="0" err="1" smtClean="0">
                <a:solidFill>
                  <a:srgbClr val="FFFFFF"/>
                </a:solidFill>
                <a:cs typeface="Arial" charset="0"/>
              </a:rPr>
              <a:t>thực</a:t>
            </a:r>
            <a:r>
              <a:rPr lang="en-US" sz="2800" dirty="0" smtClean="0">
                <a:solidFill>
                  <a:srgbClr val="FFFFFF"/>
                </a:solidFill>
                <a:cs typeface="Arial" charset="0"/>
              </a:rPr>
              <a:t> </a:t>
            </a:r>
            <a:r>
              <a:rPr lang="en-US" sz="2800" dirty="0" err="1" smtClean="0">
                <a:solidFill>
                  <a:srgbClr val="FFFFFF"/>
                </a:solidFill>
                <a:cs typeface="Arial" charset="0"/>
              </a:rPr>
              <a:t>và</a:t>
            </a:r>
            <a:r>
              <a:rPr lang="en-US" sz="2800" dirty="0" smtClean="0">
                <a:solidFill>
                  <a:srgbClr val="FFFFFF"/>
                </a:solidFill>
                <a:cs typeface="Arial" charset="0"/>
              </a:rPr>
              <a:t> </a:t>
            </a:r>
            <a:r>
              <a:rPr lang="en-US" sz="2800" dirty="0" err="1" smtClean="0">
                <a:solidFill>
                  <a:srgbClr val="FFFFFF"/>
                </a:solidFill>
                <a:cs typeface="Arial" charset="0"/>
              </a:rPr>
              <a:t>không</a:t>
            </a:r>
            <a:r>
              <a:rPr lang="en-US" sz="2800" dirty="0" smtClean="0">
                <a:solidFill>
                  <a:srgbClr val="FFFFFF"/>
                </a:solidFill>
                <a:cs typeface="Arial" charset="0"/>
              </a:rPr>
              <a:t> </a:t>
            </a:r>
            <a:r>
              <a:rPr lang="en-US" sz="2800" dirty="0" err="1" smtClean="0">
                <a:solidFill>
                  <a:srgbClr val="FFFFFF"/>
                </a:solidFill>
                <a:cs typeface="Arial" charset="0"/>
              </a:rPr>
              <a:t>bao</a:t>
            </a:r>
            <a:r>
              <a:rPr lang="en-US" sz="2800" dirty="0" smtClean="0">
                <a:solidFill>
                  <a:srgbClr val="FFFFFF"/>
                </a:solidFill>
                <a:cs typeface="Arial" charset="0"/>
              </a:rPr>
              <a:t> </a:t>
            </a:r>
            <a:r>
              <a:rPr lang="en-US" sz="2800" dirty="0" err="1" smtClean="0">
                <a:solidFill>
                  <a:srgbClr val="FFFFFF"/>
                </a:solidFill>
                <a:cs typeface="Arial" charset="0"/>
              </a:rPr>
              <a:t>giờ</a:t>
            </a:r>
            <a:r>
              <a:rPr lang="en-US" sz="2800" dirty="0" smtClean="0">
                <a:solidFill>
                  <a:srgbClr val="FFFFFF"/>
                </a:solidFill>
                <a:cs typeface="Arial" charset="0"/>
              </a:rPr>
              <a:t> </a:t>
            </a:r>
            <a:r>
              <a:rPr lang="en-US" sz="2800" dirty="0" err="1" smtClean="0">
                <a:solidFill>
                  <a:srgbClr val="FFFFFF"/>
                </a:solidFill>
                <a:cs typeface="Arial" charset="0"/>
              </a:rPr>
              <a:t>có</a:t>
            </a:r>
            <a:r>
              <a:rPr lang="en-US" sz="2800" dirty="0" smtClean="0">
                <a:solidFill>
                  <a:srgbClr val="FFFFFF"/>
                </a:solidFill>
                <a:cs typeface="Arial" charset="0"/>
              </a:rPr>
              <a:t> </a:t>
            </a:r>
            <a:r>
              <a:rPr lang="en-US" sz="2800" dirty="0" err="1" smtClean="0">
                <a:solidFill>
                  <a:srgbClr val="FFFFFF"/>
                </a:solidFill>
                <a:cs typeface="Arial" charset="0"/>
              </a:rPr>
              <a:t>ý</a:t>
            </a:r>
            <a:r>
              <a:rPr lang="en-US" sz="2800" dirty="0" smtClean="0">
                <a:solidFill>
                  <a:srgbClr val="FFFFFF"/>
                </a:solidFill>
                <a:cs typeface="Arial" charset="0"/>
              </a:rPr>
              <a:t> </a:t>
            </a:r>
            <a:r>
              <a:rPr lang="en-US" sz="2800" dirty="0" err="1" smtClean="0">
                <a:solidFill>
                  <a:srgbClr val="FFFFFF"/>
                </a:solidFill>
                <a:cs typeface="Arial" charset="0"/>
              </a:rPr>
              <a:t>như</a:t>
            </a:r>
            <a:r>
              <a:rPr lang="en-US" sz="2800" dirty="0" smtClean="0">
                <a:solidFill>
                  <a:srgbClr val="FFFFFF"/>
                </a:solidFill>
                <a:cs typeface="Arial" charset="0"/>
              </a:rPr>
              <a:t> </a:t>
            </a:r>
            <a:r>
              <a:rPr lang="en-US" sz="2800" dirty="0" err="1" smtClean="0">
                <a:solidFill>
                  <a:srgbClr val="FFFFFF"/>
                </a:solidFill>
                <a:cs typeface="Arial" charset="0"/>
              </a:rPr>
              <a:t>thế</a:t>
            </a:r>
            <a:r>
              <a:rPr lang="en-US" sz="2800" dirty="0" smtClean="0">
                <a:solidFill>
                  <a:srgbClr val="FFFFFF"/>
                </a:solidFill>
                <a:cs typeface="Arial" charset="0"/>
              </a:rPr>
              <a:t>.  </a:t>
            </a:r>
            <a:r>
              <a:rPr lang="en-US" sz="2800" dirty="0" err="1" smtClean="0">
                <a:solidFill>
                  <a:srgbClr val="FFFFFF"/>
                </a:solidFill>
                <a:cs typeface="Arial" charset="0"/>
              </a:rPr>
              <a:t>Sẽ</a:t>
            </a:r>
            <a:r>
              <a:rPr lang="en-US" sz="2800" dirty="0" smtClean="0">
                <a:solidFill>
                  <a:srgbClr val="FFFFFF"/>
                </a:solidFill>
                <a:cs typeface="Arial" charset="0"/>
              </a:rPr>
              <a:t> </a:t>
            </a:r>
            <a:r>
              <a:rPr lang="en-US" sz="2800" dirty="0" err="1" smtClean="0">
                <a:solidFill>
                  <a:srgbClr val="FFFFFF"/>
                </a:solidFill>
                <a:cs typeface="Arial" charset="0"/>
              </a:rPr>
              <a:t>có</a:t>
            </a:r>
            <a:r>
              <a:rPr lang="en-US" sz="2800" dirty="0" smtClean="0">
                <a:solidFill>
                  <a:srgbClr val="FFFFFF"/>
                </a:solidFill>
                <a:cs typeface="Arial" charset="0"/>
              </a:rPr>
              <a:t> </a:t>
            </a:r>
            <a:r>
              <a:rPr lang="en-US" sz="2800" dirty="0" err="1" smtClean="0">
                <a:solidFill>
                  <a:srgbClr val="FFFFFF"/>
                </a:solidFill>
                <a:cs typeface="Arial" charset="0"/>
              </a:rPr>
              <a:t>lỗi</a:t>
            </a:r>
            <a:r>
              <a:rPr lang="en-US" sz="2800" dirty="0" smtClean="0">
                <a:solidFill>
                  <a:srgbClr val="FFFFFF"/>
                </a:solidFill>
                <a:cs typeface="Arial" charset="0"/>
              </a:rPr>
              <a:t> </a:t>
            </a:r>
            <a:r>
              <a:rPr lang="en-US" sz="2800" dirty="0" err="1" smtClean="0">
                <a:solidFill>
                  <a:srgbClr val="FFFFFF"/>
                </a:solidFill>
                <a:cs typeface="Arial" charset="0"/>
              </a:rPr>
              <a:t>với</a:t>
            </a:r>
            <a:r>
              <a:rPr lang="en-US" sz="2800" dirty="0" smtClean="0">
                <a:solidFill>
                  <a:srgbClr val="FFFFFF"/>
                </a:solidFill>
                <a:cs typeface="Arial" charset="0"/>
              </a:rPr>
              <a:t> </a:t>
            </a:r>
            <a:r>
              <a:rPr lang="en-US" sz="2800" dirty="0" err="1" smtClean="0">
                <a:solidFill>
                  <a:srgbClr val="FFFFFF"/>
                </a:solidFill>
                <a:cs typeface="Arial" charset="0"/>
              </a:rPr>
              <a:t>tác</a:t>
            </a:r>
            <a:r>
              <a:rPr lang="en-US" sz="2800" dirty="0" smtClean="0">
                <a:solidFill>
                  <a:srgbClr val="FFFFFF"/>
                </a:solidFill>
                <a:cs typeface="Arial" charset="0"/>
              </a:rPr>
              <a:t> </a:t>
            </a:r>
            <a:r>
              <a:rPr lang="en-US" sz="2800" dirty="0" err="1" smtClean="0">
                <a:solidFill>
                  <a:srgbClr val="FFFFFF"/>
                </a:solidFill>
                <a:cs typeface="Arial" charset="0"/>
              </a:rPr>
              <a:t>giả</a:t>
            </a:r>
            <a:r>
              <a:rPr lang="en-US" sz="2800" dirty="0" smtClean="0">
                <a:solidFill>
                  <a:srgbClr val="FFFFFF"/>
                </a:solidFill>
                <a:cs typeface="Arial" charset="0"/>
              </a:rPr>
              <a:t> </a:t>
            </a:r>
            <a:r>
              <a:rPr lang="en-US" sz="2800" dirty="0" err="1" smtClean="0">
                <a:solidFill>
                  <a:srgbClr val="FFFFFF"/>
                </a:solidFill>
                <a:cs typeface="Arial" charset="0"/>
              </a:rPr>
              <a:t>nếu</a:t>
            </a:r>
            <a:r>
              <a:rPr lang="en-US" sz="2800" dirty="0" smtClean="0">
                <a:solidFill>
                  <a:srgbClr val="FFFFFF"/>
                </a:solidFill>
                <a:cs typeface="Arial" charset="0"/>
              </a:rPr>
              <a:t> </a:t>
            </a:r>
            <a:r>
              <a:rPr lang="en-US" sz="2800" dirty="0" err="1" smtClean="0">
                <a:solidFill>
                  <a:srgbClr val="FFFFFF"/>
                </a:solidFill>
                <a:cs typeface="Arial" charset="0"/>
              </a:rPr>
              <a:t>xem</a:t>
            </a:r>
            <a:r>
              <a:rPr lang="en-US" sz="2800" dirty="0" smtClean="0">
                <a:solidFill>
                  <a:srgbClr val="FFFFFF"/>
                </a:solidFill>
                <a:cs typeface="Arial" charset="0"/>
              </a:rPr>
              <a:t> </a:t>
            </a:r>
            <a:r>
              <a:rPr lang="en-US" sz="2800" dirty="0" err="1" smtClean="0">
                <a:solidFill>
                  <a:srgbClr val="FFFFFF"/>
                </a:solidFill>
                <a:cs typeface="Arial" charset="0"/>
              </a:rPr>
              <a:t>bài</a:t>
            </a:r>
            <a:r>
              <a:rPr lang="en-US" sz="2800" dirty="0" smtClean="0">
                <a:solidFill>
                  <a:srgbClr val="FFFFFF"/>
                </a:solidFill>
                <a:cs typeface="Arial" charset="0"/>
              </a:rPr>
              <a:t> </a:t>
            </a:r>
            <a:r>
              <a:rPr lang="en-US" sz="2800" dirty="0" err="1" smtClean="0">
                <a:solidFill>
                  <a:srgbClr val="FFFFFF"/>
                </a:solidFill>
                <a:cs typeface="Arial" charset="0"/>
              </a:rPr>
              <a:t>thơ</a:t>
            </a:r>
            <a:r>
              <a:rPr lang="en-US" sz="2800" dirty="0" smtClean="0">
                <a:solidFill>
                  <a:srgbClr val="FFFFFF"/>
                </a:solidFill>
                <a:cs typeface="Arial" charset="0"/>
              </a:rPr>
              <a:t> </a:t>
            </a:r>
            <a:r>
              <a:rPr lang="en-US" sz="2800" dirty="0" err="1" smtClean="0">
                <a:solidFill>
                  <a:srgbClr val="FFFFFF"/>
                </a:solidFill>
                <a:cs typeface="Arial" charset="0"/>
              </a:rPr>
              <a:t>của</a:t>
            </a:r>
            <a:r>
              <a:rPr lang="en-US" sz="2800" dirty="0" smtClean="0">
                <a:solidFill>
                  <a:srgbClr val="FFFFFF"/>
                </a:solidFill>
                <a:cs typeface="Arial" charset="0"/>
              </a:rPr>
              <a:t> </a:t>
            </a:r>
            <a:r>
              <a:rPr lang="en-US" sz="2800" dirty="0" err="1" smtClean="0">
                <a:solidFill>
                  <a:srgbClr val="FFFFFF"/>
                </a:solidFill>
                <a:cs typeface="Arial" charset="0"/>
              </a:rPr>
              <a:t>ông</a:t>
            </a:r>
            <a:r>
              <a:rPr lang="en-US" sz="2800" dirty="0" smtClean="0">
                <a:solidFill>
                  <a:srgbClr val="FFFFFF"/>
                </a:solidFill>
                <a:cs typeface="Arial" charset="0"/>
              </a:rPr>
              <a:t> </a:t>
            </a:r>
            <a:r>
              <a:rPr lang="en-US" sz="2800" dirty="0" err="1" smtClean="0">
                <a:solidFill>
                  <a:srgbClr val="FFFFFF"/>
                </a:solidFill>
                <a:cs typeface="Arial" charset="0"/>
              </a:rPr>
              <a:t>thành</a:t>
            </a:r>
            <a:r>
              <a:rPr lang="en-US" sz="2800" dirty="0" smtClean="0">
                <a:solidFill>
                  <a:srgbClr val="FFFFFF"/>
                </a:solidFill>
                <a:cs typeface="Arial" charset="0"/>
              </a:rPr>
              <a:t> </a:t>
            </a:r>
            <a:r>
              <a:rPr lang="en-US" sz="2800" dirty="0" err="1" smtClean="0">
                <a:solidFill>
                  <a:srgbClr val="FFFFFF"/>
                </a:solidFill>
                <a:cs typeface="Arial" charset="0"/>
              </a:rPr>
              <a:t>một</a:t>
            </a:r>
            <a:r>
              <a:rPr lang="en-US" sz="2800" dirty="0" smtClean="0">
                <a:solidFill>
                  <a:srgbClr val="FFFFFF"/>
                </a:solidFill>
                <a:cs typeface="Arial" charset="0"/>
              </a:rPr>
              <a:t> </a:t>
            </a:r>
            <a:r>
              <a:rPr lang="en-US" sz="2800" dirty="0" err="1" smtClean="0">
                <a:solidFill>
                  <a:srgbClr val="FFFFFF"/>
                </a:solidFill>
                <a:cs typeface="Arial" charset="0"/>
              </a:rPr>
              <a:t>bài</a:t>
            </a:r>
            <a:r>
              <a:rPr lang="en-US" sz="2800" dirty="0" smtClean="0">
                <a:solidFill>
                  <a:srgbClr val="FFFFFF"/>
                </a:solidFill>
                <a:cs typeface="Arial" charset="0"/>
              </a:rPr>
              <a:t> </a:t>
            </a:r>
            <a:r>
              <a:rPr lang="en-US" sz="2800" dirty="0" err="1" smtClean="0">
                <a:solidFill>
                  <a:srgbClr val="FFFFFF"/>
                </a:solidFill>
                <a:cs typeface="Arial" charset="0"/>
              </a:rPr>
              <a:t>văn</a:t>
            </a:r>
            <a:r>
              <a:rPr lang="en-US" sz="2800" dirty="0" smtClean="0">
                <a:solidFill>
                  <a:srgbClr val="FFFFFF"/>
                </a:solidFill>
                <a:cs typeface="Arial" charset="0"/>
              </a:rPr>
              <a:t> </a:t>
            </a:r>
            <a:r>
              <a:rPr lang="en-US" sz="2800" dirty="0" err="1" smtClean="0">
                <a:solidFill>
                  <a:srgbClr val="FFFFFF"/>
                </a:solidFill>
                <a:cs typeface="Arial" charset="0"/>
              </a:rPr>
              <a:t>xuôi</a:t>
            </a:r>
            <a:r>
              <a:rPr lang="en-US" sz="2800" dirty="0" smtClean="0">
                <a:solidFill>
                  <a:srgbClr val="FFFFFF"/>
                </a:solidFill>
                <a:cs typeface="Arial" charset="0"/>
              </a:rPr>
              <a:t> </a:t>
            </a:r>
            <a:r>
              <a:rPr lang="en-US" sz="2800" dirty="0" err="1" smtClean="0">
                <a:solidFill>
                  <a:srgbClr val="FFFFFF"/>
                </a:solidFill>
                <a:cs typeface="Arial" charset="0"/>
              </a:rPr>
              <a:t>theo</a:t>
            </a:r>
            <a:r>
              <a:rPr lang="en-US" sz="2800" dirty="0" smtClean="0">
                <a:solidFill>
                  <a:srgbClr val="FFFFFF"/>
                </a:solidFill>
                <a:cs typeface="Arial" charset="0"/>
              </a:rPr>
              <a:t> </a:t>
            </a:r>
            <a:r>
              <a:rPr lang="en-US" sz="2800" dirty="0" err="1" smtClean="0">
                <a:solidFill>
                  <a:srgbClr val="FFFFFF"/>
                </a:solidFill>
                <a:cs typeface="Arial" charset="0"/>
              </a:rPr>
              <a:t>nghĩa</a:t>
            </a:r>
            <a:r>
              <a:rPr lang="en-US" sz="2800" dirty="0" smtClean="0">
                <a:solidFill>
                  <a:srgbClr val="FFFFFF"/>
                </a:solidFill>
                <a:cs typeface="Arial" charset="0"/>
              </a:rPr>
              <a:t> </a:t>
            </a:r>
            <a:r>
              <a:rPr lang="en-US" sz="2800" dirty="0" err="1" smtClean="0">
                <a:solidFill>
                  <a:srgbClr val="FFFFFF"/>
                </a:solidFill>
                <a:cs typeface="Arial" charset="0"/>
              </a:rPr>
              <a:t>đen</a:t>
            </a:r>
            <a:r>
              <a:rPr lang="en-US" altLang="ja-JP" sz="2800" dirty="0" smtClean="0">
                <a:solidFill>
                  <a:srgbClr val="FFFFFF"/>
                </a:solidFill>
                <a:cs typeface="Arial" charset="0"/>
              </a:rPr>
              <a:t>"</a:t>
            </a:r>
            <a:r>
              <a:rPr lang="en-US" dirty="0" smtClean="0">
                <a:solidFill>
                  <a:srgbClr val="FFFFFF"/>
                </a:solidFill>
                <a:latin typeface="Arial" charset="0"/>
                <a:cs typeface="Arial" charset="0"/>
              </a:rPr>
              <a:t> </a:t>
            </a:r>
          </a:p>
          <a:p>
            <a:pPr eaLnBrk="1" hangingPunct="1">
              <a:defRPr/>
            </a:pPr>
            <a:endParaRPr lang="en-US" sz="2000" dirty="0" smtClean="0">
              <a:solidFill>
                <a:srgbClr val="FFFFFF"/>
              </a:solidFill>
              <a:latin typeface="Arial" charset="0"/>
              <a:cs typeface="Arial" charset="0"/>
            </a:endParaRPr>
          </a:p>
          <a:p>
            <a:pPr eaLnBrk="1" hangingPunct="1">
              <a:defRPr/>
            </a:pPr>
            <a:r>
              <a:rPr lang="en-US" sz="2000" dirty="0" smtClean="0">
                <a:solidFill>
                  <a:srgbClr val="FFFFFF"/>
                </a:solidFill>
                <a:latin typeface="Arial" charset="0"/>
                <a:cs typeface="Arial" charset="0"/>
              </a:rPr>
              <a:t>(Julius A. </a:t>
            </a:r>
            <a:r>
              <a:rPr lang="en-US" sz="2000" dirty="0" err="1" smtClean="0">
                <a:solidFill>
                  <a:srgbClr val="FFFFFF"/>
                </a:solidFill>
                <a:latin typeface="Arial" charset="0"/>
                <a:cs typeface="Arial" charset="0"/>
              </a:rPr>
              <a:t>Bewer</a:t>
            </a:r>
            <a:r>
              <a:rPr lang="en-US" sz="2000" dirty="0" smtClean="0">
                <a:solidFill>
                  <a:srgbClr val="FFFFFF"/>
                </a:solidFill>
                <a:latin typeface="Arial" charset="0"/>
                <a:cs typeface="Arial" charset="0"/>
              </a:rPr>
              <a:t>, </a:t>
            </a:r>
            <a:r>
              <a:rPr lang="en-US" sz="2000" i="1" dirty="0" smtClean="0">
                <a:solidFill>
                  <a:srgbClr val="FFFFFF"/>
                </a:solidFill>
                <a:latin typeface="Arial" charset="0"/>
                <a:cs typeface="Arial" charset="0"/>
              </a:rPr>
              <a:t>A Critical and Exegetical Commentary on Jonah</a:t>
            </a:r>
            <a:r>
              <a:rPr lang="en-US" sz="2000" dirty="0" smtClean="0">
                <a:solidFill>
                  <a:srgbClr val="FFFFFF"/>
                </a:solidFill>
                <a:latin typeface="Arial" charset="0"/>
                <a:cs typeface="Arial" charset="0"/>
              </a:rPr>
              <a:t>, ICC, 3-4). </a:t>
            </a:r>
            <a:endParaRPr kumimoji="1" lang="en-US" dirty="0" smtClean="0">
              <a:solidFill>
                <a:srgbClr val="FFFFFF"/>
              </a:solidFill>
              <a:latin typeface="Arial" charset="0"/>
              <a:cs typeface="Arial" charset="0"/>
            </a:endParaRPr>
          </a:p>
        </p:txBody>
      </p:sp>
      <p:cxnSp>
        <p:nvCxnSpPr>
          <p:cNvPr id="621572" name="Straight Connector 8"/>
          <p:cNvCxnSpPr>
            <a:cxnSpLocks noChangeShapeType="1"/>
          </p:cNvCxnSpPr>
          <p:nvPr/>
        </p:nvCxnSpPr>
        <p:spPr bwMode="auto">
          <a:xfrm>
            <a:off x="762000" y="2133600"/>
            <a:ext cx="373380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2"/>
          <p:cNvSpPr>
            <a:spLocks noGrp="1" noChangeArrowheads="1"/>
          </p:cNvSpPr>
          <p:nvPr>
            <p:ph type="title"/>
          </p:nvPr>
        </p:nvSpPr>
        <p:spPr/>
        <p:txBody>
          <a:bodyPr/>
          <a:lstStyle/>
          <a:p>
            <a:pPr eaLnBrk="1" hangingPunct="1"/>
            <a:r>
              <a:rPr kumimoji="1" lang="en-US" b="1">
                <a:latin typeface="Trebuchet MS" charset="0"/>
                <a:ea typeface="ヒラギノ角ゴ Pro W3" charset="0"/>
                <a:cs typeface="ヒラギノ角ゴ Pro W3" charset="0"/>
              </a:rPr>
              <a:t>Chuẩn bị cho sự ăn năn?</a:t>
            </a:r>
            <a:endParaRPr kumimoji="1" lang="en-US">
              <a:latin typeface="Trebuchet MS" charset="0"/>
              <a:ea typeface="ヒラギノ角ゴ Pro W3" charset="0"/>
              <a:cs typeface="ヒラギノ角ゴ Pro W3" charset="0"/>
            </a:endParaRPr>
          </a:p>
        </p:txBody>
      </p:sp>
      <p:sp>
        <p:nvSpPr>
          <p:cNvPr id="18437" name="Text Box 5"/>
          <p:cNvSpPr txBox="1">
            <a:spLocks noChangeArrowheads="1"/>
          </p:cNvSpPr>
          <p:nvPr/>
        </p:nvSpPr>
        <p:spPr bwMode="auto">
          <a:xfrm>
            <a:off x="1066800" y="1905000"/>
            <a:ext cx="8078788" cy="41544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altLang="zh-CN" b="1">
                <a:solidFill>
                  <a:srgbClr val="FFFFFF"/>
                </a:solidFill>
                <a:ea typeface="ヒラギノ角ゴ Pro W3" charset="0"/>
                <a:cs typeface="ヒラギノ角ゴ Pro W3" charset="0"/>
              </a:rPr>
              <a:t>Những sự kiện dẫn đến sự ăn năn của Ni-ni-ve năm 758 TC:</a:t>
            </a:r>
          </a:p>
          <a:p>
            <a:pPr algn="l"/>
            <a:endParaRPr lang="en-US" altLang="zh-CN" b="1">
              <a:solidFill>
                <a:srgbClr val="FFFFFF"/>
              </a:solidFill>
              <a:ea typeface="ヒラギノ角ゴ Pro W3" charset="0"/>
              <a:cs typeface="ヒラギノ角ゴ Pro W3" charset="0"/>
            </a:endParaRPr>
          </a:p>
          <a:p>
            <a:pPr algn="l"/>
            <a:r>
              <a:rPr lang="en-US" altLang="zh-CN" b="1">
                <a:solidFill>
                  <a:srgbClr val="FFFFFF"/>
                </a:solidFill>
                <a:ea typeface="ヒラギノ角ゴ Pro W3" charset="0"/>
                <a:cs typeface="ヒラギノ角ゴ Pro W3" charset="0"/>
              </a:rPr>
              <a:t>787	Sự thờ độc thần mà Nabu khởi xướng</a:t>
            </a:r>
          </a:p>
          <a:p>
            <a:pPr algn="l"/>
            <a:r>
              <a:rPr lang="en-US" altLang="zh-CN" b="1">
                <a:solidFill>
                  <a:srgbClr val="FFFFFF"/>
                </a:solidFill>
                <a:ea typeface="ヒラギノ角ゴ Pro W3" charset="0"/>
                <a:cs typeface="ヒラギノ角ゴ Pro W3" charset="0"/>
              </a:rPr>
              <a:t>765	Bệnh dịch lan tràn khắp A-sy-ri</a:t>
            </a:r>
          </a:p>
          <a:p>
            <a:pPr algn="l"/>
            <a:r>
              <a:rPr lang="en-US" altLang="zh-CN" b="1">
                <a:solidFill>
                  <a:srgbClr val="FFFFFF"/>
                </a:solidFill>
                <a:ea typeface="ヒラギノ角ゴ Pro W3" charset="0"/>
                <a:cs typeface="ヒラギノ角ゴ Pro W3" charset="0"/>
              </a:rPr>
              <a:t>763	Cuộc nổi dậy trong thành Asshur</a:t>
            </a:r>
          </a:p>
          <a:p>
            <a:pPr algn="l"/>
            <a:r>
              <a:rPr lang="en-US" altLang="zh-CN" b="1">
                <a:solidFill>
                  <a:srgbClr val="FFFFFF"/>
                </a:solidFill>
                <a:ea typeface="ヒラギノ角ゴ Pro W3" charset="0"/>
                <a:cs typeface="ヒラギノ角ゴ Pro W3" charset="0"/>
              </a:rPr>
              <a:t>763	Nhật thực</a:t>
            </a:r>
          </a:p>
          <a:p>
            <a:pPr algn="l"/>
            <a:r>
              <a:rPr lang="en-US" altLang="zh-CN" b="1">
                <a:solidFill>
                  <a:srgbClr val="FFFFFF"/>
                </a:solidFill>
                <a:ea typeface="ヒラギノ角ゴ Pro W3" charset="0"/>
                <a:cs typeface="ヒラギノ角ゴ Pro W3" charset="0"/>
              </a:rPr>
              <a:t>762	Cuộc nổi dậy tại thành Asshur</a:t>
            </a:r>
          </a:p>
          <a:p>
            <a:pPr algn="l"/>
            <a:r>
              <a:rPr lang="en-US" altLang="zh-CN" b="1">
                <a:solidFill>
                  <a:srgbClr val="FFFFFF"/>
                </a:solidFill>
                <a:ea typeface="ヒラギノ角ゴ Pro W3" charset="0"/>
                <a:cs typeface="ヒラギノ角ゴ Pro W3" charset="0"/>
              </a:rPr>
              <a:t>761	Cuộc nổi dậy tại thành Arrapha</a:t>
            </a:r>
          </a:p>
          <a:p>
            <a:pPr algn="l"/>
            <a:r>
              <a:rPr lang="en-US" altLang="zh-CN" b="1">
                <a:solidFill>
                  <a:srgbClr val="FFFFFF"/>
                </a:solidFill>
                <a:ea typeface="ヒラギノ角ゴ Pro W3" charset="0"/>
                <a:cs typeface="ヒラギノ角ゴ Pro W3" charset="0"/>
              </a:rPr>
              <a:t>760	Cuộc nổi dậy tại thành Arrapha</a:t>
            </a:r>
          </a:p>
          <a:p>
            <a:pPr algn="l"/>
            <a:r>
              <a:rPr lang="en-US" altLang="zh-CN" b="1">
                <a:solidFill>
                  <a:srgbClr val="FFFFFF"/>
                </a:solidFill>
                <a:ea typeface="ヒラギノ角ゴ Pro W3" charset="0"/>
                <a:cs typeface="ヒラギノ角ゴ Pro W3" charset="0"/>
              </a:rPr>
              <a:t>759	Một nạn dịch khác</a:t>
            </a:r>
          </a:p>
          <a:p>
            <a:pPr algn="l"/>
            <a:r>
              <a:rPr lang="en-US" altLang="zh-CN" b="1">
                <a:solidFill>
                  <a:srgbClr val="FFFFFF"/>
                </a:solidFill>
                <a:ea typeface="ヒラギノ角ゴ Pro W3" charset="0"/>
                <a:cs typeface="ヒラギノ角ゴ Pro W3" charset="0"/>
              </a:rPr>
              <a:t>758	"Hòa bình trong xứ" (ăn năn dưới thời Giô-na?)</a:t>
            </a:r>
            <a:endParaRPr lang="en-US" b="1">
              <a:solidFill>
                <a:srgbClr val="FFFFFF"/>
              </a:solidFill>
              <a:ea typeface="ヒラギノ角ゴ Pro W3" charset="0"/>
              <a:cs typeface="ヒラギノ角ゴ Pro W3" charset="0"/>
            </a:endParaRPr>
          </a:p>
        </p:txBody>
      </p:sp>
      <p:sp>
        <p:nvSpPr>
          <p:cNvPr id="623619" name="Text Box 6"/>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ea typeface="ヒラギノ角ゴ Pro W3" charset="0"/>
                <a:cs typeface="ヒラギノ角ゴ Pro W3" charset="0"/>
              </a:rPr>
              <a:t>605</a:t>
            </a:r>
          </a:p>
        </p:txBody>
      </p:sp>
      <p:sp>
        <p:nvSpPr>
          <p:cNvPr id="18439" name="AutoShape 7"/>
          <p:cNvSpPr>
            <a:spLocks noChangeArrowheads="1"/>
          </p:cNvSpPr>
          <p:nvPr/>
        </p:nvSpPr>
        <p:spPr bwMode="auto">
          <a:xfrm>
            <a:off x="533400" y="5562600"/>
            <a:ext cx="609600" cy="533400"/>
          </a:xfrm>
          <a:prstGeom prst="smileyFace">
            <a:avLst>
              <a:gd name="adj" fmla="val 4653"/>
            </a:avLst>
          </a:prstGeom>
          <a:solidFill>
            <a:srgbClr val="00FFFF"/>
          </a:solidFill>
          <a:ln w="9525">
            <a:solidFill>
              <a:schemeClr val="tx1"/>
            </a:solidFill>
            <a:round/>
            <a:headEnd/>
            <a:tailEnd/>
          </a:ln>
        </p:spPr>
        <p:txBody>
          <a:bodyPr wrap="none" anchor="ctr"/>
          <a:lstStyle/>
          <a:p>
            <a:endParaRPr lang="en-US">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8437">
                                            <p:bg/>
                                          </p:spTgt>
                                        </p:tgtEl>
                                        <p:attrNameLst>
                                          <p:attrName>style.visibility</p:attrName>
                                        </p:attrNameLst>
                                      </p:cBhvr>
                                      <p:to>
                                        <p:strVal val="visible"/>
                                      </p:to>
                                    </p:set>
                                    <p:animEffect transition="in" filter="fade">
                                      <p:cBhvr>
                                        <p:cTn id="7" dur="400" decel="100000"/>
                                        <p:tgtEl>
                                          <p:spTgt spid="18437">
                                            <p:bg/>
                                          </p:spTgt>
                                        </p:tgtEl>
                                      </p:cBhvr>
                                    </p:animEffect>
                                    <p:anim calcmode="lin" valueType="num">
                                      <p:cBhvr>
                                        <p:cTn id="8" dur="400" decel="100000" fill="hold"/>
                                        <p:tgtEl>
                                          <p:spTgt spid="18437">
                                            <p:bg/>
                                          </p:spTgt>
                                        </p:tgtEl>
                                        <p:attrNameLst>
                                          <p:attrName>style.rotation</p:attrName>
                                        </p:attrNameLst>
                                      </p:cBhvr>
                                      <p:tavLst>
                                        <p:tav tm="0">
                                          <p:val>
                                            <p:fltVal val="-90"/>
                                          </p:val>
                                        </p:tav>
                                        <p:tav tm="100000">
                                          <p:val>
                                            <p:fltVal val="0"/>
                                          </p:val>
                                        </p:tav>
                                      </p:tavLst>
                                    </p:anim>
                                    <p:anim calcmode="lin" valueType="num">
                                      <p:cBhvr>
                                        <p:cTn id="9" dur="400" decel="100000" fill="hold"/>
                                        <p:tgtEl>
                                          <p:spTgt spid="18437">
                                            <p:bg/>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18437">
                                            <p:bg/>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8437">
                                            <p:bg/>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8437">
                                            <p:bg/>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8437">
                                            <p:txEl>
                                              <p:pRg st="0" end="0"/>
                                            </p:txEl>
                                          </p:spTgt>
                                        </p:tgtEl>
                                        <p:attrNameLst>
                                          <p:attrName>style.visibility</p:attrName>
                                        </p:attrNameLst>
                                      </p:cBhvr>
                                      <p:to>
                                        <p:strVal val="visible"/>
                                      </p:to>
                                    </p:set>
                                    <p:animEffect transition="in" filter="fade">
                                      <p:cBhvr>
                                        <p:cTn id="17" dur="800" decel="100000"/>
                                        <p:tgtEl>
                                          <p:spTgt spid="18437">
                                            <p:txEl>
                                              <p:pRg st="0" end="0"/>
                                            </p:txEl>
                                          </p:spTgt>
                                        </p:tgtEl>
                                      </p:cBhvr>
                                    </p:animEffect>
                                    <p:anim calcmode="lin" valueType="num">
                                      <p:cBhvr>
                                        <p:cTn id="18" dur="800" decel="100000" fill="hold"/>
                                        <p:tgtEl>
                                          <p:spTgt spid="1843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43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43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43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4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fade">
                                      <p:cBhvr>
                                        <p:cTn id="27" dur="800" decel="100000"/>
                                        <p:tgtEl>
                                          <p:spTgt spid="18437">
                                            <p:txEl>
                                              <p:pRg st="2" end="2"/>
                                            </p:txEl>
                                          </p:spTgt>
                                        </p:tgtEl>
                                      </p:cBhvr>
                                    </p:animEffect>
                                    <p:anim calcmode="lin" valueType="num">
                                      <p:cBhvr>
                                        <p:cTn id="28" dur="800" decel="100000" fill="hold"/>
                                        <p:tgtEl>
                                          <p:spTgt spid="1843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843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843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43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43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8437">
                                            <p:txEl>
                                              <p:pRg st="3" end="3"/>
                                            </p:txEl>
                                          </p:spTgt>
                                        </p:tgtEl>
                                        <p:attrNameLst>
                                          <p:attrName>style.visibility</p:attrName>
                                        </p:attrNameLst>
                                      </p:cBhvr>
                                      <p:to>
                                        <p:strVal val="visible"/>
                                      </p:to>
                                    </p:set>
                                    <p:animEffect transition="in" filter="fade">
                                      <p:cBhvr>
                                        <p:cTn id="37" dur="800" decel="100000"/>
                                        <p:tgtEl>
                                          <p:spTgt spid="18437">
                                            <p:txEl>
                                              <p:pRg st="3" end="3"/>
                                            </p:txEl>
                                          </p:spTgt>
                                        </p:tgtEl>
                                      </p:cBhvr>
                                    </p:animEffect>
                                    <p:anim calcmode="lin" valueType="num">
                                      <p:cBhvr>
                                        <p:cTn id="38" dur="800" decel="100000" fill="hold"/>
                                        <p:tgtEl>
                                          <p:spTgt spid="1843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843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843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43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43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8437">
                                            <p:txEl>
                                              <p:pRg st="4" end="4"/>
                                            </p:txEl>
                                          </p:spTgt>
                                        </p:tgtEl>
                                        <p:attrNameLst>
                                          <p:attrName>style.visibility</p:attrName>
                                        </p:attrNameLst>
                                      </p:cBhvr>
                                      <p:to>
                                        <p:strVal val="visible"/>
                                      </p:to>
                                    </p:set>
                                    <p:animEffect transition="in" filter="fade">
                                      <p:cBhvr>
                                        <p:cTn id="47" dur="800" decel="100000"/>
                                        <p:tgtEl>
                                          <p:spTgt spid="18437">
                                            <p:txEl>
                                              <p:pRg st="4" end="4"/>
                                            </p:txEl>
                                          </p:spTgt>
                                        </p:tgtEl>
                                      </p:cBhvr>
                                    </p:animEffect>
                                    <p:anim calcmode="lin" valueType="num">
                                      <p:cBhvr>
                                        <p:cTn id="48" dur="800" decel="100000" fill="hold"/>
                                        <p:tgtEl>
                                          <p:spTgt spid="18437">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8437">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8437">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8437">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8437">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8437">
                                            <p:txEl>
                                              <p:pRg st="5" end="5"/>
                                            </p:txEl>
                                          </p:spTgt>
                                        </p:tgtEl>
                                        <p:attrNameLst>
                                          <p:attrName>style.visibility</p:attrName>
                                        </p:attrNameLst>
                                      </p:cBhvr>
                                      <p:to>
                                        <p:strVal val="visible"/>
                                      </p:to>
                                    </p:set>
                                    <p:animEffect transition="in" filter="fade">
                                      <p:cBhvr>
                                        <p:cTn id="57" dur="800" decel="100000"/>
                                        <p:tgtEl>
                                          <p:spTgt spid="18437">
                                            <p:txEl>
                                              <p:pRg st="5" end="5"/>
                                            </p:txEl>
                                          </p:spTgt>
                                        </p:tgtEl>
                                      </p:cBhvr>
                                    </p:animEffect>
                                    <p:anim calcmode="lin" valueType="num">
                                      <p:cBhvr>
                                        <p:cTn id="58" dur="800" decel="100000" fill="hold"/>
                                        <p:tgtEl>
                                          <p:spTgt spid="18437">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8437">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8437">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8437">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843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8437">
                                            <p:txEl>
                                              <p:pRg st="6" end="6"/>
                                            </p:txEl>
                                          </p:spTgt>
                                        </p:tgtEl>
                                        <p:attrNameLst>
                                          <p:attrName>style.visibility</p:attrName>
                                        </p:attrNameLst>
                                      </p:cBhvr>
                                      <p:to>
                                        <p:strVal val="visible"/>
                                      </p:to>
                                    </p:set>
                                    <p:animEffect transition="in" filter="fade">
                                      <p:cBhvr>
                                        <p:cTn id="67" dur="800" decel="100000"/>
                                        <p:tgtEl>
                                          <p:spTgt spid="18437">
                                            <p:txEl>
                                              <p:pRg st="6" end="6"/>
                                            </p:txEl>
                                          </p:spTgt>
                                        </p:tgtEl>
                                      </p:cBhvr>
                                    </p:animEffect>
                                    <p:anim calcmode="lin" valueType="num">
                                      <p:cBhvr>
                                        <p:cTn id="68" dur="800" decel="100000" fill="hold"/>
                                        <p:tgtEl>
                                          <p:spTgt spid="18437">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8437">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8437">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8437">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843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8437">
                                            <p:txEl>
                                              <p:pRg st="7" end="7"/>
                                            </p:txEl>
                                          </p:spTgt>
                                        </p:tgtEl>
                                        <p:attrNameLst>
                                          <p:attrName>style.visibility</p:attrName>
                                        </p:attrNameLst>
                                      </p:cBhvr>
                                      <p:to>
                                        <p:strVal val="visible"/>
                                      </p:to>
                                    </p:set>
                                    <p:animEffect transition="in" filter="fade">
                                      <p:cBhvr>
                                        <p:cTn id="77" dur="800" decel="100000"/>
                                        <p:tgtEl>
                                          <p:spTgt spid="18437">
                                            <p:txEl>
                                              <p:pRg st="7" end="7"/>
                                            </p:txEl>
                                          </p:spTgt>
                                        </p:tgtEl>
                                      </p:cBhvr>
                                    </p:animEffect>
                                    <p:anim calcmode="lin" valueType="num">
                                      <p:cBhvr>
                                        <p:cTn id="78" dur="800" decel="100000" fill="hold"/>
                                        <p:tgtEl>
                                          <p:spTgt spid="18437">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8437">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8437">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8437">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843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8437">
                                            <p:txEl>
                                              <p:pRg st="8" end="8"/>
                                            </p:txEl>
                                          </p:spTgt>
                                        </p:tgtEl>
                                        <p:attrNameLst>
                                          <p:attrName>style.visibility</p:attrName>
                                        </p:attrNameLst>
                                      </p:cBhvr>
                                      <p:to>
                                        <p:strVal val="visible"/>
                                      </p:to>
                                    </p:set>
                                    <p:animEffect transition="in" filter="fade">
                                      <p:cBhvr>
                                        <p:cTn id="87" dur="800" decel="100000"/>
                                        <p:tgtEl>
                                          <p:spTgt spid="18437">
                                            <p:txEl>
                                              <p:pRg st="8" end="8"/>
                                            </p:txEl>
                                          </p:spTgt>
                                        </p:tgtEl>
                                      </p:cBhvr>
                                    </p:animEffect>
                                    <p:anim calcmode="lin" valueType="num">
                                      <p:cBhvr>
                                        <p:cTn id="88" dur="800" decel="100000" fill="hold"/>
                                        <p:tgtEl>
                                          <p:spTgt spid="18437">
                                            <p:txEl>
                                              <p:pRg st="8" end="8"/>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8437">
                                            <p:txEl>
                                              <p:pRg st="8" end="8"/>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8437">
                                            <p:txEl>
                                              <p:pRg st="8" end="8"/>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8437">
                                            <p:txEl>
                                              <p:pRg st="8" end="8"/>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8437">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18437">
                                            <p:txEl>
                                              <p:pRg st="9" end="9"/>
                                            </p:txEl>
                                          </p:spTgt>
                                        </p:tgtEl>
                                        <p:attrNameLst>
                                          <p:attrName>style.visibility</p:attrName>
                                        </p:attrNameLst>
                                      </p:cBhvr>
                                      <p:to>
                                        <p:strVal val="visible"/>
                                      </p:to>
                                    </p:set>
                                    <p:animEffect transition="in" filter="fade">
                                      <p:cBhvr>
                                        <p:cTn id="97" dur="800" decel="100000"/>
                                        <p:tgtEl>
                                          <p:spTgt spid="18437">
                                            <p:txEl>
                                              <p:pRg st="9" end="9"/>
                                            </p:txEl>
                                          </p:spTgt>
                                        </p:tgtEl>
                                      </p:cBhvr>
                                    </p:animEffect>
                                    <p:anim calcmode="lin" valueType="num">
                                      <p:cBhvr>
                                        <p:cTn id="98" dur="800" decel="100000" fill="hold"/>
                                        <p:tgtEl>
                                          <p:spTgt spid="18437">
                                            <p:txEl>
                                              <p:pRg st="9" end="9"/>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8437">
                                            <p:txEl>
                                              <p:pRg st="9" end="9"/>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8437">
                                            <p:txEl>
                                              <p:pRg st="9" end="9"/>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8437">
                                            <p:txEl>
                                              <p:pRg st="9" end="9"/>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8437">
                                            <p:txEl>
                                              <p:pRg st="9" end="9"/>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0" presetClass="entr" presetSubtype="0" fill="hold" grpId="0" nodeType="clickEffect">
                                  <p:stCondLst>
                                    <p:cond delay="0"/>
                                  </p:stCondLst>
                                  <p:childTnLst>
                                    <p:set>
                                      <p:cBhvr>
                                        <p:cTn id="106" dur="1" fill="hold">
                                          <p:stCondLst>
                                            <p:cond delay="0"/>
                                          </p:stCondLst>
                                        </p:cTn>
                                        <p:tgtEl>
                                          <p:spTgt spid="18437">
                                            <p:txEl>
                                              <p:pRg st="10" end="10"/>
                                            </p:txEl>
                                          </p:spTgt>
                                        </p:tgtEl>
                                        <p:attrNameLst>
                                          <p:attrName>style.visibility</p:attrName>
                                        </p:attrNameLst>
                                      </p:cBhvr>
                                      <p:to>
                                        <p:strVal val="visible"/>
                                      </p:to>
                                    </p:set>
                                    <p:animEffect transition="in" filter="fade">
                                      <p:cBhvr>
                                        <p:cTn id="107" dur="800" decel="100000"/>
                                        <p:tgtEl>
                                          <p:spTgt spid="18437">
                                            <p:txEl>
                                              <p:pRg st="10" end="10"/>
                                            </p:txEl>
                                          </p:spTgt>
                                        </p:tgtEl>
                                      </p:cBhvr>
                                    </p:animEffect>
                                    <p:anim calcmode="lin" valueType="num">
                                      <p:cBhvr>
                                        <p:cTn id="108" dur="800" decel="100000" fill="hold"/>
                                        <p:tgtEl>
                                          <p:spTgt spid="18437">
                                            <p:txEl>
                                              <p:pRg st="10" end="1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8437">
                                            <p:txEl>
                                              <p:pRg st="10" end="1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8437">
                                            <p:txEl>
                                              <p:pRg st="10" end="1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8437">
                                            <p:txEl>
                                              <p:pRg st="10" end="1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8437">
                                            <p:txEl>
                                              <p:pRg st="10" end="10"/>
                                            </p:txEl>
                                          </p:spTgt>
                                        </p:tgtEl>
                                        <p:attrNameLst>
                                          <p:attrName>ppt_y</p:attrName>
                                        </p:attrNameLst>
                                      </p:cBhvr>
                                      <p:tavLst>
                                        <p:tav tm="0">
                                          <p:val>
                                            <p:strVal val="#ppt_y+0.1"/>
                                          </p:val>
                                        </p:tav>
                                        <p:tav tm="100000">
                                          <p:val>
                                            <p:strVal val="#ppt_y"/>
                                          </p:val>
                                        </p:tav>
                                      </p:tavLst>
                                    </p:anim>
                                  </p:childTnLst>
                                </p:cTn>
                              </p:par>
                            </p:childTnLst>
                          </p:cTn>
                        </p:par>
                        <p:par>
                          <p:cTn id="113" fill="hold" nodeType="afterGroup">
                            <p:stCondLst>
                              <p:cond delay="1000"/>
                            </p:stCondLst>
                            <p:childTnLst>
                              <p:par>
                                <p:cTn id="114" presetID="19" presetClass="entr" presetSubtype="10" fill="hold" grpId="0" nodeType="afterEffect">
                                  <p:stCondLst>
                                    <p:cond delay="0"/>
                                  </p:stCondLst>
                                  <p:childTnLst>
                                    <p:set>
                                      <p:cBhvr>
                                        <p:cTn id="115" dur="1" fill="hold">
                                          <p:stCondLst>
                                            <p:cond delay="0"/>
                                          </p:stCondLst>
                                        </p:cTn>
                                        <p:tgtEl>
                                          <p:spTgt spid="18439"/>
                                        </p:tgtEl>
                                        <p:attrNameLst>
                                          <p:attrName>style.visibility</p:attrName>
                                        </p:attrNameLst>
                                      </p:cBhvr>
                                      <p:to>
                                        <p:strVal val="visible"/>
                                      </p:to>
                                    </p:set>
                                    <p:anim calcmode="lin" valueType="num">
                                      <p:cBhvr>
                                        <p:cTn id="116" dur="5000" fill="hold"/>
                                        <p:tgtEl>
                                          <p:spTgt spid="18439"/>
                                        </p:tgtEl>
                                        <p:attrNameLst>
                                          <p:attrName>ppt_w</p:attrName>
                                        </p:attrNameLst>
                                      </p:cBhvr>
                                      <p:tavLst>
                                        <p:tav tm="0" fmla="#ppt_w*sin(2.5*pi*$)">
                                          <p:val>
                                            <p:fltVal val="0"/>
                                          </p:val>
                                        </p:tav>
                                        <p:tav tm="100000">
                                          <p:val>
                                            <p:fltVal val="1"/>
                                          </p:val>
                                        </p:tav>
                                      </p:tavLst>
                                    </p:anim>
                                    <p:anim calcmode="lin" valueType="num">
                                      <p:cBhvr>
                                        <p:cTn id="117" dur="5000" fill="hold"/>
                                        <p:tgtEl>
                                          <p:spTgt spid="184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animBg="1"/>
      <p:bldP spid="18439"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37890" name="Rectangle 2"/>
          <p:cNvSpPr>
            <a:spLocks noGrp="1" noChangeArrowheads="1"/>
          </p:cNvSpPr>
          <p:nvPr>
            <p:ph type="title"/>
          </p:nvPr>
        </p:nvSpPr>
        <p:spPr>
          <a:xfrm>
            <a:off x="6019800" y="609600"/>
            <a:ext cx="2438400" cy="4495800"/>
          </a:xfrm>
          <a:effectLst>
            <a:outerShdw blurRad="63500" dist="38099" dir="2700000" algn="ctr" rotWithShape="0">
              <a:srgbClr val="030201">
                <a:alpha val="99962"/>
              </a:srgbClr>
            </a:outerShdw>
          </a:effectLst>
        </p:spPr>
        <p:txBody>
          <a:bodyPr/>
          <a:lstStyle/>
          <a:p>
            <a:pPr eaLnBrk="1" hangingPunct="1">
              <a:defRPr/>
            </a:pPr>
            <a:r>
              <a:rPr kumimoji="1" lang="en-US" sz="4000">
                <a:latin typeface="Times New Roman" charset="0"/>
                <a:ea typeface="Osaka" charset="0"/>
                <a:cs typeface="Osaka" charset="0"/>
              </a:rPr>
              <a:t>Giô-na là dấu hiệu cho Ni-ni-ve (Lu 11:30)</a:t>
            </a:r>
          </a:p>
        </p:txBody>
      </p:sp>
      <p:pic>
        <p:nvPicPr>
          <p:cNvPr id="625668" name="Picture 4"/>
          <p:cNvPicPr>
            <a:picLocks noChangeAspect="1" noChangeArrowheads="1"/>
          </p:cNvPicPr>
          <p:nvPr/>
        </p:nvPicPr>
        <p:blipFill>
          <a:blip r:embed="rId3">
            <a:extLst>
              <a:ext uri="{28A0092B-C50C-407E-A947-70E740481C1C}">
                <a14:useLocalDpi xmlns:a14="http://schemas.microsoft.com/office/drawing/2010/main" val="0"/>
              </a:ext>
            </a:extLst>
          </a:blip>
          <a:srcRect t="1361" r="2614"/>
          <a:stretch>
            <a:fillRect/>
          </a:stretch>
        </p:blipFill>
        <p:spPr bwMode="auto">
          <a:xfrm>
            <a:off x="114300" y="762000"/>
            <a:ext cx="56769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3" name="Picture 3" descr="Water Surprise.jpg"/>
          <p:cNvPicPr>
            <a:picLocks noChangeAspect="1"/>
          </p:cNvPicPr>
          <p:nvPr/>
        </p:nvPicPr>
        <p:blipFill>
          <a:blip r:embed="rId3">
            <a:extLst>
              <a:ext uri="{28A0092B-C50C-407E-A947-70E740481C1C}">
                <a14:useLocalDpi xmlns:a14="http://schemas.microsoft.com/office/drawing/2010/main" val="0"/>
              </a:ext>
            </a:extLst>
          </a:blip>
          <a:srcRect l="40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4" name="Title 2"/>
          <p:cNvSpPr>
            <a:spLocks noGrp="1"/>
          </p:cNvSpPr>
          <p:nvPr>
            <p:ph type="title" idx="4294967295"/>
          </p:nvPr>
        </p:nvSpPr>
        <p:spPr>
          <a:xfrm>
            <a:off x="0" y="0"/>
            <a:ext cx="4419600" cy="1905000"/>
          </a:xfrm>
        </p:spPr>
        <p:txBody>
          <a:bodyPr/>
          <a:lstStyle/>
          <a:p>
            <a:pPr algn="ctr"/>
            <a:r>
              <a:rPr lang="en-US" b="0">
                <a:solidFill>
                  <a:schemeClr val="tx1"/>
                </a:solidFill>
                <a:latin typeface="Arial" charset="0"/>
                <a:ea typeface="ＭＳ Ｐゴシック" charset="0"/>
                <a:cs typeface="Arial" charset="0"/>
              </a:rPr>
              <a:t>Đức Chúa Trời của sự ngạc nhiên!</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62976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2"/>
          <p:cNvSpPr>
            <a:spLocks noGrp="1" noChangeArrowheads="1"/>
          </p:cNvSpPr>
          <p:nvPr>
            <p:ph type="ctrTitle"/>
          </p:nvPr>
        </p:nvSpPr>
        <p:spPr>
          <a:xfrm>
            <a:off x="2971800" y="304800"/>
            <a:ext cx="5791200" cy="4724400"/>
          </a:xfrm>
        </p:spPr>
        <p:txBody>
          <a:bodyPr/>
          <a:lstStyle/>
          <a:p>
            <a:pPr eaLnBrk="1" hangingPunct="1"/>
            <a:r>
              <a:rPr lang="en-US" sz="6000" b="0">
                <a:latin typeface="Tahoma" charset="0"/>
                <a:ea typeface="ＭＳ Ｐゴシック" charset="0"/>
                <a:cs typeface="ＭＳ Ｐゴシック" charset="0"/>
              </a:rPr>
              <a:t>Người ta đáp ứng nhiều hơn bạn nghĩ!</a:t>
            </a:r>
            <a:endParaRPr lang="en-US" b="0">
              <a:latin typeface="Tahoma" charset="0"/>
              <a:ea typeface="ＭＳ Ｐゴシック" charset="0"/>
              <a:cs typeface="ＭＳ Ｐゴシック" charset="0"/>
            </a:endParaRPr>
          </a:p>
        </p:txBody>
      </p:sp>
      <p:sp>
        <p:nvSpPr>
          <p:cNvPr id="631810" name="Rectangle 3"/>
          <p:cNvSpPr>
            <a:spLocks noGrp="1" noChangeArrowheads="1"/>
          </p:cNvSpPr>
          <p:nvPr>
            <p:ph type="subTitle" idx="1"/>
          </p:nvPr>
        </p:nvSpPr>
        <p:spPr>
          <a:xfrm>
            <a:off x="5410200" y="5181600"/>
            <a:ext cx="3276600" cy="1447800"/>
          </a:xfrm>
          <a:ln/>
          <a:effectLst>
            <a:outerShdw algn="ctr" rotWithShape="0">
              <a:srgbClr val="FFFFFF">
                <a:alpha val="75000"/>
              </a:srgbClr>
            </a:outerShdw>
          </a:effectLst>
        </p:spPr>
        <p:txBody>
          <a:bodyPr/>
          <a:lstStyle/>
          <a:p>
            <a:pPr eaLnBrk="1" hangingPunct="1">
              <a:buFont typeface="Wingdings" charset="0"/>
              <a:buNone/>
            </a:pPr>
            <a:r>
              <a:rPr lang="en-US" sz="3400" b="1">
                <a:latin typeface="Arial" charset="0"/>
                <a:ea typeface="ＭＳ Ｐゴシック" charset="0"/>
                <a:cs typeface="ＭＳ Ｐゴシック" charset="0"/>
              </a:rPr>
              <a:t>Ý chính của Giô-na 3</a:t>
            </a: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Title 1"/>
          <p:cNvSpPr>
            <a:spLocks noGrp="1"/>
          </p:cNvSpPr>
          <p:nvPr>
            <p:ph type="title"/>
          </p:nvPr>
        </p:nvSpPr>
        <p:spPr/>
        <p:txBody>
          <a:bodyPr/>
          <a:lstStyle/>
          <a:p>
            <a:r>
              <a:rPr lang="en-US">
                <a:latin typeface="Times New Roman" charset="0"/>
                <a:ea typeface="ＭＳ Ｐゴシック" charset="0"/>
                <a:cs typeface="ＭＳ Ｐゴシック" charset="0"/>
              </a:rPr>
              <a:t>Your failures do not define you</a:t>
            </a:r>
          </a:p>
        </p:txBody>
      </p:sp>
      <p:pic>
        <p:nvPicPr>
          <p:cNvPr id="632834" name="Content Placeholder 3" descr="failuresdontdefineyou.jpg"/>
          <p:cNvPicPr>
            <a:picLocks noGrp="1" noChangeAspect="1"/>
          </p:cNvPicPr>
          <p:nvPr>
            <p:ph idx="1"/>
          </p:nvPr>
        </p:nvPicPr>
        <p:blipFill>
          <a:blip r:embed="rId3">
            <a:extLst>
              <a:ext uri="{28A0092B-C50C-407E-A947-70E740481C1C}">
                <a14:useLocalDpi xmlns:a14="http://schemas.microsoft.com/office/drawing/2010/main" val="0"/>
              </a:ext>
            </a:extLst>
          </a:blip>
          <a:srcRect l="-893" r="446"/>
          <a:stretch>
            <a:fillRect/>
          </a:stretch>
        </p:blipFill>
        <p:spPr>
          <a:xfrm>
            <a:off x="-152400" y="-228600"/>
            <a:ext cx="9491663" cy="7086600"/>
          </a:xfr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solidFill>
            <a:srgbClr val="030201"/>
          </a:solidFill>
        </p:spPr>
        <p:txBody>
          <a:bodyPr/>
          <a:lstStyle/>
          <a:p>
            <a:pPr eaLnBrk="1" hangingPunct="1">
              <a:defRPr/>
            </a:pPr>
            <a:r>
              <a:rPr kumimoji="1" lang="en-US" smtClean="0">
                <a:ea typeface="ＭＳ Ｐゴシック" pitchFamily="34" charset="-128"/>
              </a:rPr>
              <a:t>Giô-na 1: Đi!</a:t>
            </a:r>
          </a:p>
        </p:txBody>
      </p:sp>
      <p:sp>
        <p:nvSpPr>
          <p:cNvPr id="4" name="Text Box 4"/>
          <p:cNvSpPr txBox="1">
            <a:spLocks noChangeArrowheads="1"/>
          </p:cNvSpPr>
          <p:nvPr/>
        </p:nvSpPr>
        <p:spPr bwMode="auto">
          <a:xfrm>
            <a:off x="8305800" y="71438"/>
            <a:ext cx="758825" cy="457200"/>
          </a:xfrm>
          <a:prstGeom prst="rect">
            <a:avLst/>
          </a:prstGeom>
          <a:noFill/>
          <a:ln>
            <a:noFill/>
          </a:ln>
          <a:effectLst>
            <a:outerShdw blurRad="63500" dist="38099" dir="2700000"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b="1" dirty="0">
                <a:latin typeface="Arial"/>
                <a:ea typeface="+mn-ea"/>
                <a:cs typeface="Arial"/>
              </a:rPr>
              <a:t>604</a:t>
            </a:r>
          </a:p>
        </p:txBody>
      </p:sp>
      <p:sp>
        <p:nvSpPr>
          <p:cNvPr id="173059" name="Rectangle 3"/>
          <p:cNvSpPr>
            <a:spLocks noChangeArrowheads="1"/>
          </p:cNvSpPr>
          <p:nvPr/>
        </p:nvSpPr>
        <p:spPr bwMode="auto">
          <a:xfrm>
            <a:off x="533400" y="19050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7063" indent="-627063" algn="l" eaLnBrk="1" hangingPunct="1">
              <a:spcBef>
                <a:spcPct val="20000"/>
              </a:spcBef>
              <a:buClr>
                <a:schemeClr val="hlink"/>
              </a:buClr>
              <a:buSzPct val="65000"/>
              <a:buFont typeface="Arial" charset="0"/>
              <a:buAutoNum type="romanUcPeriod"/>
              <a:defRPr/>
            </a:pPr>
            <a:r>
              <a:rPr kumimoji="1" lang="en-US" sz="3600" b="1">
                <a:latin typeface="Arial" charset="0"/>
                <a:ea typeface="ＭＳ Ｐゴシック" charset="0"/>
                <a:cs typeface="ＭＳ Ｐゴシック" charset="0"/>
              </a:rPr>
              <a:t>Đức Chúa Trời bảo dân Ngài nói cho kẻ ác Ngài ghét tội lỗi như thế nào </a:t>
            </a:r>
            <a:r>
              <a:rPr kumimoji="1" lang="en-US" sz="3600" b="1">
                <a:solidFill>
                  <a:srgbClr val="FFFFFF"/>
                </a:solidFill>
                <a:latin typeface="Arial" charset="0"/>
                <a:ea typeface="ＭＳ Ｐゴシック" charset="0"/>
                <a:cs typeface="ＭＳ Ｐゴシック" charset="0"/>
              </a:rPr>
              <a:t>(1-2).</a:t>
            </a: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63488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29" name="Titl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295400"/>
            <a:ext cx="9144000" cy="4400550"/>
          </a:xfrm>
          <a:prstGeom prst="rect">
            <a:avLst/>
          </a:prstGeom>
          <a:noFill/>
        </p:spPr>
        <p:txBody>
          <a:bodyPr>
            <a:spAutoFit/>
          </a:bodyPr>
          <a:lstStyle>
            <a:lvl1pPr marL="449263" indent="-449263">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buFontTx/>
              <a:buAutoNum type="arabicPeriod"/>
              <a:defRPr/>
            </a:pPr>
            <a:r>
              <a:rPr lang="en-US" sz="2800" b="1" smtClean="0">
                <a:solidFill>
                  <a:srgbClr val="FFFFFF"/>
                </a:solidFill>
                <a:effectLst>
                  <a:outerShdw blurRad="38100" dist="38100" dir="2700000" algn="tl">
                    <a:srgbClr val="000000"/>
                  </a:outerShdw>
                </a:effectLst>
                <a:latin typeface="Arial" charset="0"/>
                <a:cs typeface="Arial" charset="0"/>
              </a:rPr>
              <a:t>Bạn biết người chưa tin Chúa nào mà bạn nghĩ rằng người đó sẽ không đáp ứng tích cực với Phúc âm, vì thế nên bạn không chia sẻ Phúc âm với họ?  </a:t>
            </a:r>
          </a:p>
          <a:p>
            <a:pPr algn="l">
              <a:buFontTx/>
              <a:buAutoNum type="arabicPeriod"/>
              <a:defRPr/>
            </a:pPr>
            <a:endParaRPr lang="en-US" sz="2800" b="1" smtClean="0">
              <a:solidFill>
                <a:srgbClr val="FFFFFF"/>
              </a:solidFill>
              <a:effectLst>
                <a:outerShdw blurRad="38100" dist="38100" dir="2700000" algn="tl">
                  <a:srgbClr val="000000"/>
                </a:outerShdw>
              </a:effectLst>
              <a:latin typeface="Arial" charset="0"/>
              <a:cs typeface="Arial" charset="0"/>
            </a:endParaRPr>
          </a:p>
          <a:p>
            <a:pPr algn="l">
              <a:buFontTx/>
              <a:buAutoNum type="arabicPeriod"/>
              <a:defRPr/>
            </a:pPr>
            <a:r>
              <a:rPr lang="en-US" sz="2800" b="1" smtClean="0">
                <a:solidFill>
                  <a:srgbClr val="FFFFFF"/>
                </a:solidFill>
                <a:effectLst>
                  <a:outerShdw blurRad="38100" dist="38100" dir="2700000" algn="tl">
                    <a:srgbClr val="000000"/>
                  </a:outerShdw>
                </a:effectLst>
                <a:latin typeface="Arial" charset="0"/>
                <a:cs typeface="Arial" charset="0"/>
              </a:rPr>
              <a:t>Sự do dự chia sẻ Phúc âm cho người đó cho thấy Đức Chúa Trời của bạn quá nhỏ bé như thế nào?</a:t>
            </a:r>
          </a:p>
          <a:p>
            <a:pPr algn="l">
              <a:buFontTx/>
              <a:buAutoNum type="arabicPeriod"/>
              <a:defRPr/>
            </a:pPr>
            <a:endParaRPr lang="en-US" sz="2800" b="1" smtClean="0">
              <a:solidFill>
                <a:srgbClr val="FFFFFF"/>
              </a:solidFill>
              <a:effectLst>
                <a:outerShdw blurRad="38100" dist="38100" dir="2700000" algn="tl">
                  <a:srgbClr val="000000"/>
                </a:outerShdw>
              </a:effectLst>
              <a:latin typeface="Arial" charset="0"/>
              <a:cs typeface="Arial" charset="0"/>
            </a:endParaRPr>
          </a:p>
          <a:p>
            <a:pPr algn="l">
              <a:buFontTx/>
              <a:buAutoNum type="arabicPeriod"/>
              <a:defRPr/>
            </a:pPr>
            <a:r>
              <a:rPr lang="en-US" sz="2800" b="1" smtClean="0">
                <a:solidFill>
                  <a:srgbClr val="FFFFFF"/>
                </a:solidFill>
                <a:effectLst>
                  <a:outerShdw blurRad="38100" dist="38100" dir="2700000" algn="tl">
                    <a:srgbClr val="000000"/>
                  </a:outerShdw>
                </a:effectLst>
                <a:latin typeface="Arial" charset="0"/>
                <a:cs typeface="Arial" charset="0"/>
              </a:rPr>
              <a:t>Bạn nghĩ rằng người đó sẽ đáp ứng lời chia sẻ về Chúa Cứu Thế của bạn như thế nào?</a:t>
            </a:r>
          </a:p>
        </p:txBody>
      </p:sp>
      <p:sp>
        <p:nvSpPr>
          <p:cNvPr id="591878" name="Rectangle 1030"/>
          <p:cNvSpPr>
            <a:spLocks noGrp="1" noChangeArrowheads="1"/>
          </p:cNvSpPr>
          <p:nvPr>
            <p:ph type="title" idx="4294967295"/>
          </p:nvPr>
        </p:nvSpPr>
        <p:spPr>
          <a:xfrm>
            <a:off x="457200" y="76200"/>
            <a:ext cx="8229600" cy="914400"/>
          </a:xfrm>
        </p:spPr>
        <p:txBody>
          <a:bodyPr/>
          <a:lstStyle/>
          <a:p>
            <a:pPr>
              <a:defRPr/>
            </a:pPr>
            <a:r>
              <a:rPr lang="en-US" sz="3200">
                <a:latin typeface="Arial" charset="0"/>
                <a:ea typeface="ＭＳ Ｐゴシック" charset="0"/>
                <a:cs typeface="ＭＳ Ｐゴシック" charset="0"/>
              </a:rPr>
              <a:t>Giô-na 3 – Câu hỏi thảo luận cho nhóm nhỏ</a:t>
            </a:r>
            <a:endParaRPr lang="en-US" sz="400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65024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806838825"/>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2"/>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Cuối cùng tôi hiểu</a:t>
            </a:r>
          </a:p>
        </p:txBody>
      </p:sp>
      <p:sp>
        <p:nvSpPr>
          <p:cNvPr id="637954" name="Rectangle 3"/>
          <p:cNvSpPr>
            <a:spLocks noGrp="1" noChangeArrowheads="1"/>
          </p:cNvSpPr>
          <p:nvPr>
            <p:ph type="body" idx="1"/>
          </p:nvPr>
        </p:nvSpPr>
        <p:spPr>
          <a:xfrm>
            <a:off x="1000125" y="5067300"/>
            <a:ext cx="8143875" cy="1219200"/>
          </a:xfrm>
        </p:spPr>
        <p:txBody>
          <a:bodyPr/>
          <a:lstStyle/>
          <a:p>
            <a:pPr eaLnBrk="1" hangingPunct="1"/>
            <a:r>
              <a:rPr lang="en-US" b="1">
                <a:latin typeface="Arial" charset="0"/>
                <a:ea typeface="ＭＳ Ｐゴシック" charset="0"/>
                <a:cs typeface="ＭＳ Ｐゴシック" charset="0"/>
              </a:rPr>
              <a:t>Ân điển cho tôi được tự do khỏi việc cố gắng làm </a:t>
            </a:r>
            <a:r>
              <a:rPr lang="en-US" altLang="ja-JP" b="1">
                <a:latin typeface="Arial" charset="0"/>
                <a:ea typeface="ＭＳ Ｐゴシック" charset="0"/>
                <a:cs typeface="ＭＳ Ｐゴシック" charset="0"/>
              </a:rPr>
              <a:t>"đủ tốt" vì Đức Chúa Trời!</a:t>
            </a:r>
            <a:endParaRPr lang="en-US" b="1">
              <a:latin typeface="Arial" charset="0"/>
              <a:ea typeface="ＭＳ Ｐゴシック" charset="0"/>
              <a:cs typeface="ＭＳ Ｐゴシック" charset="0"/>
            </a:endParaRPr>
          </a:p>
        </p:txBody>
      </p:sp>
      <p:sp>
        <p:nvSpPr>
          <p:cNvPr id="233476" name="WordArt 4"/>
          <p:cNvSpPr>
            <a:spLocks noChangeArrowheads="1" noChangeShapeType="1" noTextEdit="1"/>
          </p:cNvSpPr>
          <p:nvPr/>
        </p:nvSpPr>
        <p:spPr bwMode="auto">
          <a:xfrm>
            <a:off x="381000" y="838200"/>
            <a:ext cx="8153400" cy="41910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Ân điển</a:t>
            </a:r>
          </a:p>
        </p:txBody>
      </p:sp>
      <p:sp>
        <p:nvSpPr>
          <p:cNvPr id="233477" name="WordArt 5"/>
          <p:cNvSpPr>
            <a:spLocks noChangeArrowheads="1" noChangeShapeType="1" noTextEdit="1"/>
          </p:cNvSpPr>
          <p:nvPr/>
        </p:nvSpPr>
        <p:spPr bwMode="auto">
          <a:xfrm>
            <a:off x="5943600" y="3200400"/>
            <a:ext cx="2667000" cy="12954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Dành cho tôi</a:t>
            </a:r>
          </a:p>
        </p:txBody>
      </p:sp>
    </p:spTree>
  </p:cSld>
  <p:clrMapOvr>
    <a:masterClrMapping/>
  </p:clrMapOvr>
  <p:transition xmlns:p14="http://schemas.microsoft.com/office/powerpoint/2010/main" advClick="0" advTm="9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233476"/>
                                        </p:tgtEl>
                                        <p:attrNameLst>
                                          <p:attrName>r</p:attrName>
                                        </p:attrNameLst>
                                      </p:cBhvr>
                                    </p:animRot>
                                  </p:childTnLst>
                                </p:cTn>
                              </p:par>
                            </p:childTnLst>
                          </p:cTn>
                        </p:par>
                        <p:par>
                          <p:cTn id="7" fill="hold" nodeType="afterGroup">
                            <p:stCondLst>
                              <p:cond delay="2000"/>
                            </p:stCondLst>
                            <p:childTnLst>
                              <p:par>
                                <p:cTn id="8" presetID="15" presetClass="entr" presetSubtype="0" fill="hold" grpId="0" nodeType="afterEffect">
                                  <p:stCondLst>
                                    <p:cond delay="0"/>
                                  </p:stCondLst>
                                  <p:childTnLst>
                                    <p:set>
                                      <p:cBhvr>
                                        <p:cTn id="9" dur="1" fill="hold">
                                          <p:stCondLst>
                                            <p:cond delay="0"/>
                                          </p:stCondLst>
                                        </p:cTn>
                                        <p:tgtEl>
                                          <p:spTgt spid="233477"/>
                                        </p:tgtEl>
                                        <p:attrNameLst>
                                          <p:attrName>style.visibility</p:attrName>
                                        </p:attrNameLst>
                                      </p:cBhvr>
                                      <p:to>
                                        <p:strVal val="visible"/>
                                      </p:to>
                                    </p:set>
                                    <p:anim calcmode="lin" valueType="num">
                                      <p:cBhvr>
                                        <p:cTn id="10" dur="1000" fill="hold"/>
                                        <p:tgtEl>
                                          <p:spTgt spid="233477"/>
                                        </p:tgtEl>
                                        <p:attrNameLst>
                                          <p:attrName>ppt_w</p:attrName>
                                        </p:attrNameLst>
                                      </p:cBhvr>
                                      <p:tavLst>
                                        <p:tav tm="0">
                                          <p:val>
                                            <p:fltVal val="0"/>
                                          </p:val>
                                        </p:tav>
                                        <p:tav tm="100000">
                                          <p:val>
                                            <p:strVal val="#ppt_w"/>
                                          </p:val>
                                        </p:tav>
                                      </p:tavLst>
                                    </p:anim>
                                    <p:anim calcmode="lin" valueType="num">
                                      <p:cBhvr>
                                        <p:cTn id="11" dur="1000" fill="hold"/>
                                        <p:tgtEl>
                                          <p:spTgt spid="233477"/>
                                        </p:tgtEl>
                                        <p:attrNameLst>
                                          <p:attrName>ppt_h</p:attrName>
                                        </p:attrNameLst>
                                      </p:cBhvr>
                                      <p:tavLst>
                                        <p:tav tm="0">
                                          <p:val>
                                            <p:fltVal val="0"/>
                                          </p:val>
                                        </p:tav>
                                        <p:tav tm="100000">
                                          <p:val>
                                            <p:strVal val="#ppt_h"/>
                                          </p:val>
                                        </p:tav>
                                      </p:tavLst>
                                    </p:anim>
                                    <p:anim calcmode="lin" valueType="num">
                                      <p:cBhvr>
                                        <p:cTn id="12" dur="1000" fill="hold"/>
                                        <p:tgtEl>
                                          <p:spTgt spid="233477"/>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3347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P spid="23347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2"/>
          <p:cNvSpPr>
            <a:spLocks noGrp="1" noChangeArrowheads="1"/>
          </p:cNvSpPr>
          <p:nvPr>
            <p:ph type="title"/>
          </p:nvPr>
        </p:nvSpPr>
        <p:spPr>
          <a:xfrm>
            <a:off x="188913" y="150813"/>
            <a:ext cx="8878887" cy="1266825"/>
          </a:xfrm>
        </p:spPr>
        <p:txBody>
          <a:bodyPr/>
          <a:lstStyle/>
          <a:p>
            <a:pPr eaLnBrk="1" hangingPunct="1"/>
            <a:r>
              <a:rPr lang="en-US" sz="4800" b="1">
                <a:latin typeface="Times New Roman" charset="0"/>
                <a:ea typeface="ＭＳ Ｐゴシック" charset="0"/>
                <a:cs typeface="ＭＳ Ｐゴシック" charset="0"/>
              </a:rPr>
              <a:t>The Big Move</a:t>
            </a:r>
          </a:p>
        </p:txBody>
      </p:sp>
      <p:sp>
        <p:nvSpPr>
          <p:cNvPr id="640002" name="Rectangle 3"/>
          <p:cNvSpPr>
            <a:spLocks noGrp="1" noChangeArrowheads="1"/>
          </p:cNvSpPr>
          <p:nvPr>
            <p:ph type="body" idx="1"/>
          </p:nvPr>
        </p:nvSpPr>
        <p:spPr>
          <a:xfrm>
            <a:off x="533400" y="5113338"/>
            <a:ext cx="3094038" cy="677862"/>
          </a:xfrm>
        </p:spPr>
        <p:txBody>
          <a:bodyPr/>
          <a:lstStyle/>
          <a:p>
            <a:pPr algn="ctr" eaLnBrk="1" hangingPunct="1">
              <a:buFont typeface="Wingdings" charset="0"/>
              <a:buNone/>
            </a:pPr>
            <a:r>
              <a:rPr lang="en-US" b="1">
                <a:latin typeface="Arial" charset="0"/>
                <a:ea typeface="ＭＳ Ｐゴシック" charset="0"/>
                <a:cs typeface="ＭＳ Ｐゴシック" charset="0"/>
              </a:rPr>
              <a:t>Castro Valley</a:t>
            </a:r>
          </a:p>
        </p:txBody>
      </p:sp>
      <p:pic>
        <p:nvPicPr>
          <p:cNvPr id="229380" name="Picture 4" descr="Homes"/>
          <p:cNvPicPr>
            <a:picLocks noChangeAspect="1" noChangeArrowheads="1"/>
          </p:cNvPicPr>
          <p:nvPr/>
        </p:nvPicPr>
        <p:blipFill>
          <a:blip r:embed="rId3">
            <a:extLst>
              <a:ext uri="{28A0092B-C50C-407E-A947-70E740481C1C}">
                <a14:useLocalDpi xmlns:a14="http://schemas.microsoft.com/office/drawing/2010/main" val="0"/>
              </a:ext>
            </a:extLst>
          </a:blip>
          <a:srcRect l="33307" t="33496" r="26530" b="37996"/>
          <a:stretch>
            <a:fillRect/>
          </a:stretch>
        </p:blipFill>
        <p:spPr bwMode="auto">
          <a:xfrm>
            <a:off x="5486400" y="1981200"/>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0004" name="Picture 5" descr="Homes-CV &amp; Hayward"/>
          <p:cNvPicPr>
            <a:picLocks noChangeAspect="1" noChangeArrowheads="1"/>
          </p:cNvPicPr>
          <p:nvPr/>
        </p:nvPicPr>
        <p:blipFill>
          <a:blip r:embed="rId4">
            <a:extLst>
              <a:ext uri="{28A0092B-C50C-407E-A947-70E740481C1C}">
                <a14:useLocalDpi xmlns:a14="http://schemas.microsoft.com/office/drawing/2010/main" val="0"/>
              </a:ext>
            </a:extLst>
          </a:blip>
          <a:srcRect l="9138" t="34328" r="54306" b="38589"/>
          <a:stretch>
            <a:fillRect/>
          </a:stretch>
        </p:blipFill>
        <p:spPr bwMode="auto">
          <a:xfrm>
            <a:off x="609600" y="1981200"/>
            <a:ext cx="2887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2" name="Rectangle 6"/>
          <p:cNvSpPr>
            <a:spLocks noChangeArrowheads="1"/>
          </p:cNvSpPr>
          <p:nvPr/>
        </p:nvSpPr>
        <p:spPr bwMode="auto">
          <a:xfrm>
            <a:off x="5486400" y="5029200"/>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600" b="1"/>
              <a:t>Hayward</a:t>
            </a:r>
          </a:p>
        </p:txBody>
      </p:sp>
      <p:sp>
        <p:nvSpPr>
          <p:cNvPr id="229383" name="AutoShape 7"/>
          <p:cNvSpPr>
            <a:spLocks noChangeArrowheads="1"/>
          </p:cNvSpPr>
          <p:nvPr/>
        </p:nvSpPr>
        <p:spPr bwMode="auto">
          <a:xfrm>
            <a:off x="3886200" y="3124200"/>
            <a:ext cx="1295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advClick="0" advTm="1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29383"/>
                                        </p:tgtEl>
                                        <p:attrNameLst>
                                          <p:attrName>style.visibility</p:attrName>
                                        </p:attrNameLst>
                                      </p:cBhvr>
                                      <p:to>
                                        <p:strVal val="visible"/>
                                      </p:to>
                                    </p:set>
                                    <p:animEffect transition="in" filter="wipe(left)">
                                      <p:cBhvr>
                                        <p:cTn id="7" dur="500"/>
                                        <p:tgtEl>
                                          <p:spTgt spid="229383"/>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229380"/>
                                        </p:tgtEl>
                                        <p:attrNameLst>
                                          <p:attrName>style.visibility</p:attrName>
                                        </p:attrNameLst>
                                      </p:cBhvr>
                                      <p:to>
                                        <p:strVal val="visible"/>
                                      </p:to>
                                    </p:set>
                                    <p:animEffect transition="in" filter="wipe(left)">
                                      <p:cBhvr>
                                        <p:cTn id="11" dur="500"/>
                                        <p:tgtEl>
                                          <p:spTgt spid="229380"/>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229382"/>
                                        </p:tgtEl>
                                        <p:attrNameLst>
                                          <p:attrName>style.visibility</p:attrName>
                                        </p:attrNameLst>
                                      </p:cBhvr>
                                      <p:to>
                                        <p:strVal val="visible"/>
                                      </p:to>
                                    </p:set>
                                    <p:animEffect transition="in" filter="wipe(left)">
                                      <p:cBhvr>
                                        <p:cTn id="15" dur="500"/>
                                        <p:tgtEl>
                                          <p:spTgt spid="229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2" grpId="0"/>
      <p:bldP spid="22938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2"/>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A New Start</a:t>
            </a:r>
          </a:p>
        </p:txBody>
      </p:sp>
      <p:pic>
        <p:nvPicPr>
          <p:cNvPr id="642050" name="Picture 4" descr="Terry &amp; John"/>
          <p:cNvPicPr>
            <a:picLocks noChangeAspect="1" noChangeArrowheads="1"/>
          </p:cNvPicPr>
          <p:nvPr/>
        </p:nvPicPr>
        <p:blipFill>
          <a:blip r:embed="rId3">
            <a:extLst>
              <a:ext uri="{28A0092B-C50C-407E-A947-70E740481C1C}">
                <a14:useLocalDpi xmlns:a14="http://schemas.microsoft.com/office/drawing/2010/main" val="0"/>
              </a:ext>
            </a:extLst>
          </a:blip>
          <a:srcRect l="61487" t="63641" r="14322" b="11407"/>
          <a:stretch>
            <a:fillRect/>
          </a:stretch>
        </p:blipFill>
        <p:spPr bwMode="auto">
          <a:xfrm>
            <a:off x="304800" y="1676400"/>
            <a:ext cx="2717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9" name="WordArt 5"/>
          <p:cNvSpPr>
            <a:spLocks noChangeArrowheads="1" noChangeShapeType="1" noTextEdit="1"/>
          </p:cNvSpPr>
          <p:nvPr/>
        </p:nvSpPr>
        <p:spPr bwMode="auto">
          <a:xfrm>
            <a:off x="2133600" y="1524000"/>
            <a:ext cx="6705600" cy="30480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Grace</a:t>
            </a:r>
          </a:p>
        </p:txBody>
      </p:sp>
      <p:sp>
        <p:nvSpPr>
          <p:cNvPr id="231430" name="WordArt 6"/>
          <p:cNvSpPr>
            <a:spLocks noChangeArrowheads="1" noChangeShapeType="1" noTextEdit="1"/>
          </p:cNvSpPr>
          <p:nvPr/>
        </p:nvSpPr>
        <p:spPr bwMode="auto">
          <a:xfrm>
            <a:off x="6721475" y="3097213"/>
            <a:ext cx="2193925" cy="941387"/>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to others</a:t>
            </a:r>
          </a:p>
        </p:txBody>
      </p:sp>
      <p:sp>
        <p:nvSpPr>
          <p:cNvPr id="642053" name="Rectangle 3"/>
          <p:cNvSpPr>
            <a:spLocks noChangeArrowheads="1"/>
          </p:cNvSpPr>
          <p:nvPr/>
        </p:nvSpPr>
        <p:spPr bwMode="auto">
          <a:xfrm>
            <a:off x="381000" y="56388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charset="0"/>
              <a:buNone/>
            </a:pPr>
            <a:r>
              <a:rPr lang="en-US" sz="3100">
                <a:latin typeface="Arial" charset="0"/>
                <a:ea typeface="ＭＳ Ｐゴシック" charset="0"/>
                <a:cs typeface="ＭＳ Ｐゴシック" charset="0"/>
              </a:rPr>
              <a:t>Dean</a:t>
            </a:r>
          </a:p>
        </p:txBody>
      </p:sp>
    </p:spTree>
  </p:cSld>
  <p:clrMapOvr>
    <a:masterClrMapping/>
  </p:clrMapOvr>
  <p:transition xmlns:p14="http://schemas.microsoft.com/office/powerpoint/2010/main" advClick="0" advTm="14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2000"/>
                                  </p:stCondLst>
                                  <p:childTnLst>
                                    <p:animRot by="21600000">
                                      <p:cBhvr>
                                        <p:cTn id="6" dur="2000" fill="hold"/>
                                        <p:tgtEl>
                                          <p:spTgt spid="231429"/>
                                        </p:tgtEl>
                                        <p:attrNameLst>
                                          <p:attrName>r</p:attrName>
                                        </p:attrNameLst>
                                      </p:cBhvr>
                                    </p:animRot>
                                  </p:childTnLst>
                                </p:cTn>
                              </p:par>
                            </p:childTnLst>
                          </p:cTn>
                        </p:par>
                        <p:par>
                          <p:cTn id="7" fill="hold" nodeType="afterGroup">
                            <p:stCondLst>
                              <p:cond delay="4000"/>
                            </p:stCondLst>
                            <p:childTnLst>
                              <p:par>
                                <p:cTn id="8" presetID="15" presetClass="entr" presetSubtype="0" fill="hold" grpId="0" nodeType="afterEffect">
                                  <p:stCondLst>
                                    <p:cond delay="2000"/>
                                  </p:stCondLst>
                                  <p:childTnLst>
                                    <p:set>
                                      <p:cBhvr>
                                        <p:cTn id="9" dur="1" fill="hold">
                                          <p:stCondLst>
                                            <p:cond delay="0"/>
                                          </p:stCondLst>
                                        </p:cTn>
                                        <p:tgtEl>
                                          <p:spTgt spid="231430"/>
                                        </p:tgtEl>
                                        <p:attrNameLst>
                                          <p:attrName>style.visibility</p:attrName>
                                        </p:attrNameLst>
                                      </p:cBhvr>
                                      <p:to>
                                        <p:strVal val="visible"/>
                                      </p:to>
                                    </p:set>
                                    <p:anim calcmode="lin" valueType="num">
                                      <p:cBhvr>
                                        <p:cTn id="10" dur="1000" fill="hold"/>
                                        <p:tgtEl>
                                          <p:spTgt spid="231430"/>
                                        </p:tgtEl>
                                        <p:attrNameLst>
                                          <p:attrName>ppt_w</p:attrName>
                                        </p:attrNameLst>
                                      </p:cBhvr>
                                      <p:tavLst>
                                        <p:tav tm="0">
                                          <p:val>
                                            <p:fltVal val="0"/>
                                          </p:val>
                                        </p:tav>
                                        <p:tav tm="100000">
                                          <p:val>
                                            <p:strVal val="#ppt_w"/>
                                          </p:val>
                                        </p:tav>
                                      </p:tavLst>
                                    </p:anim>
                                    <p:anim calcmode="lin" valueType="num">
                                      <p:cBhvr>
                                        <p:cTn id="11" dur="1000" fill="hold"/>
                                        <p:tgtEl>
                                          <p:spTgt spid="231430"/>
                                        </p:tgtEl>
                                        <p:attrNameLst>
                                          <p:attrName>ppt_h</p:attrName>
                                        </p:attrNameLst>
                                      </p:cBhvr>
                                      <p:tavLst>
                                        <p:tav tm="0">
                                          <p:val>
                                            <p:fltVal val="0"/>
                                          </p:val>
                                        </p:tav>
                                        <p:tav tm="100000">
                                          <p:val>
                                            <p:strVal val="#ppt_h"/>
                                          </p:val>
                                        </p:tav>
                                      </p:tavLst>
                                    </p:anim>
                                    <p:anim calcmode="lin" valueType="num">
                                      <p:cBhvr>
                                        <p:cTn id="12" dur="1000" fill="hold"/>
                                        <p:tgtEl>
                                          <p:spTgt spid="23143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31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animBg="1"/>
      <p:bldP spid="231430"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64409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Title 10"/>
          <p:cNvSpPr>
            <a:spLocks noGrp="1"/>
          </p:cNvSpPr>
          <p:nvPr>
            <p:ph type="title" idx="4294967295"/>
          </p:nvPr>
        </p:nvSpPr>
        <p:spPr/>
        <p:txBody>
          <a:bodyPr/>
          <a:lstStyle/>
          <a:p>
            <a:r>
              <a:rPr lang="en-US">
                <a:solidFill>
                  <a:srgbClr val="FFFFFF"/>
                </a:solidFill>
                <a:latin typeface="Arial" charset="0"/>
                <a:ea typeface="Osaka" charset="0"/>
                <a:cs typeface="Osaka" charset="0"/>
              </a:rPr>
              <a:t>Unique Elements in Jonah</a:t>
            </a:r>
          </a:p>
        </p:txBody>
      </p:sp>
      <p:sp>
        <p:nvSpPr>
          <p:cNvPr id="4101" name="Text Box 5"/>
          <p:cNvSpPr txBox="1">
            <a:spLocks noChangeArrowheads="1"/>
          </p:cNvSpPr>
          <p:nvPr/>
        </p:nvSpPr>
        <p:spPr bwMode="auto">
          <a:xfrm>
            <a:off x="152400" y="1800225"/>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a:pPr>
            <a:r>
              <a:rPr lang="en-US" sz="3200" b="1"/>
              <a:t>Giô-na nói trong </a:t>
            </a:r>
            <a:r>
              <a:rPr lang="en-US" sz="3200" b="1" i="1">
                <a:solidFill>
                  <a:srgbClr val="FF0000"/>
                </a:solidFill>
              </a:rPr>
              <a:t>kinh nghiệm </a:t>
            </a:r>
            <a:r>
              <a:rPr lang="en-US" sz="3200" b="1"/>
              <a:t>của một tiên tri – không phải lời của ông.</a:t>
            </a:r>
          </a:p>
        </p:txBody>
      </p:sp>
      <p:sp>
        <p:nvSpPr>
          <p:cNvPr id="646147" name="Text Box 6"/>
          <p:cNvSpPr txBox="1">
            <a:spLocks noChangeArrowheads="1"/>
          </p:cNvSpPr>
          <p:nvPr/>
        </p:nvSpPr>
        <p:spPr bwMode="auto">
          <a:xfrm>
            <a:off x="8213725" y="193675"/>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2000" b="1">
                <a:latin typeface="Arial" charset="0"/>
              </a:rPr>
              <a:t>600</a:t>
            </a:r>
          </a:p>
        </p:txBody>
      </p:sp>
      <p:sp>
        <p:nvSpPr>
          <p:cNvPr id="646148" name="WordArt 7"/>
          <p:cNvSpPr>
            <a:spLocks noChangeArrowheads="1" noChangeShapeType="1" noTextEdit="1"/>
          </p:cNvSpPr>
          <p:nvPr/>
        </p:nvSpPr>
        <p:spPr bwMode="auto">
          <a:xfrm>
            <a:off x="-381000" y="457200"/>
            <a:ext cx="7924800" cy="1143000"/>
          </a:xfrm>
          <a:prstGeom prst="rect">
            <a:avLst/>
          </a:prstGeom>
        </p:spPr>
        <p:txBody>
          <a:bodyPr wrap="none" fromWordArt="1">
            <a:prstTxWarp prst="textCascadeUp">
              <a:avLst>
                <a:gd name="adj" fmla="val 76333"/>
              </a:avLst>
            </a:prstTxWarp>
            <a:scene3d>
              <a:camera prst="legacyPerspectiveFront">
                <a:rot lat="20519967" lon="1080000" rev="0"/>
              </a:camera>
              <a:lightRig rig="legacyHarsh2" dir="b"/>
            </a:scene3d>
            <a:sp3d extrusionH="430200" prstMaterial="legacyMatte">
              <a:extrusionClr>
                <a:srgbClr val="FF6600"/>
              </a:extrusionClr>
            </a:sp3d>
          </a:bodyPr>
          <a:lstStyle/>
          <a:p>
            <a:r>
              <a:rPr lang="en-US" sz="3600" b="1" kern="10">
                <a:ln w="9525">
                  <a:round/>
                  <a:headEnd/>
                  <a:tailEnd/>
                </a:ln>
                <a:gradFill rotWithShape="1">
                  <a:gsLst>
                    <a:gs pos="0">
                      <a:srgbClr val="FFE701"/>
                    </a:gs>
                    <a:gs pos="100000">
                      <a:srgbClr val="FE3E02"/>
                    </a:gs>
                  </a:gsLst>
                  <a:lin ang="5400000" scaled="1"/>
                </a:gradFill>
                <a:latin typeface="Arial"/>
                <a:ea typeface="Arial"/>
                <a:cs typeface="Arial"/>
              </a:rPr>
              <a:t>Những yếu tố đặc biệt trong Giô-na</a:t>
            </a:r>
          </a:p>
        </p:txBody>
      </p:sp>
      <p:sp>
        <p:nvSpPr>
          <p:cNvPr id="8" name="Text Box 5"/>
          <p:cNvSpPr txBox="1">
            <a:spLocks noChangeArrowheads="1"/>
          </p:cNvSpPr>
          <p:nvPr/>
        </p:nvSpPr>
        <p:spPr bwMode="auto">
          <a:xfrm>
            <a:off x="152400" y="4332288"/>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startAt="3"/>
            </a:pPr>
            <a:r>
              <a:rPr lang="en-US" sz="3200" b="1"/>
              <a:t>Giô-na là sách duy nhất trong Kinh Thánh về sự đáp ứng của Israel với dân </a:t>
            </a:r>
            <a:r>
              <a:rPr lang="en-US" sz="3200" b="1" i="1">
                <a:solidFill>
                  <a:srgbClr val="FF0000"/>
                </a:solidFill>
              </a:rPr>
              <a:t>ngoại</a:t>
            </a:r>
            <a:r>
              <a:rPr lang="en-US" sz="3200" b="1"/>
              <a:t>.</a:t>
            </a:r>
          </a:p>
        </p:txBody>
      </p:sp>
      <p:sp>
        <p:nvSpPr>
          <p:cNvPr id="9" name="Text Box 5"/>
          <p:cNvSpPr txBox="1">
            <a:spLocks noChangeArrowheads="1"/>
          </p:cNvSpPr>
          <p:nvPr/>
        </p:nvSpPr>
        <p:spPr bwMode="auto">
          <a:xfrm>
            <a:off x="152400" y="306705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startAt="2"/>
            </a:pPr>
            <a:r>
              <a:rPr lang="en-US" sz="3200" b="1"/>
              <a:t>Giô-na là vị tiên tri duy nhất trong Kinh Thánh </a:t>
            </a:r>
            <a:r>
              <a:rPr lang="en-US" sz="3200" b="1" i="1">
                <a:solidFill>
                  <a:srgbClr val="FF0000"/>
                </a:solidFill>
              </a:rPr>
              <a:t>cố chạy </a:t>
            </a:r>
            <a:r>
              <a:rPr lang="en-US" sz="3200" b="1"/>
              <a:t>khỏi Đức Chúa Trời.</a:t>
            </a:r>
          </a:p>
        </p:txBody>
      </p:sp>
      <p:sp>
        <p:nvSpPr>
          <p:cNvPr id="10" name="Text Box 5"/>
          <p:cNvSpPr txBox="1">
            <a:spLocks noChangeArrowheads="1"/>
          </p:cNvSpPr>
          <p:nvPr/>
        </p:nvSpPr>
        <p:spPr bwMode="auto">
          <a:xfrm>
            <a:off x="152400" y="5599113"/>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r>
              <a:rPr lang="en-US" sz="3200" b="1">
                <a:latin typeface="Arial" charset="0"/>
              </a:rPr>
              <a:t>4.	</a:t>
            </a:r>
            <a:r>
              <a:rPr lang="en-US" sz="3200" b="1" i="1">
                <a:solidFill>
                  <a:srgbClr val="FF0000"/>
                </a:solidFill>
              </a:rPr>
              <a:t>Tính lịch sử </a:t>
            </a:r>
            <a:r>
              <a:rPr lang="en-US" sz="3200" b="1"/>
              <a:t>của Giô-na bị bác bỏ bởi nhiều học giả.</a:t>
            </a:r>
            <a:r>
              <a:rPr lang="en-US" sz="3200" b="1">
                <a:latin typeface="Arial" charset="0"/>
              </a:rPr>
              <a:t> </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Scale>
                                      <p:cBhvr>
                                        <p:cTn id="7" dur="1000" decel="50000" fill="hold">
                                          <p:stCondLst>
                                            <p:cond delay="0"/>
                                          </p:stCondLst>
                                        </p:cTn>
                                        <p:tgtEl>
                                          <p:spTgt spid="41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01">
                                            <p:txEl>
                                              <p:pRg st="0" end="0"/>
                                            </p:txEl>
                                          </p:spTgt>
                                        </p:tgtEl>
                                        <p:attrNameLst>
                                          <p:attrName>ppt_x</p:attrName>
                                          <p:attrName>ppt_y</p:attrName>
                                        </p:attrNameLst>
                                      </p:cBhvr>
                                    </p:animMotion>
                                    <p:animEffect transition="in" filter="fade">
                                      <p:cBhvr>
                                        <p:cTn id="9" dur="1000"/>
                                        <p:tgtEl>
                                          <p:spTgt spid="410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Scale>
                                      <p:cBhvr>
                                        <p:cTn id="1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
                                            <p:txEl>
                                              <p:pRg st="0" end="0"/>
                                            </p:txEl>
                                          </p:spTgt>
                                        </p:tgtEl>
                                        <p:attrNameLst>
                                          <p:attrName>ppt_x</p:attrName>
                                          <p:attrName>ppt_y</p:attrName>
                                        </p:attrNameLst>
                                      </p:cBhvr>
                                    </p:animMotion>
                                    <p:animEffect transition="in" filter="fade">
                                      <p:cBhvr>
                                        <p:cTn id="16" dur="1000"/>
                                        <p:tgtEl>
                                          <p:spTgt spid="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Scale>
                                      <p:cBhvr>
                                        <p:cTn id="21"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xEl>
                                              <p:pRg st="0" end="0"/>
                                            </p:txEl>
                                          </p:spTgt>
                                        </p:tgtEl>
                                        <p:attrNameLst>
                                          <p:attrName>ppt_x</p:attrName>
                                          <p:attrName>ppt_y</p:attrName>
                                        </p:attrNameLst>
                                      </p:cBhvr>
                                    </p:animMotion>
                                    <p:animEffect transition="in" filter="fade">
                                      <p:cBhvr>
                                        <p:cTn id="23" dur="1000"/>
                                        <p:tgtEl>
                                          <p:spTgt spid="8">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Scale>
                                      <p:cBhvr>
                                        <p:cTn id="28"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xEl>
                                              <p:pRg st="0" end="0"/>
                                            </p:txEl>
                                          </p:spTgt>
                                        </p:tgtEl>
                                        <p:attrNameLst>
                                          <p:attrName>ppt_x</p:attrName>
                                          <p:attrName>ppt_y</p:attrName>
                                        </p:attrNameLst>
                                      </p:cBhvr>
                                    </p:animMotion>
                                    <p:animEffect transition="in" filter="fade">
                                      <p:cBhvr>
                                        <p:cTn id="30"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914400" y="1219200"/>
            <a:ext cx="7391400" cy="3886200"/>
          </a:xfrm>
        </p:spPr>
        <p:txBody>
          <a:bodyPr/>
          <a:lstStyle/>
          <a:p>
            <a:pPr eaLnBrk="1" hangingPunct="1">
              <a:defRPr/>
            </a:pPr>
            <a:r>
              <a:rPr lang="en-US" altLang="ja-JP" sz="5400" dirty="0" smtClean="0">
                <a:solidFill>
                  <a:srgbClr val="FFFFFF"/>
                </a:solidFill>
                <a:latin typeface="Arial" charset="0"/>
                <a:ea typeface="ＭＳ Ｐゴシック" charset="0"/>
                <a:cs typeface="ＭＳ Ｐゴシック" charset="0"/>
              </a:rPr>
              <a:t>"</a:t>
            </a:r>
            <a:r>
              <a:rPr lang="en-US" sz="5400" dirty="0" err="1" smtClean="0">
                <a:solidFill>
                  <a:srgbClr val="FFFFFF"/>
                </a:solidFill>
                <a:latin typeface="Arial" charset="0"/>
                <a:ea typeface="ＭＳ Ｐゴシック" charset="0"/>
                <a:cs typeface="ＭＳ Ｐゴシック" charset="0"/>
              </a:rPr>
              <a:t>Ô</a:t>
            </a:r>
            <a:r>
              <a:rPr lang="en-US" sz="5400" dirty="0">
                <a:solidFill>
                  <a:srgbClr val="FFFFFF"/>
                </a:solidFill>
                <a:latin typeface="Arial" charset="0"/>
                <a:ea typeface="ＭＳ Ｐゴシック" charset="0"/>
                <a:cs typeface="ＭＳ Ｐゴシック" charset="0"/>
              </a:rPr>
              <a:t>, </a:t>
            </a:r>
            <a:r>
              <a:rPr lang="en-US" sz="5400" dirty="0" err="1">
                <a:solidFill>
                  <a:srgbClr val="FFFFFF"/>
                </a:solidFill>
                <a:latin typeface="Arial" charset="0"/>
                <a:ea typeface="ＭＳ Ｐゴシック" charset="0"/>
                <a:cs typeface="ＭＳ Ｐゴシック" charset="0"/>
              </a:rPr>
              <a:t>Không</a:t>
            </a:r>
            <a:r>
              <a:rPr lang="en-US" sz="5400" dirty="0" smtClean="0">
                <a:solidFill>
                  <a:srgbClr val="FFFFFF"/>
                </a:solidFill>
                <a:latin typeface="Arial" charset="0"/>
                <a:ea typeface="ＭＳ Ｐゴシック" charset="0"/>
                <a:cs typeface="ＭＳ Ｐゴシック" charset="0"/>
              </a:rPr>
              <a:t>!</a:t>
            </a:r>
            <a:r>
              <a:rPr lang="en-US" altLang="ja-JP" sz="5400" dirty="0" smtClean="0">
                <a:solidFill>
                  <a:srgbClr val="FFFFFF"/>
                </a:solidFill>
                <a:latin typeface="Arial" charset="0"/>
                <a:ea typeface="ＭＳ Ｐゴシック" charset="0"/>
                <a:cs typeface="ＭＳ Ｐゴシック" charset="0"/>
              </a:rPr>
              <a:t>"</a:t>
            </a:r>
            <a:r>
              <a:rPr lang="en-US" sz="5400" dirty="0" smtClean="0">
                <a:solidFill>
                  <a:srgbClr val="FFFFFF"/>
                </a:solidFill>
                <a:latin typeface="Arial" charset="0"/>
                <a:ea typeface="ＭＳ Ｐゴシック" charset="0"/>
                <a:cs typeface="ＭＳ Ｐゴシック" charset="0"/>
              </a:rPr>
              <a:t> </a:t>
            </a:r>
            <a:r>
              <a:rPr lang="en-US" sz="5400" dirty="0" err="1">
                <a:solidFill>
                  <a:srgbClr val="FFFFFF"/>
                </a:solidFill>
                <a:latin typeface="Arial" charset="0"/>
                <a:ea typeface="ＭＳ Ｐゴシック" charset="0"/>
                <a:cs typeface="ＭＳ Ｐゴシック" charset="0"/>
              </a:rPr>
              <a:t>Giô</a:t>
            </a:r>
            <a:r>
              <a:rPr lang="en-US" sz="5400" dirty="0">
                <a:solidFill>
                  <a:srgbClr val="FFFFFF"/>
                </a:solidFill>
                <a:latin typeface="Arial" charset="0"/>
                <a:ea typeface="ＭＳ Ｐゴシック" charset="0"/>
                <a:cs typeface="ＭＳ Ｐゴシック" charset="0"/>
              </a:rPr>
              <a:t>-na 4</a:t>
            </a:r>
            <a:endParaRPr lang="en-US" sz="54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65024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smtClean="0"/>
              <a:t>Assyrian Brutality</a:t>
            </a:r>
          </a:p>
        </p:txBody>
      </p:sp>
      <p:pic>
        <p:nvPicPr>
          <p:cNvPr id="384003" name="Picture 2" descr="BKA20000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7200" b="1" i="1" smtClean="0">
                <a:solidFill>
                  <a:srgbClr val="FF0000"/>
                </a:solidFill>
                <a:effectLst>
                  <a:outerShdw blurRad="38100" dist="38100" dir="2700000" algn="tl">
                    <a:srgbClr val="000000"/>
                  </a:outerShdw>
                </a:effectLst>
                <a:latin typeface="Rockwell Extra Bold" charset="0"/>
              </a:rPr>
              <a:t>A-sy-ri</a:t>
            </a:r>
          </a:p>
        </p:txBody>
      </p:sp>
      <p:sp>
        <p:nvSpPr>
          <p:cNvPr id="23556" name="Text Box 4"/>
          <p:cNvSpPr txBox="1">
            <a:spLocks noChangeArrowheads="1"/>
          </p:cNvSpPr>
          <p:nvPr/>
        </p:nvSpPr>
        <p:spPr bwMode="auto">
          <a:xfrm>
            <a:off x="1495425" y="838200"/>
            <a:ext cx="7086600" cy="11890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7200" b="1" i="1" smtClean="0">
                <a:solidFill>
                  <a:srgbClr val="FF0000"/>
                </a:solidFill>
                <a:effectLst>
                  <a:outerShdw blurRad="38100" dist="38100" dir="2700000" algn="tl">
                    <a:srgbClr val="000000"/>
                  </a:outerShdw>
                </a:effectLst>
                <a:latin typeface="Rockwell Extra Bold" charset="0"/>
              </a:rPr>
              <a:t>Tàn ác</a:t>
            </a:r>
          </a:p>
        </p:txBody>
      </p:sp>
      <p:sp>
        <p:nvSpPr>
          <p:cNvPr id="384006"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rPr>
              <a:t>614</a:t>
            </a:r>
          </a:p>
        </p:txBody>
      </p:sp>
      <p:sp>
        <p:nvSpPr>
          <p:cNvPr id="384007" name="TextBox 5"/>
          <p:cNvSpPr txBox="1">
            <a:spLocks noChangeArrowheads="1"/>
          </p:cNvSpPr>
          <p:nvPr/>
        </p:nvSpPr>
        <p:spPr bwMode="auto">
          <a:xfrm>
            <a:off x="5105400" y="2462213"/>
            <a:ext cx="4038600" cy="34163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ja-JP">
                <a:solidFill>
                  <a:srgbClr val="F5F5F2"/>
                </a:solidFill>
                <a:cs typeface="Arial" charset="0"/>
              </a:rPr>
              <a:t>"Kim tự tháp đầu người ta chất trước thành phố của hắn.  Ta đốt thanh niên và thiếu nữ của họ trong lửa."</a:t>
            </a:r>
            <a:r>
              <a:rPr lang="en-US" altLang="ja-JP">
                <a:solidFill>
                  <a:srgbClr val="F5F5F2"/>
                </a:solidFill>
                <a:latin typeface="Arial" charset="0"/>
                <a:cs typeface="Arial" charset="0"/>
              </a:rPr>
              <a:t> </a:t>
            </a:r>
          </a:p>
          <a:p>
            <a:r>
              <a:rPr lang="en-US">
                <a:solidFill>
                  <a:srgbClr val="F5F5F2"/>
                </a:solidFill>
                <a:latin typeface="Arial" charset="0"/>
                <a:cs typeface="Arial" charset="0"/>
              </a:rPr>
              <a:t/>
            </a:r>
            <a:br>
              <a:rPr lang="en-US">
                <a:solidFill>
                  <a:srgbClr val="F5F5F2"/>
                </a:solidFill>
                <a:latin typeface="Arial" charset="0"/>
                <a:cs typeface="Arial" charset="0"/>
              </a:rPr>
            </a:br>
            <a:r>
              <a:rPr lang="en-US">
                <a:solidFill>
                  <a:srgbClr val="F5F5F2"/>
                </a:solidFill>
                <a:cs typeface="Arial" charset="0"/>
              </a:rPr>
              <a:t>Sanh-ma-na-se, 859-824 TC </a:t>
            </a:r>
            <a:br>
              <a:rPr lang="en-US">
                <a:solidFill>
                  <a:srgbClr val="F5F5F2"/>
                </a:solidFill>
                <a:cs typeface="Arial" charset="0"/>
              </a:rPr>
            </a:br>
            <a:r>
              <a:rPr lang="en-US">
                <a:solidFill>
                  <a:srgbClr val="F5F5F2"/>
                </a:solidFill>
                <a:cs typeface="Arial" charset="0"/>
              </a:rPr>
              <a:t>= 80 trước Giô-na, trong</a:t>
            </a:r>
          </a:p>
          <a:p>
            <a:r>
              <a:rPr lang="en-US">
                <a:solidFill>
                  <a:srgbClr val="F5F5F2"/>
                </a:solidFill>
                <a:cs typeface="Arial" charset="0"/>
              </a:rPr>
              <a:t>Luckenbill, </a:t>
            </a:r>
            <a:r>
              <a:rPr lang="en-US" i="1">
                <a:solidFill>
                  <a:srgbClr val="F5F5F2"/>
                </a:solidFill>
                <a:cs typeface="Arial" charset="0"/>
              </a:rPr>
              <a:t>Ancient Records of Assyria and Babylonia</a:t>
            </a:r>
            <a:r>
              <a:rPr lang="en-US">
                <a:solidFill>
                  <a:srgbClr val="F5F5F2"/>
                </a:solidFill>
                <a:cs typeface="Arial" charset="0"/>
              </a:rPr>
              <a:t>, 1:213</a:t>
            </a:r>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Title 1"/>
          <p:cNvSpPr>
            <a:spLocks noGrp="1"/>
          </p:cNvSpPr>
          <p:nvPr>
            <p:ph type="title" idx="4294967295"/>
          </p:nvPr>
        </p:nvSpPr>
        <p:spPr/>
        <p:txBody>
          <a:bodyPr/>
          <a:lstStyle/>
          <a:p>
            <a:pPr algn="ctr"/>
            <a:r>
              <a:rPr lang="en-US" sz="3600" i="1">
                <a:latin typeface="Tahoma" charset="0"/>
                <a:ea typeface="ＭＳ Ｐゴシック" charset="0"/>
                <a:cs typeface="Times New Roman" charset="0"/>
              </a:rPr>
              <a:t>Làm thế nào chúng ta có thể bày tỏ lòng thương xót?</a:t>
            </a:r>
            <a:endParaRPr lang="en-US" sz="11400">
              <a:latin typeface="Tahoma" charset="0"/>
              <a:ea typeface="ＭＳ Ｐゴシック" charset="0"/>
              <a:cs typeface="ＭＳ Ｐゴシック" charset="0"/>
            </a:endParaRPr>
          </a:p>
        </p:txBody>
      </p:sp>
      <p:pic>
        <p:nvPicPr>
          <p:cNvPr id="652290" name="Picture 3" descr="compassion"/>
          <p:cNvPicPr>
            <a:picLocks noChangeAspect="1" noChangeArrowheads="1"/>
          </p:cNvPicPr>
          <p:nvPr/>
        </p:nvPicPr>
        <p:blipFill>
          <a:blip r:embed="rId3">
            <a:extLst>
              <a:ext uri="{28A0092B-C50C-407E-A947-70E740481C1C}">
                <a14:useLocalDpi xmlns:a14="http://schemas.microsoft.com/office/drawing/2010/main" val="0"/>
              </a:ext>
            </a:extLst>
          </a:blip>
          <a:srcRect l="1695" t="2335" r="3391" b="1945"/>
          <a:stretch>
            <a:fillRect/>
          </a:stretch>
        </p:blipFill>
        <p:spPr bwMode="auto">
          <a:xfrm>
            <a:off x="2286000" y="24384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ＭＳ Ｐゴシック" charset="0"/>
            </a:endParaRPr>
          </a:p>
        </p:txBody>
      </p:sp>
      <p:sp>
        <p:nvSpPr>
          <p:cNvPr id="181250"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4"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5"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654341" name="Group 8"/>
          <p:cNvGrpSpPr>
            <a:grpSpLocks/>
          </p:cNvGrpSpPr>
          <p:nvPr/>
        </p:nvGrpSpPr>
        <p:grpSpPr bwMode="auto">
          <a:xfrm>
            <a:off x="0" y="0"/>
            <a:ext cx="7848600" cy="6248400"/>
            <a:chOff x="-460" y="1244"/>
            <a:chExt cx="4312" cy="3350"/>
          </a:xfrm>
        </p:grpSpPr>
        <p:pic>
          <p:nvPicPr>
            <p:cNvPr id="654348" name="Picture 9"/>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452" y="1244"/>
              <a:ext cx="4288" cy="335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1258" name="Rectangle 10"/>
            <p:cNvSpPr>
              <a:spLocks noChangeArrowheads="1"/>
            </p:cNvSpPr>
            <p:nvPr/>
          </p:nvSpPr>
          <p:spPr bwMode="auto">
            <a:xfrm>
              <a:off x="-452" y="1246"/>
              <a:ext cx="495" cy="3333"/>
            </a:xfrm>
            <a:prstGeom prst="rect">
              <a:avLst/>
            </a:prstGeom>
            <a:solidFill>
              <a:srgbClr val="11111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sp>
          <p:nvSpPr>
            <p:cNvPr id="181259" name="Rectangle 11"/>
            <p:cNvSpPr>
              <a:spLocks noChangeArrowheads="1"/>
            </p:cNvSpPr>
            <p:nvPr/>
          </p:nvSpPr>
          <p:spPr bwMode="auto">
            <a:xfrm>
              <a:off x="3356" y="1262"/>
              <a:ext cx="496" cy="3325"/>
            </a:xfrm>
            <a:prstGeom prst="rect">
              <a:avLst/>
            </a:prstGeom>
            <a:solidFill>
              <a:srgbClr val="11111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grpSp>
          <p:nvGrpSpPr>
            <p:cNvPr id="654351" name="Group 12"/>
            <p:cNvGrpSpPr>
              <a:grpSpLocks/>
            </p:cNvGrpSpPr>
            <p:nvPr/>
          </p:nvGrpSpPr>
          <p:grpSpPr bwMode="auto">
            <a:xfrm>
              <a:off x="-460" y="1252"/>
              <a:ext cx="4296" cy="3341"/>
              <a:chOff x="524" y="486"/>
              <a:chExt cx="4296" cy="3368"/>
            </a:xfrm>
          </p:grpSpPr>
          <p:grpSp>
            <p:nvGrpSpPr>
              <p:cNvPr id="654381" name="Group 13"/>
              <p:cNvGrpSpPr>
                <a:grpSpLocks/>
              </p:cNvGrpSpPr>
              <p:nvPr/>
            </p:nvGrpSpPr>
            <p:grpSpPr bwMode="auto">
              <a:xfrm>
                <a:off x="524" y="486"/>
                <a:ext cx="4296" cy="3368"/>
                <a:chOff x="392" y="1151"/>
                <a:chExt cx="4296" cy="3368"/>
              </a:xfrm>
            </p:grpSpPr>
            <p:sp>
              <p:nvSpPr>
                <p:cNvPr id="181262" name="Rectangle 14"/>
                <p:cNvSpPr>
                  <a:spLocks noChangeArrowheads="1"/>
                </p:cNvSpPr>
                <p:nvPr/>
              </p:nvSpPr>
              <p:spPr bwMode="auto">
                <a:xfrm>
                  <a:off x="392" y="1151"/>
                  <a:ext cx="4296" cy="3368"/>
                </a:xfrm>
                <a:prstGeom prst="rect">
                  <a:avLst/>
                </a:pr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pic>
              <p:nvPicPr>
                <p:cNvPr id="18126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 y="1283"/>
                  <a:ext cx="3097" cy="312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1264" name="Freeform 16"/>
              <p:cNvSpPr>
                <a:spLocks/>
              </p:cNvSpPr>
              <p:nvPr/>
            </p:nvSpPr>
            <p:spPr bwMode="auto">
              <a:xfrm rot="10703847">
                <a:off x="2768" y="2264"/>
                <a:ext cx="1521" cy="1540"/>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81265" name="Freeform 17"/>
              <p:cNvSpPr>
                <a:spLocks/>
              </p:cNvSpPr>
              <p:nvPr/>
            </p:nvSpPr>
            <p:spPr bwMode="auto">
              <a:xfrm rot="-5219527">
                <a:off x="714" y="2356"/>
                <a:ext cx="1574" cy="1327"/>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81266" name="Freeform 18"/>
              <p:cNvSpPr>
                <a:spLocks/>
              </p:cNvSpPr>
              <p:nvPr/>
            </p:nvSpPr>
            <p:spPr bwMode="auto">
              <a:xfrm rot="5809065">
                <a:off x="2892" y="728"/>
                <a:ext cx="1499"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81267" name="Freeform 19"/>
              <p:cNvSpPr>
                <a:spLocks/>
              </p:cNvSpPr>
              <p:nvPr/>
            </p:nvSpPr>
            <p:spPr bwMode="auto">
              <a:xfrm>
                <a:off x="903" y="522"/>
                <a:ext cx="1497"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grpSp>
        <p:sp>
          <p:nvSpPr>
            <p:cNvPr id="181268"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8126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 y="1244"/>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 y="1367"/>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1"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1490"/>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 y="1613"/>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3"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 y="1735"/>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4"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 y="1858"/>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5"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 y="1981"/>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6"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 y="2104"/>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 y="2227"/>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8"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6" y="2349"/>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9"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6" y="2473"/>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6" y="2595"/>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6" y="2718"/>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3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 y="2841"/>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6" y="2964"/>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6" y="3087"/>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6" y="3209"/>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6" name="Picture 3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6" y="3332"/>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7" name="Picture 3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6" y="3455"/>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8" name="Picture 4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6" y="3578"/>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9" name="Picture 4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6" y="3701"/>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0" name="Picture 4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6" y="3823"/>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1" name="Picture 4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6" y="3947"/>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2" name="Picture 4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6" y="4069"/>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3" name="Picture 4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6" y="4192"/>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4" name="Picture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6" y="4315"/>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5" name="Picture 4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 y="4438"/>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6" name="Picture 4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6" y="4561"/>
              <a:ext cx="4302" cy="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4342"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MS Pゴシック" charset="0"/>
              <a:cs typeface="ＭＳ Ｐゴシック" charset="0"/>
            </a:endParaRPr>
          </a:p>
        </p:txBody>
      </p:sp>
      <p:sp>
        <p:nvSpPr>
          <p:cNvPr id="181305" name="Text Box 57"/>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smtClean="0">
                <a:solidFill>
                  <a:srgbClr val="FFFFFF"/>
                </a:solidFill>
                <a:effectLst>
                  <a:outerShdw blurRad="38100" dist="38100" dir="2700000" algn="tl">
                    <a:srgbClr val="666633"/>
                  </a:outerShdw>
                </a:effectLst>
                <a:latin typeface="Comic Sans MS" charset="0"/>
                <a:ea typeface="ＭＳ Ｐゴシック" charset="0"/>
                <a:cs typeface="ＭＳ Ｐゴシック" charset="0"/>
              </a:rPr>
              <a:t>Gath-Hepher</a:t>
            </a:r>
          </a:p>
        </p:txBody>
      </p:sp>
      <p:sp>
        <p:nvSpPr>
          <p:cNvPr id="181306" name="Text Box 58"/>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smtClean="0">
                <a:solidFill>
                  <a:srgbClr val="FFFFFF"/>
                </a:solidFill>
                <a:effectLst>
                  <a:outerShdw blurRad="38100" dist="38100" dir="2700000" algn="tl">
                    <a:srgbClr val="666633"/>
                  </a:outerShdw>
                </a:effectLst>
                <a:latin typeface="Comic Sans MS" charset="0"/>
                <a:ea typeface="MS Pゴシック" charset="0"/>
                <a:cs typeface="ＭＳ Ｐゴシック" charset="0"/>
              </a:rPr>
              <a:t>Ni-ni-ve</a:t>
            </a:r>
          </a:p>
        </p:txBody>
      </p:sp>
      <p:sp>
        <p:nvSpPr>
          <p:cNvPr id="181307" name="Text Box 59"/>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smtClean="0">
                <a:solidFill>
                  <a:srgbClr val="FFFFFF"/>
                </a:solidFill>
                <a:effectLst>
                  <a:outerShdw blurRad="38100" dist="38100" dir="2700000" algn="tl">
                    <a:srgbClr val="666633"/>
                  </a:outerShdw>
                </a:effectLst>
                <a:latin typeface="Comic Sans MS" charset="0"/>
                <a:ea typeface="MS Pゴシック" charset="0"/>
                <a:cs typeface="ＭＳ Ｐゴシック" charset="0"/>
              </a:rPr>
              <a:t>Ta-rê-si</a:t>
            </a:r>
          </a:p>
        </p:txBody>
      </p:sp>
      <p:sp>
        <p:nvSpPr>
          <p:cNvPr id="181308" name="Text Box 60"/>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smtClean="0">
                <a:solidFill>
                  <a:srgbClr val="FFFFFF"/>
                </a:solidFill>
                <a:effectLst>
                  <a:outerShdw blurRad="38100" dist="38100" dir="2700000" algn="tl">
                    <a:srgbClr val="666633"/>
                  </a:outerShdw>
                </a:effectLst>
                <a:latin typeface="Comic Sans MS" charset="0"/>
                <a:ea typeface="MS Pゴシック" charset="0"/>
                <a:cs typeface="ＭＳ Ｐゴシック" charset="0"/>
              </a:rPr>
              <a:t>Giô-na</a:t>
            </a:r>
          </a:p>
        </p:txBody>
      </p:sp>
      <p:sp>
        <p:nvSpPr>
          <p:cNvPr id="59" name="Title 58"/>
          <p:cNvSpPr>
            <a:spLocks noGrp="1"/>
          </p:cNvSpPr>
          <p:nvPr>
            <p:ph type="title" idx="4294967295"/>
          </p:nvPr>
        </p:nvSpPr>
        <p:spPr>
          <a:xfrm>
            <a:off x="533400" y="473075"/>
            <a:ext cx="8153400" cy="762000"/>
          </a:xfrm>
          <a:solidFill>
            <a:srgbClr val="660066"/>
          </a:solidFill>
        </p:spPr>
        <p:txBody>
          <a:bodyPr anchor="ctr"/>
          <a:lstStyle/>
          <a:p>
            <a:pPr>
              <a:defRPr/>
            </a:pPr>
            <a:r>
              <a:rPr lang="en-US" sz="3200" i="1" smtClean="0">
                <a:solidFill>
                  <a:srgbClr val="FFFFFF"/>
                </a:solidFill>
                <a:effectLst>
                  <a:outerShdw blurRad="38100" dist="38100" dir="2700000" algn="tl">
                    <a:srgbClr val="000000"/>
                  </a:outerShdw>
                </a:effectLst>
                <a:latin typeface="Comic Sans MS" pitchFamily="66" charset="0"/>
              </a:rPr>
              <a:t>Giô-na đi đâu?</a:t>
            </a:r>
            <a:endParaRPr lang="en-US" smtClean="0"/>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500"/>
                                        <p:tgtEl>
                                          <p:spTgt spid="181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1306"/>
                                        </p:tgtEl>
                                        <p:attrNameLst>
                                          <p:attrName>style.visibility</p:attrName>
                                        </p:attrNameLst>
                                      </p:cBhvr>
                                      <p:to>
                                        <p:strVal val="visible"/>
                                      </p:to>
                                    </p:set>
                                    <p:animEffect transition="in" filter="dissolve">
                                      <p:cBhvr>
                                        <p:cTn id="12" dur="500"/>
                                        <p:tgtEl>
                                          <p:spTgt spid="181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308"/>
                                        </p:tgtEl>
                                        <p:attrNameLst>
                                          <p:attrName>style.visibility</p:attrName>
                                        </p:attrNameLst>
                                      </p:cBhvr>
                                      <p:to>
                                        <p:strVal val="visible"/>
                                      </p:to>
                                    </p:set>
                                    <p:animEffect transition="in" filter="dissolve">
                                      <p:cBhvr>
                                        <p:cTn id="17" dur="500"/>
                                        <p:tgtEl>
                                          <p:spTgt spid="1813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1307"/>
                                        </p:tgtEl>
                                        <p:attrNameLst>
                                          <p:attrName>style.visibility</p:attrName>
                                        </p:attrNameLst>
                                      </p:cBhvr>
                                      <p:to>
                                        <p:strVal val="visible"/>
                                      </p:to>
                                    </p:set>
                                    <p:animEffect transition="in" filter="dissolve">
                                      <p:cBhvr>
                                        <p:cTn id="22" dur="5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n-ea"/>
              <a:cs typeface="+mn-cs"/>
            </a:endParaRPr>
          </a:p>
        </p:txBody>
      </p:sp>
      <p:sp>
        <p:nvSpPr>
          <p:cNvPr id="655362" name="Rectangle 2"/>
          <p:cNvSpPr>
            <a:spLocks noGrp="1" noChangeArrowheads="1"/>
          </p:cNvSpPr>
          <p:nvPr>
            <p:ph type="title" idx="4294967295"/>
          </p:nvPr>
        </p:nvSpPr>
        <p:spPr>
          <a:xfrm>
            <a:off x="4876800" y="381000"/>
            <a:ext cx="3810000" cy="1143000"/>
          </a:xfrm>
        </p:spPr>
        <p:txBody>
          <a:bodyPr/>
          <a:lstStyle/>
          <a:p>
            <a:pPr eaLnBrk="1" hangingPunct="1"/>
            <a:r>
              <a:rPr kumimoji="1" lang="en-US" sz="3600">
                <a:latin typeface="Tahoma" charset="0"/>
                <a:ea typeface="MS Pゴシック" charset="0"/>
                <a:cs typeface="MS Pゴシック" charset="0"/>
              </a:rPr>
              <a:t>Thi Thiên cảm tạ</a:t>
            </a:r>
          </a:p>
        </p:txBody>
      </p:sp>
      <p:pic>
        <p:nvPicPr>
          <p:cNvPr id="6553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n-ea"/>
                <a:cs typeface="+mn-cs"/>
              </a:rPr>
              <a:t>Jonah 2</a:t>
            </a:r>
          </a:p>
        </p:txBody>
      </p:sp>
      <p:sp>
        <p:nvSpPr>
          <p:cNvPr id="655365" name="Rectangle 3"/>
          <p:cNvSpPr>
            <a:spLocks noChangeArrowheads="1"/>
          </p:cNvSpPr>
          <p:nvPr/>
        </p:nvSpPr>
        <p:spPr bwMode="auto">
          <a:xfrm>
            <a:off x="5181600" y="2209800"/>
            <a:ext cx="3505200" cy="32004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charset="0"/>
              <a:buNone/>
            </a:pPr>
            <a:r>
              <a:rPr kumimoji="1" lang="en-US" sz="2800">
                <a:solidFill>
                  <a:srgbClr val="000000"/>
                </a:solidFill>
                <a:latin typeface="Century Gothic" charset="0"/>
                <a:ea typeface="MS Pゴシック" charset="0"/>
                <a:cs typeface="MS Pゴシック" charset="0"/>
              </a:rPr>
              <a:t>Cầu nguyện (1-2)</a:t>
            </a:r>
          </a:p>
          <a:p>
            <a:pPr marL="342900" indent="-342900" eaLnBrk="1" hangingPunct="1">
              <a:spcBef>
                <a:spcPct val="20000"/>
              </a:spcBef>
              <a:buSzPct val="85000"/>
              <a:buFont typeface="Wingdings" charset="0"/>
              <a:buNone/>
            </a:pPr>
            <a:r>
              <a:rPr kumimoji="1" lang="en-US" sz="2800">
                <a:solidFill>
                  <a:srgbClr val="000000"/>
                </a:solidFill>
                <a:latin typeface="Century Gothic" charset="0"/>
                <a:ea typeface="MS Pゴシック" charset="0"/>
                <a:cs typeface="MS Pゴシック" charset="0"/>
              </a:rPr>
              <a:t>Than khóc (3-7)</a:t>
            </a:r>
          </a:p>
          <a:p>
            <a:pPr marL="342900" indent="-342900" eaLnBrk="1" hangingPunct="1">
              <a:spcBef>
                <a:spcPct val="20000"/>
              </a:spcBef>
              <a:buSzPct val="85000"/>
              <a:buFont typeface="Wingdings" charset="0"/>
              <a:buNone/>
            </a:pPr>
            <a:r>
              <a:rPr kumimoji="1" lang="en-US" sz="2800">
                <a:solidFill>
                  <a:srgbClr val="000000"/>
                </a:solidFill>
                <a:latin typeface="Century Gothic" charset="0"/>
                <a:ea typeface="MS Pゴシック" charset="0"/>
                <a:cs typeface="MS Pゴシック" charset="0"/>
              </a:rPr>
              <a:t>Thề nguyện (8-9)</a:t>
            </a:r>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4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65741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
        <p:nvSpPr>
          <p:cNvPr id="65741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741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5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ER</a:t>
            </a:r>
          </a:p>
        </p:txBody>
      </p:sp>
      <p:sp>
        <p:nvSpPr>
          <p:cNvPr id="65741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5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PG</a:t>
            </a:r>
          </a:p>
        </p:txBody>
      </p:sp>
      <p:sp>
        <p:nvSpPr>
          <p:cNvPr id="65741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741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741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5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SG</a:t>
            </a:r>
          </a:p>
        </p:txBody>
      </p:sp>
      <p:sp>
        <p:nvSpPr>
          <p:cNvPr id="28775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RS</a:t>
            </a:r>
          </a:p>
        </p:txBody>
      </p:sp>
      <p:sp>
        <p:nvSpPr>
          <p:cNvPr id="28775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MS</a:t>
            </a:r>
          </a:p>
        </p:txBody>
      </p:sp>
      <p:sp>
        <p:nvSpPr>
          <p:cNvPr id="65742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
        <p:nvSpPr>
          <p:cNvPr id="65742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42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763"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chemeClr val="tx2"/>
                </a:solidFill>
                <a:latin typeface="Times" pitchFamily="-112" charset="0"/>
                <a:ea typeface="+mn-ea"/>
                <a:cs typeface="+mn-cs"/>
              </a:rPr>
              <a:t> DRESSING</a:t>
            </a:r>
          </a:p>
          <a:p>
            <a:pPr algn="l">
              <a:defRPr/>
            </a:pPr>
            <a:r>
              <a:rPr lang="en-US" sz="2000" b="1">
                <a:solidFill>
                  <a:schemeClr val="tx2"/>
                </a:solidFill>
                <a:latin typeface="Times" pitchFamily="-112" charset="0"/>
                <a:ea typeface="+mn-ea"/>
                <a:cs typeface="+mn-cs"/>
              </a:rPr>
              <a:t>        THE                                    </a:t>
            </a:r>
          </a:p>
          <a:p>
            <a:pPr algn="l">
              <a:defRPr/>
            </a:pPr>
            <a:r>
              <a:rPr lang="en-US" sz="2000" b="1">
                <a:solidFill>
                  <a:schemeClr val="tx2"/>
                </a:solidFill>
                <a:latin typeface="Times" pitchFamily="-112" charset="0"/>
                <a:ea typeface="+mn-ea"/>
                <a:cs typeface="+mn-cs"/>
              </a:rPr>
              <a:t>   STAGE</a:t>
            </a:r>
          </a:p>
        </p:txBody>
      </p:sp>
      <p:sp>
        <p:nvSpPr>
          <p:cNvPr id="28776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DS</a:t>
            </a:r>
          </a:p>
        </p:txBody>
      </p:sp>
      <p:sp>
        <p:nvSpPr>
          <p:cNvPr id="28776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2" charset="0"/>
              <a:ea typeface="+mn-ea"/>
              <a:cs typeface="+mn-cs"/>
            </a:endParaRPr>
          </a:p>
        </p:txBody>
      </p:sp>
      <p:sp>
        <p:nvSpPr>
          <p:cNvPr id="287766"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65743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MS Pゴシック" charset="0"/>
              <a:cs typeface="MS Pゴシック" charset="0"/>
            </a:endParaRPr>
          </a:p>
        </p:txBody>
      </p:sp>
      <p:sp>
        <p:nvSpPr>
          <p:cNvPr id="287768"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altLang="ja-JP" sz="6000" b="1" i="1" dirty="0" smtClean="0">
                <a:solidFill>
                  <a:srgbClr val="FFFF00"/>
                </a:solidFill>
                <a:effectLst>
                  <a:outerShdw blurRad="38100" dist="38100" dir="2700000" algn="tl">
                    <a:srgbClr val="000000"/>
                  </a:outerShdw>
                </a:effectLst>
                <a:latin typeface="Arial" charset="0"/>
                <a:ea typeface="MS Pゴシック" charset="0"/>
                <a:cs typeface="MS Pゴシック" charset="0"/>
              </a:rPr>
              <a:t>"</a:t>
            </a:r>
            <a:r>
              <a:rPr lang="en-US" sz="6000" b="1" i="1" dirty="0" smtClean="0">
                <a:solidFill>
                  <a:srgbClr val="FFFF00"/>
                </a:solidFill>
                <a:effectLst>
                  <a:outerShdw blurRad="38100" dist="38100" dir="2700000" algn="tl">
                    <a:srgbClr val="000000"/>
                  </a:outerShdw>
                </a:effectLst>
                <a:latin typeface="Arial" charset="0"/>
                <a:ea typeface="MS Pゴシック" charset="0"/>
                <a:cs typeface="MS Pゴシック" charset="0"/>
              </a:rPr>
              <a:t>THE LAND</a:t>
            </a:r>
            <a:r>
              <a:rPr lang="en-US" altLang="ja-JP" sz="6000" b="1" i="1" dirty="0" smtClean="0">
                <a:solidFill>
                  <a:srgbClr val="FFFF00"/>
                </a:solidFill>
                <a:effectLst>
                  <a:outerShdw blurRad="38100" dist="38100" dir="2700000" algn="tl">
                    <a:srgbClr val="000000"/>
                  </a:outerShdw>
                </a:effectLst>
                <a:latin typeface="Arial" charset="0"/>
                <a:ea typeface="MS Pゴシック" charset="0"/>
                <a:cs typeface="MS Pゴシック" charset="0"/>
              </a:rPr>
              <a:t>"</a:t>
            </a:r>
            <a:endParaRPr lang="en-US" sz="6000" b="1" i="1" dirty="0" smtClean="0">
              <a:solidFill>
                <a:srgbClr val="FFFF00"/>
              </a:solidFill>
              <a:effectLst>
                <a:outerShdw blurRad="38100" dist="38100" dir="2700000" algn="tl">
                  <a:srgbClr val="000000"/>
                </a:outerShdw>
              </a:effectLst>
              <a:latin typeface="Arial" charset="0"/>
              <a:ea typeface="MS Pゴシック" charset="0"/>
              <a:cs typeface="MS Pゴシック" charset="0"/>
            </a:endParaRPr>
          </a:p>
        </p:txBody>
      </p:sp>
      <p:sp>
        <p:nvSpPr>
          <p:cNvPr id="287769" name="Rectangle 2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defRPr/>
            </a:pPr>
            <a:r>
              <a:rPr lang="en-US" sz="1000" b="1">
                <a:effectLst>
                  <a:outerShdw blurRad="38100" dist="38100" dir="2700000" algn="tl">
                    <a:srgbClr val="FFFFFF"/>
                  </a:outerShdw>
                </a:effectLst>
                <a:latin typeface="Comic Sans MS" charset="0"/>
                <a:ea typeface="MS Pゴシック" charset="0"/>
                <a:cs typeface="MS Pゴシック" charset="0"/>
              </a:rPr>
              <a:t>25</a:t>
            </a:r>
          </a:p>
        </p:txBody>
      </p:sp>
      <p:sp>
        <p:nvSpPr>
          <p:cNvPr id="657433"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sz="1200" b="1">
                <a:latin typeface="Arial" charset="0"/>
                <a:ea typeface="MS Pゴシック" charset="0"/>
                <a:cs typeface="MS Pゴシック" charset="0"/>
              </a:rPr>
              <a:t>  </a:t>
            </a:r>
          </a:p>
        </p:txBody>
      </p:sp>
      <p:sp>
        <p:nvSpPr>
          <p:cNvPr id="657434"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latin typeface="Arial" charset="0"/>
                <a:ea typeface="MS Pゴシック" charset="0"/>
                <a:cs typeface="MS Pゴシック" charset="0"/>
              </a:rPr>
              <a:t>Handbook pg. 15-16</a:t>
            </a:r>
          </a:p>
        </p:txBody>
      </p:sp>
      <p:pic>
        <p:nvPicPr>
          <p:cNvPr id="220188"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57436" name="Text Box 29"/>
          <p:cNvSpPr txBox="1">
            <a:spLocks noChangeArrowheads="1"/>
          </p:cNvSpPr>
          <p:nvPr/>
        </p:nvSpPr>
        <p:spPr bwMode="auto">
          <a:xfrm>
            <a:off x="8793163"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FFFF"/>
              </a:solidFill>
              <a:latin typeface="Arial" charset="0"/>
              <a:ea typeface="MS Pゴシック" charset="0"/>
              <a:cs typeface="MS Pゴシック" charset="0"/>
            </a:endParaRPr>
          </a:p>
        </p:txBody>
      </p:sp>
      <p:sp>
        <p:nvSpPr>
          <p:cNvPr id="657437" name="Title 29"/>
          <p:cNvSpPr>
            <a:spLocks noGrp="1"/>
          </p:cNvSpPr>
          <p:nvPr>
            <p:ph type="title" idx="4294967295"/>
          </p:nvPr>
        </p:nvSpPr>
        <p:spPr/>
        <p:txBody>
          <a:bodyPr/>
          <a:lstStyle/>
          <a:p>
            <a:r>
              <a:rPr lang="en-US">
                <a:latin typeface="Century Gothic" charset="0"/>
                <a:ea typeface="MS Pゴシック" charset="0"/>
                <a:cs typeface="MS Pゴシック" charset="0"/>
              </a:rPr>
              <a:t>Kết quả?  Giô-na được mửa ra</a:t>
            </a:r>
          </a:p>
        </p:txBody>
      </p:sp>
      <p:pic>
        <p:nvPicPr>
          <p:cNvPr id="657438" name="Picture 30" descr="jonah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514600"/>
            <a:ext cx="34639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triped Right Arrow 31"/>
          <p:cNvSpPr/>
          <p:nvPr/>
        </p:nvSpPr>
        <p:spPr bwMode="auto">
          <a:xfrm>
            <a:off x="3352800" y="2971800"/>
            <a:ext cx="914400" cy="533400"/>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220188"/>
                                        </p:tgtEl>
                                      </p:cBhvr>
                                    </p:animEffect>
                                    <p:set>
                                      <p:cBhvr>
                                        <p:cTn id="7" dur="1" fill="hold">
                                          <p:stCondLst>
                                            <p:cond delay="499"/>
                                          </p:stCondLst>
                                        </p:cTn>
                                        <p:tgtEl>
                                          <p:spTgt spid="2201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4" name="Picture 3" descr="c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03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9459" name="Group 8"/>
          <p:cNvGrpSpPr>
            <a:grpSpLocks/>
          </p:cNvGrpSpPr>
          <p:nvPr/>
        </p:nvGrpSpPr>
        <p:grpSpPr bwMode="auto">
          <a:xfrm>
            <a:off x="5181600" y="3048000"/>
            <a:ext cx="3733800" cy="3733800"/>
            <a:chOff x="5181600" y="2971800"/>
            <a:chExt cx="3733800" cy="3733800"/>
          </a:xfrm>
        </p:grpSpPr>
        <p:pic>
          <p:nvPicPr>
            <p:cNvPr id="659464" name="Picture 6" descr="sackclo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718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465" name="Picture 7" descr="sackclt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657600"/>
              <a:ext cx="2135187" cy="251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loud Callout 4"/>
          <p:cNvSpPr/>
          <p:nvPr/>
        </p:nvSpPr>
        <p:spPr bwMode="auto">
          <a:xfrm>
            <a:off x="3429000" y="304800"/>
            <a:ext cx="5715000" cy="3048000"/>
          </a:xfrm>
          <a:prstGeom prst="cloudCallout">
            <a:avLst>
              <a:gd name="adj1" fmla="val -62758"/>
              <a:gd name="adj2" fmla="val 24284"/>
            </a:avLst>
          </a:prstGeom>
          <a:solidFill>
            <a:schemeClr val="accent4">
              <a:lumMod val="2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123907" name="Rectangle 3"/>
          <p:cNvSpPr>
            <a:spLocks noGrp="1" noChangeArrowheads="1"/>
          </p:cNvSpPr>
          <p:nvPr>
            <p:ph type="title" idx="4294967295"/>
          </p:nvPr>
        </p:nvSpPr>
        <p:spPr>
          <a:xfrm>
            <a:off x="3810000" y="304800"/>
            <a:ext cx="5105400" cy="2133600"/>
          </a:xfrm>
        </p:spPr>
        <p:txBody>
          <a:bodyPr/>
          <a:lstStyle/>
          <a:p>
            <a:pPr eaLnBrk="1" hangingPunct="1">
              <a:defRPr/>
            </a:pPr>
            <a:r>
              <a:rPr lang="en-US" altLang="ja-JP" sz="4800" dirty="0" smtClean="0">
                <a:solidFill>
                  <a:srgbClr val="FFFFFF"/>
                </a:solidFill>
                <a:latin typeface="Arial" charset="0"/>
                <a:ea typeface="ＭＳ Ｐゴシック" charset="0"/>
                <a:cs typeface="ＭＳ Ｐゴシック" charset="0"/>
              </a:rPr>
              <a:t>"</a:t>
            </a:r>
            <a:r>
              <a:rPr lang="en-US" sz="4800" dirty="0" err="1" smtClean="0">
                <a:solidFill>
                  <a:srgbClr val="FFFFFF"/>
                </a:solidFill>
                <a:latin typeface="Times New Roman" charset="0"/>
                <a:ea typeface="ＭＳ Ｐゴシック" charset="0"/>
                <a:cs typeface="ＭＳ Ｐゴシック" charset="0"/>
              </a:rPr>
              <a:t>Tôi</a:t>
            </a:r>
            <a:r>
              <a:rPr lang="en-US" sz="4800" dirty="0" smtClean="0">
                <a:solidFill>
                  <a:srgbClr val="FFFFFF"/>
                </a:solidFill>
                <a:latin typeface="Times New Roman" charset="0"/>
                <a:ea typeface="ＭＳ Ｐゴシック" charset="0"/>
                <a:cs typeface="ＭＳ Ｐゴシック" charset="0"/>
              </a:rPr>
              <a:t> </a:t>
            </a:r>
            <a:r>
              <a:rPr lang="en-US" sz="4800" dirty="0" err="1">
                <a:solidFill>
                  <a:srgbClr val="FFFFFF"/>
                </a:solidFill>
                <a:latin typeface="Times New Roman" charset="0"/>
                <a:ea typeface="ＭＳ Ｐゴシック" charset="0"/>
                <a:cs typeface="ＭＳ Ｐゴシック" charset="0"/>
              </a:rPr>
              <a:t>đã</a:t>
            </a:r>
            <a:r>
              <a:rPr lang="en-US" sz="4800" dirty="0">
                <a:solidFill>
                  <a:srgbClr val="FFFFFF"/>
                </a:solidFill>
                <a:latin typeface="Times New Roman" charset="0"/>
                <a:ea typeface="ＭＳ Ｐゴシック" charset="0"/>
                <a:cs typeface="ＭＳ Ｐゴシック" charset="0"/>
              </a:rPr>
              <a:t> </a:t>
            </a:r>
            <a:r>
              <a:rPr lang="en-US" sz="4800" dirty="0" err="1">
                <a:solidFill>
                  <a:srgbClr val="FFFFFF"/>
                </a:solidFill>
                <a:latin typeface="Times New Roman" charset="0"/>
                <a:ea typeface="ＭＳ Ｐゴシック" charset="0"/>
                <a:cs typeface="ＭＳ Ｐゴシック" charset="0"/>
              </a:rPr>
              <a:t>làm</a:t>
            </a:r>
            <a:r>
              <a:rPr lang="en-US" sz="4800" dirty="0">
                <a:solidFill>
                  <a:srgbClr val="FFFFFF"/>
                </a:solidFill>
                <a:latin typeface="Times New Roman" charset="0"/>
                <a:ea typeface="ＭＳ Ｐゴシック" charset="0"/>
                <a:cs typeface="ＭＳ Ｐゴシック" charset="0"/>
              </a:rPr>
              <a:t> </a:t>
            </a:r>
            <a:r>
              <a:rPr lang="en-US" sz="4800" dirty="0" err="1">
                <a:solidFill>
                  <a:srgbClr val="FFFFFF"/>
                </a:solidFill>
                <a:latin typeface="Times New Roman" charset="0"/>
                <a:ea typeface="ＭＳ Ｐゴシック" charset="0"/>
                <a:cs typeface="ＭＳ Ｐゴシック" charset="0"/>
              </a:rPr>
              <a:t>gì</a:t>
            </a:r>
            <a:r>
              <a:rPr lang="en-US" sz="4800" dirty="0" smtClean="0">
                <a:solidFill>
                  <a:srgbClr val="FFFFFF"/>
                </a:solidFill>
                <a:latin typeface="Arial" charset="0"/>
                <a:ea typeface="ＭＳ Ｐゴシック" charset="0"/>
                <a:cs typeface="ＭＳ Ｐゴシック" charset="0"/>
              </a:rPr>
              <a:t>?</a:t>
            </a:r>
            <a:r>
              <a:rPr lang="en-US" altLang="ja-JP" sz="4800" dirty="0" smtClean="0">
                <a:solidFill>
                  <a:srgbClr val="FFFFFF"/>
                </a:solidFill>
                <a:latin typeface="Arial" charset="0"/>
                <a:ea typeface="ＭＳ Ｐゴシック" charset="0"/>
                <a:cs typeface="ＭＳ Ｐゴシック" charset="0"/>
              </a:rPr>
              <a:t>"</a:t>
            </a:r>
            <a:endParaRPr lang="en-US" sz="4800" dirty="0">
              <a:latin typeface="Arial" charset="0"/>
              <a:ea typeface="ＭＳ Ｐゴシック" charset="0"/>
              <a:cs typeface="ＭＳ Ｐゴシック" charset="0"/>
            </a:endParaRPr>
          </a:p>
        </p:txBody>
      </p:sp>
      <p:pic>
        <p:nvPicPr>
          <p:cNvPr id="6" name="Picture 5" descr="sackclothPatch6-08Ck.30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04800"/>
            <a:ext cx="2071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5181600" y="6172200"/>
            <a:ext cx="3505200" cy="6858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r>
              <a:rPr lang="en-US" sz="4000" i="1">
                <a:solidFill>
                  <a:srgbClr val="FFFFFF"/>
                </a:solidFill>
                <a:latin typeface="Arial" pitchFamily="34" charset="0"/>
                <a:ea typeface="ＭＳ Ｐゴシック" pitchFamily="34" charset="-128"/>
                <a:cs typeface="+mn-cs"/>
              </a:rPr>
              <a:t>Giô 3:5-10</a:t>
            </a:r>
            <a:endParaRPr lang="en-US" sz="4000" i="1">
              <a:solidFill>
                <a:srgbClr val="E5FFFF"/>
              </a:solidFill>
              <a:latin typeface="Arial" pitchFamily="34" charset="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2390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3907" grpId="0"/>
      <p:bldP spid="10"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5"/>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endParaRPr lang="en-US">
              <a:solidFill>
                <a:srgbClr val="000000"/>
              </a:solidFill>
            </a:endParaRPr>
          </a:p>
        </p:txBody>
      </p:sp>
      <p:sp>
        <p:nvSpPr>
          <p:cNvPr id="591874" name="Rectangle 2"/>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591875" name="Rectangle 60"/>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en-US">
              <a:solidFill>
                <a:srgbClr val="000000"/>
              </a:solidFill>
            </a:endParaRPr>
          </a:p>
        </p:txBody>
      </p:sp>
      <p:graphicFrame>
        <p:nvGraphicFramePr>
          <p:cNvPr id="387127" name="Group 55"/>
          <p:cNvGraphicFramePr>
            <a:graphicFrameLocks noGrp="1"/>
          </p:cNvGraphicFramePr>
          <p:nvPr/>
        </p:nvGraphicFramePr>
        <p:xfrm>
          <a:off x="0" y="0"/>
          <a:ext cx="9144000" cy="6854827"/>
        </p:xfrm>
        <a:graphic>
          <a:graphicData uri="http://schemas.openxmlformats.org/drawingml/2006/table">
            <a:tbl>
              <a:tblPr/>
              <a:tblGrid>
                <a:gridCol w="1495425"/>
                <a:gridCol w="795338"/>
                <a:gridCol w="604837"/>
                <a:gridCol w="1731963"/>
                <a:gridCol w="1784350"/>
                <a:gridCol w="522287"/>
                <a:gridCol w="595313"/>
                <a:gridCol w="1614487"/>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err="1">
                          <a:ln>
                            <a:noFill/>
                          </a:ln>
                          <a:solidFill>
                            <a:srgbClr val="FFFFFF"/>
                          </a:solidFill>
                          <a:effectLst/>
                          <a:latin typeface="Arial"/>
                          <a:ea typeface="Osaka" charset="0"/>
                          <a:cs typeface="Arial"/>
                        </a:rPr>
                        <a:t>Tình</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yêu</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thương</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của</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Đức</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Chúa</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Trời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đối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với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dân</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ngoại</a:t>
                      </a:r>
                      <a:endParaRPr kumimoji="0" lang="en-US" altLang="zh-CN" sz="2000" b="1" i="0" u="none" strike="noStrike" cap="none" normalizeH="0" baseline="0" dirty="0">
                        <a:ln>
                          <a:noFill/>
                        </a:ln>
                        <a:solidFill>
                          <a:srgbClr val="FFFFFF"/>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Không</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vâng</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lệnh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ủy</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thác</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truyền</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giáo</a:t>
                      </a:r>
                      <a:endParaRPr kumimoji="0" lang="en-US" altLang="zh-CN" sz="40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Vâng lệnh ủy thác truyền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Ch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smtClean="0">
                          <a:ln>
                            <a:noFill/>
                          </a:ln>
                          <a:solidFill>
                            <a:schemeClr val="tx1"/>
                          </a:solidFill>
                          <a:effectLst/>
                          <a:latin typeface="Arial"/>
                          <a:ea typeface="Osaka" charset="0"/>
                          <a:cs typeface="Arial"/>
                        </a:rPr>
                        <a:t>1–2</a:t>
                      </a:r>
                      <a:endParaRPr kumimoji="0" lang="en-US" altLang="zh-CN" sz="40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Ch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smtClean="0">
                          <a:ln>
                            <a:noFill/>
                          </a:ln>
                          <a:solidFill>
                            <a:schemeClr val="tx1"/>
                          </a:solidFill>
                          <a:effectLst/>
                          <a:latin typeface="Arial"/>
                          <a:ea typeface="Osaka" charset="0"/>
                          <a:cs typeface="Arial"/>
                        </a:rPr>
                        <a:t>3–4</a:t>
                      </a:r>
                      <a:endParaRPr kumimoji="0" lang="en-US" altLang="zh-CN" sz="18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thương xót của ĐCT trên Giô-na </a:t>
                      </a:r>
                      <a:endParaRPr kumimoji="0" lang="en-US" altLang="zh-CN" sz="4000" b="1" i="0" u="none" strike="noStrike" cap="none" normalizeH="0" baseline="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thương xót của ĐCT trên Ni-ni-ve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Biển Lớn </a:t>
                      </a:r>
                      <a:endParaRPr kumimoji="0" lang="en-US" altLang="zh-CN" sz="4000" b="1" i="0" u="none" strike="noStrike" cap="none" normalizeH="0" baseline="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Thành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phố</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lớn</a:t>
                      </a:r>
                      <a:r>
                        <a:rPr kumimoji="0" lang="en-US" altLang="zh-CN" sz="1800" b="1" i="0" u="none" strike="noStrike" cap="none" normalizeH="0" baseline="0" dirty="0">
                          <a:ln>
                            <a:noFill/>
                          </a:ln>
                          <a:solidFill>
                            <a:schemeClr val="tx1"/>
                          </a:solidFill>
                          <a:effectLst/>
                          <a:latin typeface="Arial"/>
                          <a:ea typeface="Osaka" charset="0"/>
                          <a:cs typeface="Arial"/>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11350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ủy thác</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1:1-2 </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Không vâng lời</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1:3</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Hệ quả</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1:4–2:10</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Tái ủy thác</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3:1-2</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Vâng lời</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3:3-4</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Hệ quả</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3:5–4:10</a:t>
                      </a:r>
                      <a:endParaRPr kumimoji="0" lang="en-US" altLang="zh-CN" sz="20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Đi</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Không</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Tự</a:t>
                      </a:r>
                      <a:r>
                        <a:rPr kumimoji="0" lang="en-US" altLang="zh-CN" sz="1800" b="1" i="0" u="none" strike="noStrike" cap="none" normalizeH="0" baseline="0" dirty="0" smtClean="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chèo</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lấy</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"Lo!"</a:t>
                      </a:r>
                      <a:endParaRPr kumimoji="0" lang="en-US" altLang="zh-CN" sz="20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Đi</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Yo</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"Whoa!"</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Ô</a:t>
                      </a:r>
                      <a:r>
                        <a:rPr kumimoji="0" lang="en-US" altLang="zh-CN" sz="1800" b="1" i="0" u="none" strike="noStrike" cap="none" normalizeH="0" baseline="0" dirty="0" smtClean="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không</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20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84313">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Tính ngoan cố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chết)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Lời cầu nguyện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sống)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Bài giảng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sống)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nhăn nhó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chết)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err="1">
                          <a:ln>
                            <a:noFill/>
                          </a:ln>
                          <a:solidFill>
                            <a:schemeClr val="tx1"/>
                          </a:solidFill>
                          <a:effectLst/>
                          <a:latin typeface="Arial"/>
                          <a:ea typeface="Osaka" charset="0"/>
                          <a:cs typeface="Arial"/>
                        </a:rPr>
                        <a:t>kh</a:t>
                      </a:r>
                      <a:r>
                        <a:rPr kumimoji="0" lang="en-US" altLang="zh-CN" sz="1600" b="1" i="0" u="none" strike="noStrike" cap="none" normalizeH="0" baseline="0" dirty="0">
                          <a:ln>
                            <a:noFill/>
                          </a:ln>
                          <a:solidFill>
                            <a:schemeClr val="tx1"/>
                          </a:solidFill>
                          <a:effectLst/>
                          <a:latin typeface="Arial"/>
                          <a:ea typeface="Osaka" charset="0"/>
                          <a:cs typeface="Arial"/>
                        </a:rPr>
                        <a:t> 760 </a:t>
                      </a:r>
                      <a:r>
                        <a:rPr kumimoji="0" lang="en-US" altLang="zh-CN" sz="1400" b="1" i="0" u="none" strike="noStrike" cap="none" normalizeH="0" baseline="0" dirty="0">
                          <a:ln>
                            <a:noFill/>
                          </a:ln>
                          <a:solidFill>
                            <a:schemeClr val="tx1"/>
                          </a:solidFill>
                          <a:effectLst/>
                          <a:latin typeface="Arial"/>
                          <a:ea typeface="Osaka" charset="0"/>
                          <a:cs typeface="Arial"/>
                        </a:rPr>
                        <a:t>TC</a:t>
                      </a:r>
                      <a:endParaRPr kumimoji="0" lang="en-US" altLang="zh-CN" sz="16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585431356"/>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3" name="Picture 4"/>
          <p:cNvPicPr>
            <a:picLocks noChangeAspect="1" noChangeArrowheads="1"/>
          </p:cNvPicPr>
          <p:nvPr/>
        </p:nvPicPr>
        <p:blipFill>
          <a:blip r:embed="rId3">
            <a:extLst>
              <a:ext uri="{28A0092B-C50C-407E-A947-70E740481C1C}">
                <a14:useLocalDpi xmlns:a14="http://schemas.microsoft.com/office/drawing/2010/main" val="0"/>
              </a:ext>
            </a:extLst>
          </a:blip>
          <a:srcRect l="19286" t="4167" r="18456" b="63461"/>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3554" name="Rectangle 2"/>
          <p:cNvSpPr>
            <a:spLocks noGrp="1" noChangeArrowheads="1"/>
          </p:cNvSpPr>
          <p:nvPr>
            <p:ph type="title" idx="4294967295"/>
          </p:nvPr>
        </p:nvSpPr>
        <p:spPr>
          <a:xfrm>
            <a:off x="762000" y="152400"/>
            <a:ext cx="8153400" cy="669925"/>
          </a:xfrm>
        </p:spPr>
        <p:txBody>
          <a:bodyPr/>
          <a:lstStyle/>
          <a:p>
            <a:pPr eaLnBrk="1" hangingPunct="1"/>
            <a:r>
              <a:rPr kumimoji="1" lang="en-US" sz="3600">
                <a:solidFill>
                  <a:schemeClr val="accent2"/>
                </a:solidFill>
                <a:latin typeface="Arial" charset="0"/>
                <a:ea typeface="ＭＳ Ｐゴシック" charset="0"/>
                <a:cs typeface="ＭＳ Ｐゴシック" charset="0"/>
              </a:rPr>
              <a:t>Vần đế về ưu tiên của tiên tri Giô-na</a:t>
            </a:r>
            <a:endParaRPr kumimoji="1" lang="en-US" sz="4000">
              <a:solidFill>
                <a:schemeClr val="accent2"/>
              </a:solidFill>
              <a:latin typeface="Times New Roman" charset="0"/>
              <a:ea typeface="ＭＳ Ｐゴシック" charset="0"/>
              <a:cs typeface="ＭＳ Ｐゴシック" charset="0"/>
            </a:endParaRPr>
          </a:p>
        </p:txBody>
      </p:sp>
      <p:sp>
        <p:nvSpPr>
          <p:cNvPr id="663555" name="Rectangle 3"/>
          <p:cNvSpPr>
            <a:spLocks noChangeArrowheads="1"/>
          </p:cNvSpPr>
          <p:nvPr/>
        </p:nvSpPr>
        <p:spPr bwMode="auto">
          <a:xfrm>
            <a:off x="4572000" y="4495800"/>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spcBef>
                <a:spcPct val="20000"/>
              </a:spcBef>
              <a:buClr>
                <a:srgbClr val="990000"/>
              </a:buClr>
              <a:buSzPct val="75000"/>
              <a:buFont typeface="Wingdings" charset="0"/>
              <a:buNone/>
            </a:pPr>
            <a:r>
              <a:rPr kumimoji="1" lang="en-US" b="1">
                <a:solidFill>
                  <a:srgbClr val="990000"/>
                </a:solidFill>
                <a:latin typeface="Arial" charset="0"/>
                <a:ea typeface="ＭＳ Ｐゴシック" charset="0"/>
                <a:cs typeface="ＭＳ Ｐゴシック" charset="0"/>
              </a:rPr>
              <a:t>Ni-ni-ve quan trọng thế nào?</a:t>
            </a:r>
          </a:p>
        </p:txBody>
      </p:sp>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2"/>
          <p:cNvSpPr>
            <a:spLocks noGrp="1" noChangeArrowheads="1"/>
          </p:cNvSpPr>
          <p:nvPr>
            <p:ph type="ctrTitle" idx="4294967295"/>
          </p:nvPr>
        </p:nvSpPr>
        <p:spPr>
          <a:xfrm>
            <a:off x="838200" y="381000"/>
            <a:ext cx="7467600" cy="3276600"/>
          </a:xfrm>
        </p:spPr>
        <p:txBody>
          <a:bodyPr/>
          <a:lstStyle/>
          <a:p>
            <a:pPr eaLnBrk="1" hangingPunct="1"/>
            <a:r>
              <a:rPr lang="en-US" b="0">
                <a:latin typeface="Tahoma" charset="0"/>
                <a:ea typeface="ＭＳ Ｐゴシック" charset="0"/>
                <a:cs typeface="ＭＳ Ｐゴシック" charset="0"/>
              </a:rPr>
              <a:t>I.  Giô-na lưu tâm nhiều về vật chất và quên về </a:t>
            </a:r>
            <a:r>
              <a:rPr lang="en-US" b="0" u="sng">
                <a:solidFill>
                  <a:schemeClr val="accent2"/>
                </a:solidFill>
                <a:latin typeface="Tahoma" charset="0"/>
                <a:ea typeface="ＭＳ Ｐゴシック" charset="0"/>
                <a:cs typeface="ＭＳ Ｐゴシック" charset="0"/>
              </a:rPr>
              <a:t>con người</a:t>
            </a:r>
            <a:r>
              <a:rPr lang="en-US" b="0">
                <a:latin typeface="Tahoma" charset="0"/>
                <a:ea typeface="ＭＳ Ｐゴシック" charset="0"/>
                <a:cs typeface="ＭＳ Ｐゴシック" charset="0"/>
              </a:rPr>
              <a:t> (4:1-9).</a:t>
            </a:r>
          </a:p>
        </p:txBody>
      </p:sp>
      <p:pic>
        <p:nvPicPr>
          <p:cNvPr id="6656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1000"/>
            <a:ext cx="25908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 Box 7"/>
          <p:cNvSpPr txBox="1">
            <a:spLocks noChangeArrowheads="1"/>
          </p:cNvSpPr>
          <p:nvPr/>
        </p:nvSpPr>
        <p:spPr bwMode="auto">
          <a:xfrm rot="-770923">
            <a:off x="1089025" y="2390775"/>
            <a:ext cx="7178675" cy="344963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zh-CN" sz="2800" b="1">
                <a:solidFill>
                  <a:srgbClr val="FFFFFF"/>
                </a:solidFill>
                <a:cs typeface="Arial" charset="0"/>
              </a:rPr>
              <a:t>Câu căn bản</a:t>
            </a:r>
          </a:p>
          <a:p>
            <a:pPr algn="l"/>
            <a:endParaRPr lang="en-US" altLang="zh-CN" sz="800" b="1">
              <a:solidFill>
                <a:srgbClr val="FFFFFF"/>
              </a:solidFill>
              <a:cs typeface="Arial" charset="0"/>
            </a:endParaRPr>
          </a:p>
          <a:p>
            <a:pPr algn="l"/>
            <a:r>
              <a:rPr lang="en-US" altLang="ja-JP" sz="2600" b="1">
                <a:ea typeface="ＭＳ Ｐゴシック" charset="0"/>
                <a:cs typeface="ＭＳ Ｐゴシック" charset="0"/>
              </a:rPr>
              <a:t>"Người cầu nguyện Đức Giê-hô-va rằng: Hãy Đức Giê-hô-va, tôi cầu xin Ngài, ấy há chẳng phải là điều tôi đã nói khi tôi còn ở trong xứ tôi sao? Vì đó nên tôi lật đật trốn qua Ta-rê-si vậy. Bởi tôi biết rằng Ngài là Đức Chúa Trời nhơn từ, thương xót, chậm giận, giàu ơn, và đổi ý không xuống tai vạ."</a:t>
            </a:r>
            <a:r>
              <a:rPr lang="en-US" altLang="ja-JP">
                <a:ea typeface="ＭＳ Ｐゴシック" charset="0"/>
                <a:cs typeface="ＭＳ Ｐゴシック" charset="0"/>
              </a:rPr>
              <a:t> </a:t>
            </a:r>
            <a:r>
              <a:rPr lang="en-US" altLang="zh-CN" sz="2800" b="1">
                <a:solidFill>
                  <a:srgbClr val="FFFFFF"/>
                </a:solidFill>
                <a:cs typeface="Arial" charset="0"/>
              </a:rPr>
              <a:t>(4:2)</a:t>
            </a:r>
            <a:r>
              <a:rPr lang="en-US" altLang="zh-CN" sz="2800" b="1">
                <a:solidFill>
                  <a:srgbClr val="FFFFFF"/>
                </a:solidFill>
                <a:latin typeface="Arial" charset="0"/>
                <a:cs typeface="Arial" charset="0"/>
              </a:rPr>
              <a:t> </a:t>
            </a:r>
            <a:endParaRPr lang="en-US" sz="2800" b="1">
              <a:solidFill>
                <a:srgbClr val="FFFFFF"/>
              </a:solidFill>
              <a:latin typeface="Arial" charset="0"/>
              <a:cs typeface="Arial" charset="0"/>
            </a:endParaRPr>
          </a:p>
        </p:txBody>
      </p:sp>
      <p:sp>
        <p:nvSpPr>
          <p:cNvPr id="667650" name="Text Box 8"/>
          <p:cNvSpPr txBox="1">
            <a:spLocks noChangeArrowheads="1"/>
          </p:cNvSpPr>
          <p:nvPr/>
        </p:nvSpPr>
        <p:spPr bwMode="auto">
          <a:xfrm>
            <a:off x="8061325" y="269875"/>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cs typeface="Arial" charset="0"/>
              </a:rPr>
              <a:t>603</a:t>
            </a:r>
          </a:p>
        </p:txBody>
      </p:sp>
      <p:sp>
        <p:nvSpPr>
          <p:cNvPr id="667651" name="Title 4"/>
          <p:cNvSpPr>
            <a:spLocks noGrp="1"/>
          </p:cNvSpPr>
          <p:nvPr>
            <p:ph type="title" idx="4294967295"/>
          </p:nvPr>
        </p:nvSpPr>
        <p:spPr>
          <a:xfrm>
            <a:off x="533400" y="609600"/>
            <a:ext cx="8153400" cy="1524000"/>
          </a:xfrm>
        </p:spPr>
        <p:txBody>
          <a:bodyPr/>
          <a:lstStyle/>
          <a:p>
            <a:r>
              <a:rPr lang="en-US" sz="3200" b="1">
                <a:solidFill>
                  <a:schemeClr val="tx1"/>
                </a:solidFill>
                <a:latin typeface="Arial" charset="0"/>
                <a:ea typeface="ＭＳ Ｐゴシック" charset="0"/>
                <a:cs typeface="Arial" charset="0"/>
              </a:rPr>
              <a:t>A.  Mối quan tâm của Đức Chúa Trời cho </a:t>
            </a:r>
            <a:r>
              <a:rPr lang="en-US" sz="3200" b="1">
                <a:solidFill>
                  <a:srgbClr val="FFFF00"/>
                </a:solidFill>
                <a:latin typeface="Arial" charset="0"/>
                <a:ea typeface="ＭＳ Ｐゴシック" charset="0"/>
                <a:cs typeface="Arial" charset="0"/>
              </a:rPr>
              <a:t>Ni-ni-ve</a:t>
            </a:r>
            <a:r>
              <a:rPr lang="en-US" sz="3200" b="1">
                <a:solidFill>
                  <a:schemeClr val="tx1"/>
                </a:solidFill>
                <a:latin typeface="Arial" charset="0"/>
                <a:ea typeface="ＭＳ Ｐゴシック" charset="0"/>
                <a:cs typeface="Arial" charset="0"/>
              </a:rPr>
              <a:t>, nhưng sự cứu rỗi của nó làm Giô-na tức giận (4:1-4).</a:t>
            </a:r>
            <a:endParaRPr lang="en-US" sz="4000" b="1">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2"/>
          <p:cNvSpPr>
            <a:spLocks noChangeArrowheads="1"/>
          </p:cNvSpPr>
          <p:nvPr/>
        </p:nvSpPr>
        <p:spPr bwMode="auto">
          <a:xfrm>
            <a:off x="-36513" y="-144463"/>
            <a:ext cx="9251951" cy="7029451"/>
          </a:xfrm>
          <a:prstGeom prst="rect">
            <a:avLst/>
          </a:prstGeom>
          <a:solidFill>
            <a:srgbClr val="030201"/>
          </a:solidFill>
          <a:ln w="9525">
            <a:solidFill>
              <a:schemeClr val="tx1"/>
            </a:solidFill>
            <a:miter lim="800000"/>
            <a:headEnd/>
            <a:tailEnd/>
          </a:ln>
        </p:spPr>
        <p:txBody>
          <a:bodyPr wrap="none" anchor="ctr"/>
          <a:lstStyle/>
          <a:p>
            <a:endParaRPr lang="en-US">
              <a:solidFill>
                <a:srgbClr val="FFFFFF"/>
              </a:solidFill>
              <a:ea typeface="ＭＳ Ｐゴシック" charset="0"/>
              <a:cs typeface="ＭＳ Ｐゴシック" charset="0"/>
            </a:endParaRPr>
          </a:p>
        </p:txBody>
      </p:sp>
      <p:pic>
        <p:nvPicPr>
          <p:cNvPr id="669698" name="Content Placeholder 3" descr="pic27756.jpg"/>
          <p:cNvPicPr>
            <a:picLocks noGrp="1" noChangeAspect="1"/>
          </p:cNvPicPr>
          <p:nvPr>
            <p:ph idx="4294967295"/>
          </p:nvPr>
        </p:nvPicPr>
        <p:blipFill>
          <a:blip r:embed="rId3">
            <a:extLst>
              <a:ext uri="{28A0092B-C50C-407E-A947-70E740481C1C}">
                <a14:useLocalDpi xmlns:a14="http://schemas.microsoft.com/office/drawing/2010/main" val="0"/>
              </a:ext>
            </a:extLst>
          </a:blip>
          <a:srcRect l="3658" t="10902" r="46637" b="4749"/>
          <a:stretch>
            <a:fillRect/>
          </a:stretch>
        </p:blipFill>
        <p:spPr>
          <a:xfrm>
            <a:off x="-36513" y="1081088"/>
            <a:ext cx="4702176" cy="4892675"/>
          </a:xfrm>
        </p:spPr>
      </p:pic>
      <p:sp>
        <p:nvSpPr>
          <p:cNvPr id="669699" name="Title 1"/>
          <p:cNvSpPr>
            <a:spLocks noGrp="1"/>
          </p:cNvSpPr>
          <p:nvPr>
            <p:ph type="title" idx="4294967295"/>
          </p:nvPr>
        </p:nvSpPr>
        <p:spPr>
          <a:xfrm>
            <a:off x="0" y="260350"/>
            <a:ext cx="9036050" cy="720725"/>
          </a:xfrm>
          <a:solidFill>
            <a:srgbClr val="000000"/>
          </a:solidFill>
        </p:spPr>
        <p:txBody>
          <a:bodyPr anchor="ctr"/>
          <a:lstStyle/>
          <a:p>
            <a:pPr algn="ctr"/>
            <a:r>
              <a:rPr lang="en-US" sz="4000" b="1">
                <a:solidFill>
                  <a:srgbClr val="FFFFFF"/>
                </a:solidFill>
                <a:latin typeface="Arial" charset="0"/>
                <a:ea typeface="ＭＳ Ｐゴシック" charset="0"/>
                <a:cs typeface="Arial" charset="0"/>
              </a:rPr>
              <a:t>Dear God, I beg you!</a:t>
            </a:r>
          </a:p>
        </p:txBody>
      </p:sp>
      <p:sp>
        <p:nvSpPr>
          <p:cNvPr id="5" name="Title 1"/>
          <p:cNvSpPr txBox="1">
            <a:spLocks/>
          </p:cNvSpPr>
          <p:nvPr/>
        </p:nvSpPr>
        <p:spPr bwMode="auto">
          <a:xfrm>
            <a:off x="4908550" y="1125538"/>
            <a:ext cx="4211638" cy="719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Wisdom </a:t>
            </a:r>
          </a:p>
          <a:p>
            <a:pPr algn="l">
              <a:lnSpc>
                <a:spcPct val="80000"/>
              </a:lnSpc>
            </a:pPr>
            <a:r>
              <a:rPr lang="en-US" b="1">
                <a:solidFill>
                  <a:srgbClr val="FFFFFF"/>
                </a:solidFill>
                <a:latin typeface="Arial" charset="0"/>
                <a:ea typeface="ＭＳ Ｐゴシック" charset="0"/>
                <a:cs typeface="ＭＳ Ｐゴシック" charset="0"/>
              </a:rPr>
              <a:t>to understand my boss.</a:t>
            </a:r>
          </a:p>
        </p:txBody>
      </p:sp>
      <p:sp>
        <p:nvSpPr>
          <p:cNvPr id="6" name="Title 1"/>
          <p:cNvSpPr txBox="1">
            <a:spLocks/>
          </p:cNvSpPr>
          <p:nvPr/>
        </p:nvSpPr>
        <p:spPr bwMode="auto">
          <a:xfrm>
            <a:off x="4908550" y="2089150"/>
            <a:ext cx="4211638"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Love</a:t>
            </a:r>
          </a:p>
          <a:p>
            <a:pPr algn="l">
              <a:lnSpc>
                <a:spcPct val="80000"/>
              </a:lnSpc>
            </a:pPr>
            <a:r>
              <a:rPr lang="en-US" b="1">
                <a:solidFill>
                  <a:srgbClr val="FFFFFF"/>
                </a:solidFill>
                <a:latin typeface="Arial" charset="0"/>
                <a:ea typeface="ＭＳ Ｐゴシック" charset="0"/>
                <a:cs typeface="ＭＳ Ｐゴシック" charset="0"/>
              </a:rPr>
              <a:t>to forgive him.</a:t>
            </a:r>
          </a:p>
        </p:txBody>
      </p:sp>
      <p:sp>
        <p:nvSpPr>
          <p:cNvPr id="7" name="Title 1"/>
          <p:cNvSpPr txBox="1">
            <a:spLocks/>
          </p:cNvSpPr>
          <p:nvPr/>
        </p:nvSpPr>
        <p:spPr bwMode="auto">
          <a:xfrm>
            <a:off x="4908550" y="3054350"/>
            <a:ext cx="4211638"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Patience</a:t>
            </a:r>
          </a:p>
          <a:p>
            <a:pPr algn="l">
              <a:lnSpc>
                <a:spcPct val="80000"/>
              </a:lnSpc>
            </a:pPr>
            <a:r>
              <a:rPr lang="en-US" b="1">
                <a:solidFill>
                  <a:srgbClr val="FFFFFF"/>
                </a:solidFill>
                <a:latin typeface="Arial" charset="0"/>
                <a:ea typeface="ＭＳ Ｐゴシック" charset="0"/>
                <a:cs typeface="ＭＳ Ｐゴシック" charset="0"/>
              </a:rPr>
              <a:t>to understand his deeds.</a:t>
            </a:r>
          </a:p>
        </p:txBody>
      </p:sp>
      <p:sp>
        <p:nvSpPr>
          <p:cNvPr id="8" name="Title 1"/>
          <p:cNvSpPr txBox="1">
            <a:spLocks/>
          </p:cNvSpPr>
          <p:nvPr/>
        </p:nvSpPr>
        <p:spPr bwMode="auto">
          <a:xfrm>
            <a:off x="4908550" y="4019550"/>
            <a:ext cx="4211638"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But Dearest God,</a:t>
            </a:r>
          </a:p>
          <a:p>
            <a:pPr algn="l">
              <a:lnSpc>
                <a:spcPct val="80000"/>
              </a:lnSpc>
            </a:pPr>
            <a:r>
              <a:rPr lang="en-US" b="1">
                <a:solidFill>
                  <a:srgbClr val="FFFFFF"/>
                </a:solidFill>
                <a:latin typeface="Arial" charset="0"/>
                <a:ea typeface="ＭＳ Ｐゴシック" charset="0"/>
                <a:cs typeface="ＭＳ Ｐゴシック" charset="0"/>
              </a:rPr>
              <a:t>Don</a:t>
            </a:r>
            <a:r>
              <a:rPr lang="fr-FR"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t give me the Power.</a:t>
            </a:r>
          </a:p>
        </p:txBody>
      </p:sp>
      <p:sp>
        <p:nvSpPr>
          <p:cNvPr id="9" name="Title 1"/>
          <p:cNvSpPr txBox="1">
            <a:spLocks/>
          </p:cNvSpPr>
          <p:nvPr/>
        </p:nvSpPr>
        <p:spPr bwMode="auto">
          <a:xfrm>
            <a:off x="4908550" y="4984750"/>
            <a:ext cx="4211638" cy="719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Because if you give me the Power…</a:t>
            </a:r>
          </a:p>
        </p:txBody>
      </p:sp>
      <p:sp>
        <p:nvSpPr>
          <p:cNvPr id="10" name="Title 1"/>
          <p:cNvSpPr txBox="1">
            <a:spLocks/>
          </p:cNvSpPr>
          <p:nvPr/>
        </p:nvSpPr>
        <p:spPr bwMode="auto">
          <a:xfrm>
            <a:off x="4908550" y="5949950"/>
            <a:ext cx="4211638" cy="719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sz="3600" b="1">
                <a:solidFill>
                  <a:srgbClr val="FFFFFF"/>
                </a:solidFill>
                <a:latin typeface="Arial" charset="0"/>
                <a:ea typeface="ＭＳ Ｐゴシック" charset="0"/>
                <a:cs typeface="ＭＳ Ｐゴシック" charset="0"/>
              </a:rPr>
              <a:t>I</a:t>
            </a:r>
            <a:r>
              <a:rPr lang="fr-FR" sz="3600" b="1">
                <a:solidFill>
                  <a:srgbClr val="FFFFFF"/>
                </a:solidFill>
                <a:latin typeface="Arial" charset="0"/>
                <a:ea typeface="ＭＳ Ｐゴシック" charset="0"/>
                <a:cs typeface="ＭＳ Ｐゴシック" charset="0"/>
              </a:rPr>
              <a:t>'</a:t>
            </a:r>
            <a:r>
              <a:rPr lang="en-US" sz="3600" b="1">
                <a:solidFill>
                  <a:srgbClr val="FFFFFF"/>
                </a:solidFill>
                <a:latin typeface="Arial" charset="0"/>
                <a:ea typeface="ＭＳ Ｐゴシック" charset="0"/>
                <a:cs typeface="ＭＳ Ｐゴシック" charset="0"/>
              </a:rPr>
              <a:t>ll break his head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pPr>
              <a:defRPr/>
            </a:pPr>
            <a:r>
              <a:rPr lang="en-US" smtClean="0"/>
              <a:t>Siege &amp; Attack</a:t>
            </a:r>
          </a:p>
        </p:txBody>
      </p:sp>
      <p:pic>
        <p:nvPicPr>
          <p:cNvPr id="24578" name="Picture 2" descr="scene06"/>
          <p:cNvPicPr>
            <a:picLocks noChangeAspect="1" noChangeArrowheads="1"/>
          </p:cNvPicPr>
          <p:nvPr/>
        </p:nvPicPr>
        <p:blipFill>
          <a:blip r:embed="rId4"/>
          <a:srcRect/>
          <a:stretch>
            <a:fillRect/>
          </a:stretch>
        </p:blipFill>
        <p:spPr bwMode="auto">
          <a:xfrm>
            <a:off x="0" y="0"/>
            <a:ext cx="8458200" cy="6858000"/>
          </a:xfrm>
          <a:prstGeom prst="rect">
            <a:avLst/>
          </a:prstGeom>
          <a:solidFill>
            <a:schemeClr val="bg2"/>
          </a:solidFill>
          <a:effectLst>
            <a:outerShdw blurRad="63500" dist="148106" dir="12657825" algn="ctr" rotWithShape="0">
              <a:schemeClr val="tx1">
                <a:alpha val="74998"/>
              </a:schemeClr>
            </a:outerShdw>
          </a:effectLst>
        </p:spPr>
      </p:pic>
      <p:sp>
        <p:nvSpPr>
          <p:cNvPr id="386052" name="WordArt 3"/>
          <p:cNvSpPr>
            <a:spLocks noChangeArrowheads="1" noChangeShapeType="1" noTextEdit="1"/>
          </p:cNvSpPr>
          <p:nvPr/>
        </p:nvSpPr>
        <p:spPr bwMode="auto">
          <a:xfrm>
            <a:off x="4114800" y="304800"/>
            <a:ext cx="3724275" cy="15240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r>
              <a:rPr lang="en-US" sz="3600" b="1" kern="10">
                <a:ln w="9525">
                  <a:round/>
                  <a:headEnd/>
                  <a:tailEnd/>
                </a:ln>
                <a:gradFill rotWithShape="1">
                  <a:gsLst>
                    <a:gs pos="0">
                      <a:srgbClr val="FFE701"/>
                    </a:gs>
                    <a:gs pos="100000">
                      <a:srgbClr val="FE3E02"/>
                    </a:gs>
                  </a:gsLst>
                  <a:lin ang="5400000" scaled="1"/>
                </a:gradFill>
                <a:latin typeface="Arial"/>
                <a:ea typeface="Arial"/>
                <a:cs typeface="Arial"/>
              </a:rPr>
              <a:t>Bao vây và tấn công</a:t>
            </a:r>
          </a:p>
        </p:txBody>
      </p:sp>
      <p:sp>
        <p:nvSpPr>
          <p:cNvPr id="24580" name="Text Box 4"/>
          <p:cNvSpPr txBox="1">
            <a:spLocks noChangeArrowheads="1"/>
          </p:cNvSpPr>
          <p:nvPr/>
        </p:nvSpPr>
        <p:spPr bwMode="auto">
          <a:xfrm>
            <a:off x="304800" y="5562600"/>
            <a:ext cx="8839200" cy="1077913"/>
          </a:xfrm>
          <a:prstGeom prst="rect">
            <a:avLst/>
          </a:prstGeom>
          <a:solidFill>
            <a:srgbClr val="FCE9C8"/>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3200" b="1" dirty="0" err="1" smtClean="0"/>
              <a:t>Xem</a:t>
            </a:r>
            <a:r>
              <a:rPr lang="en-US" sz="3200" b="1" dirty="0" smtClean="0"/>
              <a:t> H. Hunt, </a:t>
            </a:r>
            <a:r>
              <a:rPr lang="en-US" altLang="ja-JP" sz="3200" b="1" dirty="0" smtClean="0"/>
              <a:t>"</a:t>
            </a:r>
            <a:r>
              <a:rPr lang="en-US" sz="3200" b="1" dirty="0" err="1" smtClean="0"/>
              <a:t>Chiến</a:t>
            </a:r>
            <a:r>
              <a:rPr lang="en-US" sz="3200" b="1" dirty="0" smtClean="0"/>
              <a:t> </a:t>
            </a:r>
            <a:r>
              <a:rPr lang="en-US" sz="3200" b="1" dirty="0" err="1" smtClean="0"/>
              <a:t>tranh</a:t>
            </a:r>
            <a:r>
              <a:rPr lang="en-US" sz="3200" b="1" dirty="0" smtClean="0"/>
              <a:t> </a:t>
            </a:r>
            <a:r>
              <a:rPr lang="en-US" sz="3200" b="1" dirty="0" err="1" smtClean="0"/>
              <a:t>vây</a:t>
            </a:r>
            <a:r>
              <a:rPr lang="en-US" sz="3200" b="1" dirty="0" smtClean="0"/>
              <a:t> </a:t>
            </a:r>
            <a:r>
              <a:rPr lang="en-US" sz="3200" b="1" dirty="0" err="1" smtClean="0"/>
              <a:t>thành</a:t>
            </a:r>
            <a:r>
              <a:rPr lang="en-US" sz="3200" b="1" dirty="0" smtClean="0"/>
              <a:t> </a:t>
            </a:r>
            <a:r>
              <a:rPr lang="en-US" sz="3200" b="1" dirty="0" err="1" smtClean="0"/>
              <a:t>vào</a:t>
            </a:r>
            <a:r>
              <a:rPr lang="en-US" sz="3200" b="1" dirty="0" smtClean="0"/>
              <a:t> </a:t>
            </a:r>
            <a:r>
              <a:rPr lang="en-US" sz="3200" b="1" dirty="0" err="1" smtClean="0"/>
              <a:t>tk</a:t>
            </a:r>
            <a:r>
              <a:rPr lang="en-US" sz="3200" b="1" dirty="0" smtClean="0"/>
              <a:t> </a:t>
            </a:r>
            <a:r>
              <a:rPr lang="en-US" sz="3200" b="1" dirty="0" err="1" smtClean="0"/>
              <a:t>thứ</a:t>
            </a:r>
            <a:r>
              <a:rPr lang="en-US" sz="3200" b="1" dirty="0" smtClean="0"/>
              <a:t> 6,</a:t>
            </a:r>
            <a:r>
              <a:rPr lang="en-US" altLang="ja-JP" sz="3200" b="1" dirty="0" smtClean="0"/>
              <a:t>"</a:t>
            </a:r>
            <a:r>
              <a:rPr lang="en-US" sz="3200" b="1" dirty="0" smtClean="0"/>
              <a:t> </a:t>
            </a:r>
            <a:r>
              <a:rPr lang="en-US" sz="3200" b="1" i="1" dirty="0" smtClean="0"/>
              <a:t>Biblical Illustrator</a:t>
            </a:r>
            <a:r>
              <a:rPr lang="en-US" sz="3200" b="1" dirty="0" smtClean="0"/>
              <a:t> (Fall </a:t>
            </a:r>
            <a:r>
              <a:rPr lang="fr-FR" altLang="ja-JP" sz="3200" b="1" dirty="0" smtClean="0"/>
              <a:t>'</a:t>
            </a:r>
            <a:r>
              <a:rPr lang="en-US" sz="3200" b="1" dirty="0" smtClean="0"/>
              <a:t>96): 43-45</a:t>
            </a:r>
          </a:p>
        </p:txBody>
      </p:sp>
      <p:sp>
        <p:nvSpPr>
          <p:cNvPr id="386054" name="Text Box 5"/>
          <p:cNvSpPr txBox="1">
            <a:spLocks noChangeArrowheads="1"/>
          </p:cNvSpPr>
          <p:nvPr/>
        </p:nvSpPr>
        <p:spPr bwMode="auto">
          <a:xfrm>
            <a:off x="8442325" y="117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t>614</a:t>
            </a:r>
            <a:endParaRPr lang="en-US"/>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671746"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2"/>
          <p:cNvSpPr>
            <a:spLocks noGrp="1" noChangeArrowheads="1"/>
          </p:cNvSpPr>
          <p:nvPr>
            <p:ph type="ctrTitle" idx="4294967295"/>
          </p:nvPr>
        </p:nvSpPr>
        <p:spPr>
          <a:xfrm>
            <a:off x="4038600" y="5562600"/>
            <a:ext cx="5029200" cy="914400"/>
          </a:xfrm>
        </p:spPr>
        <p:txBody>
          <a:bodyPr/>
          <a:lstStyle/>
          <a:p>
            <a:pPr eaLnBrk="1" hangingPunct="1"/>
            <a:r>
              <a:rPr lang="en-US" sz="5400" b="1">
                <a:latin typeface="Copperplate Gothic Light" charset="0"/>
                <a:ea typeface="MS Pゴシック" charset="0"/>
                <a:cs typeface="MS Pゴシック" charset="0"/>
              </a:rPr>
              <a:t>Giô-na than vãn</a:t>
            </a:r>
          </a:p>
        </p:txBody>
      </p:sp>
      <p:sp>
        <p:nvSpPr>
          <p:cNvPr id="673794" name="Rectangle 11"/>
          <p:cNvSpPr>
            <a:spLocks noChangeArrowheads="1"/>
          </p:cNvSpPr>
          <p:nvPr/>
        </p:nvSpPr>
        <p:spPr bwMode="auto">
          <a:xfrm>
            <a:off x="533400" y="762000"/>
            <a:ext cx="822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800">
                <a:solidFill>
                  <a:srgbClr val="000000"/>
                </a:solidFill>
                <a:latin typeface="Tahoma" charset="0"/>
                <a:ea typeface="MS Pゴシック" charset="0"/>
                <a:cs typeface="MS Pゴシック" charset="0"/>
              </a:rPr>
              <a:t>B.  Giô-na quan tâm đến một </a:t>
            </a:r>
            <a:r>
              <a:rPr lang="en-US" sz="4800">
                <a:solidFill>
                  <a:srgbClr val="007E0E"/>
                </a:solidFill>
                <a:latin typeface="Tahoma" charset="0"/>
                <a:ea typeface="MS Pゴシック" charset="0"/>
                <a:cs typeface="MS Pゴシック" charset="0"/>
              </a:rPr>
              <a:t>dây dưa</a:t>
            </a:r>
            <a:r>
              <a:rPr lang="en-US" sz="4800">
                <a:solidFill>
                  <a:srgbClr val="000000"/>
                </a:solidFill>
                <a:latin typeface="Tahoma" charset="0"/>
                <a:ea typeface="MS Pゴシック" charset="0"/>
                <a:cs typeface="MS Pゴシック" charset="0"/>
              </a:rPr>
              <a:t>, vì vậy nó héo làm Giô-na nổi giận (4:5-9)</a:t>
            </a:r>
          </a:p>
        </p:txBody>
      </p:sp>
      <p:pic>
        <p:nvPicPr>
          <p:cNvPr id="67379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672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4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675843" name="Rectangle 2"/>
          <p:cNvSpPr>
            <a:spLocks noGrp="1" noChangeArrowheads="1"/>
          </p:cNvSpPr>
          <p:nvPr>
            <p:ph type="title" idx="4294967295"/>
          </p:nvPr>
        </p:nvSpPr>
        <p:spPr>
          <a:xfrm>
            <a:off x="304800" y="609600"/>
            <a:ext cx="2438400" cy="5867400"/>
          </a:xfrm>
        </p:spPr>
        <p:txBody>
          <a:bodyPr/>
          <a:lstStyle/>
          <a:p>
            <a:pPr eaLnBrk="1" hangingPunct="1"/>
            <a:r>
              <a:rPr kumimoji="1" lang="en-US">
                <a:solidFill>
                  <a:srgbClr val="FFFFFF"/>
                </a:solidFill>
                <a:latin typeface="Arial" charset="0"/>
                <a:ea typeface="ＭＳ Ｐゴシック" charset="0"/>
                <a:cs typeface="ＭＳ Ｐゴシック" charset="0"/>
              </a:rPr>
              <a:t>Giô-na đi đến phía đông thành phố</a:t>
            </a:r>
            <a:endParaRPr kumimoji="1" lang="en-US">
              <a:latin typeface="Arial" charset="0"/>
              <a:ea typeface="ＭＳ Ｐゴシック" charset="0"/>
              <a:cs typeface="ＭＳ Ｐゴシック" charset="0"/>
            </a:endParaRPr>
          </a:p>
        </p:txBody>
      </p:sp>
      <p:pic>
        <p:nvPicPr>
          <p:cNvPr id="675844" name="Picture 4"/>
          <p:cNvPicPr>
            <a:picLocks noChangeAspect="1" noChangeArrowheads="1"/>
          </p:cNvPicPr>
          <p:nvPr/>
        </p:nvPicPr>
        <p:blipFill>
          <a:blip r:embed="rId4">
            <a:extLst>
              <a:ext uri="{28A0092B-C50C-407E-A947-70E740481C1C}">
                <a14:useLocalDpi xmlns:a14="http://schemas.microsoft.com/office/drawing/2010/main" val="0"/>
              </a:ext>
            </a:extLst>
          </a:blip>
          <a:srcRect l="3732" t="35896" r="59409" b="41988"/>
          <a:stretch>
            <a:fillRect/>
          </a:stretch>
        </p:blipFill>
        <p:spPr bwMode="auto">
          <a:xfrm>
            <a:off x="2895600" y="1219200"/>
            <a:ext cx="6019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67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7891"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ea typeface="ＭＳ Ｐゴシック" charset="0"/>
                <a:cs typeface="ＭＳ Ｐゴシック" charset="0"/>
              </a:rPr>
              <a:t>607</a:t>
            </a:r>
          </a:p>
        </p:txBody>
      </p:sp>
      <p:sp>
        <p:nvSpPr>
          <p:cNvPr id="177160" name="Freeform 8"/>
          <p:cNvSpPr>
            <a:spLocks/>
          </p:cNvSpPr>
          <p:nvPr/>
        </p:nvSpPr>
        <p:spPr bwMode="auto">
          <a:xfrm rot="629745">
            <a:off x="3200400" y="1985963"/>
            <a:ext cx="2362200" cy="2281237"/>
          </a:xfrm>
          <a:custGeom>
            <a:avLst/>
            <a:gdLst>
              <a:gd name="T0" fmla="*/ 0 w 1680"/>
              <a:gd name="T1" fmla="*/ 2281237 h 1437"/>
              <a:gd name="T2" fmla="*/ 112486 w 1680"/>
              <a:gd name="T3" fmla="*/ 2100262 h 1437"/>
              <a:gd name="T4" fmla="*/ 97019 w 1680"/>
              <a:gd name="T5" fmla="*/ 2027237 h 1437"/>
              <a:gd name="T6" fmla="*/ 64679 w 1680"/>
              <a:gd name="T7" fmla="*/ 1919287 h 1437"/>
              <a:gd name="T8" fmla="*/ 97019 w 1680"/>
              <a:gd name="T9" fmla="*/ 1773237 h 1437"/>
              <a:gd name="T10" fmla="*/ 209505 w 1680"/>
              <a:gd name="T11" fmla="*/ 1738312 h 1437"/>
              <a:gd name="T12" fmla="*/ 241844 w 1680"/>
              <a:gd name="T13" fmla="*/ 1628775 h 1437"/>
              <a:gd name="T14" fmla="*/ 64679 w 1680"/>
              <a:gd name="T15" fmla="*/ 1265237 h 1437"/>
              <a:gd name="T16" fmla="*/ 177165 w 1680"/>
              <a:gd name="T17" fmla="*/ 1193800 h 1437"/>
              <a:gd name="T18" fmla="*/ 192632 w 1680"/>
              <a:gd name="T19" fmla="*/ 1138237 h 1437"/>
              <a:gd name="T20" fmla="*/ 305117 w 1680"/>
              <a:gd name="T21" fmla="*/ 1103312 h 1437"/>
              <a:gd name="T22" fmla="*/ 241844 w 1680"/>
              <a:gd name="T23" fmla="*/ 1030287 h 1437"/>
              <a:gd name="T24" fmla="*/ 241844 w 1680"/>
              <a:gd name="T25" fmla="*/ 1030287 h 1437"/>
              <a:gd name="T26" fmla="*/ 337457 w 1680"/>
              <a:gd name="T27" fmla="*/ 1047750 h 1437"/>
              <a:gd name="T28" fmla="*/ 369797 w 1680"/>
              <a:gd name="T29" fmla="*/ 884237 h 1437"/>
              <a:gd name="T30" fmla="*/ 417603 w 1680"/>
              <a:gd name="T31" fmla="*/ 866775 h 1437"/>
              <a:gd name="T32" fmla="*/ 497749 w 1680"/>
              <a:gd name="T33" fmla="*/ 830262 h 1437"/>
              <a:gd name="T34" fmla="*/ 546962 w 1680"/>
              <a:gd name="T35" fmla="*/ 666750 h 1437"/>
              <a:gd name="T36" fmla="*/ 642575 w 1680"/>
              <a:gd name="T37" fmla="*/ 395287 h 1437"/>
              <a:gd name="T38" fmla="*/ 771933 w 1680"/>
              <a:gd name="T39" fmla="*/ 539750 h 1437"/>
              <a:gd name="T40" fmla="*/ 755060 w 1680"/>
              <a:gd name="T41" fmla="*/ 158750 h 1437"/>
              <a:gd name="T42" fmla="*/ 739594 w 1680"/>
              <a:gd name="T43" fmla="*/ 68262 h 1437"/>
              <a:gd name="T44" fmla="*/ 722721 w 1680"/>
              <a:gd name="T45" fmla="*/ 14287 h 1437"/>
              <a:gd name="T46" fmla="*/ 819740 w 1680"/>
              <a:gd name="T47" fmla="*/ 31750 h 1437"/>
              <a:gd name="T48" fmla="*/ 1029244 w 1680"/>
              <a:gd name="T49" fmla="*/ 14287 h 1437"/>
              <a:gd name="T50" fmla="*/ 1237343 w 1680"/>
              <a:gd name="T51" fmla="*/ 177800 h 1437"/>
              <a:gd name="T52" fmla="*/ 1429975 w 1680"/>
              <a:gd name="T53" fmla="*/ 341312 h 1437"/>
              <a:gd name="T54" fmla="*/ 1526994 w 1680"/>
              <a:gd name="T55" fmla="*/ 249237 h 1437"/>
              <a:gd name="T56" fmla="*/ 1671819 w 1680"/>
              <a:gd name="T57" fmla="*/ 358775 h 1437"/>
              <a:gd name="T58" fmla="*/ 1735092 w 1680"/>
              <a:gd name="T59" fmla="*/ 249237 h 1437"/>
              <a:gd name="T60" fmla="*/ 1784305 w 1680"/>
              <a:gd name="T61" fmla="*/ 268287 h 1437"/>
              <a:gd name="T62" fmla="*/ 1847578 w 1680"/>
              <a:gd name="T63" fmla="*/ 249237 h 1437"/>
              <a:gd name="T64" fmla="*/ 1864451 w 1680"/>
              <a:gd name="T65" fmla="*/ 177800 h 1437"/>
              <a:gd name="T66" fmla="*/ 1944597 w 1680"/>
              <a:gd name="T67" fmla="*/ 285750 h 1437"/>
              <a:gd name="T68" fmla="*/ 2121762 w 1680"/>
              <a:gd name="T69" fmla="*/ 341312 h 1437"/>
              <a:gd name="T70" fmla="*/ 2266587 w 1680"/>
              <a:gd name="T71" fmla="*/ 322262 h 1437"/>
              <a:gd name="T72" fmla="*/ 2314394 w 1680"/>
              <a:gd name="T73" fmla="*/ 304800 h 1437"/>
              <a:gd name="T74" fmla="*/ 2362200 w 1680"/>
              <a:gd name="T75" fmla="*/ 322262 h 14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80"/>
              <a:gd name="T115" fmla="*/ 0 h 1437"/>
              <a:gd name="T116" fmla="*/ 1680 w 1680"/>
              <a:gd name="T117" fmla="*/ 1437 h 14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80" h="1437">
                <a:moveTo>
                  <a:pt x="0" y="1437"/>
                </a:moveTo>
                <a:cubicBezTo>
                  <a:pt x="16" y="1357"/>
                  <a:pt x="26" y="1376"/>
                  <a:pt x="80" y="1323"/>
                </a:cubicBezTo>
                <a:cubicBezTo>
                  <a:pt x="76" y="1307"/>
                  <a:pt x="73" y="1292"/>
                  <a:pt x="69" y="1277"/>
                </a:cubicBezTo>
                <a:cubicBezTo>
                  <a:pt x="62" y="1254"/>
                  <a:pt x="46" y="1209"/>
                  <a:pt x="46" y="1209"/>
                </a:cubicBezTo>
                <a:cubicBezTo>
                  <a:pt x="55" y="1178"/>
                  <a:pt x="51" y="1143"/>
                  <a:pt x="69" y="1117"/>
                </a:cubicBezTo>
                <a:cubicBezTo>
                  <a:pt x="72" y="1112"/>
                  <a:pt x="137" y="1097"/>
                  <a:pt x="149" y="1095"/>
                </a:cubicBezTo>
                <a:cubicBezTo>
                  <a:pt x="156" y="1072"/>
                  <a:pt x="172" y="1050"/>
                  <a:pt x="172" y="1026"/>
                </a:cubicBezTo>
                <a:cubicBezTo>
                  <a:pt x="172" y="937"/>
                  <a:pt x="103" y="855"/>
                  <a:pt x="46" y="797"/>
                </a:cubicBezTo>
                <a:cubicBezTo>
                  <a:pt x="19" y="722"/>
                  <a:pt x="32" y="793"/>
                  <a:pt x="126" y="752"/>
                </a:cubicBezTo>
                <a:cubicBezTo>
                  <a:pt x="137" y="747"/>
                  <a:pt x="127" y="724"/>
                  <a:pt x="137" y="717"/>
                </a:cubicBezTo>
                <a:cubicBezTo>
                  <a:pt x="158" y="699"/>
                  <a:pt x="190" y="703"/>
                  <a:pt x="217" y="695"/>
                </a:cubicBezTo>
                <a:lnTo>
                  <a:pt x="172" y="649"/>
                </a:lnTo>
                <a:cubicBezTo>
                  <a:pt x="172" y="649"/>
                  <a:pt x="172" y="649"/>
                  <a:pt x="172" y="649"/>
                </a:cubicBezTo>
                <a:cubicBezTo>
                  <a:pt x="194" y="652"/>
                  <a:pt x="217" y="656"/>
                  <a:pt x="240" y="660"/>
                </a:cubicBezTo>
                <a:cubicBezTo>
                  <a:pt x="247" y="625"/>
                  <a:pt x="241" y="584"/>
                  <a:pt x="263" y="557"/>
                </a:cubicBezTo>
                <a:cubicBezTo>
                  <a:pt x="270" y="547"/>
                  <a:pt x="285" y="550"/>
                  <a:pt x="297" y="546"/>
                </a:cubicBezTo>
                <a:cubicBezTo>
                  <a:pt x="316" y="538"/>
                  <a:pt x="335" y="530"/>
                  <a:pt x="354" y="523"/>
                </a:cubicBezTo>
                <a:cubicBezTo>
                  <a:pt x="365" y="488"/>
                  <a:pt x="381" y="455"/>
                  <a:pt x="389" y="420"/>
                </a:cubicBezTo>
                <a:cubicBezTo>
                  <a:pt x="428" y="241"/>
                  <a:pt x="355" y="273"/>
                  <a:pt x="457" y="249"/>
                </a:cubicBezTo>
                <a:cubicBezTo>
                  <a:pt x="496" y="275"/>
                  <a:pt x="522" y="300"/>
                  <a:pt x="549" y="340"/>
                </a:cubicBezTo>
                <a:cubicBezTo>
                  <a:pt x="545" y="260"/>
                  <a:pt x="543" y="179"/>
                  <a:pt x="537" y="100"/>
                </a:cubicBezTo>
                <a:cubicBezTo>
                  <a:pt x="535" y="80"/>
                  <a:pt x="530" y="61"/>
                  <a:pt x="526" y="43"/>
                </a:cubicBezTo>
                <a:cubicBezTo>
                  <a:pt x="523" y="31"/>
                  <a:pt x="502" y="13"/>
                  <a:pt x="514" y="9"/>
                </a:cubicBezTo>
                <a:cubicBezTo>
                  <a:pt x="535" y="0"/>
                  <a:pt x="560" y="16"/>
                  <a:pt x="583" y="20"/>
                </a:cubicBezTo>
                <a:cubicBezTo>
                  <a:pt x="635" y="38"/>
                  <a:pt x="680" y="25"/>
                  <a:pt x="732" y="9"/>
                </a:cubicBezTo>
                <a:cubicBezTo>
                  <a:pt x="768" y="65"/>
                  <a:pt x="823" y="82"/>
                  <a:pt x="880" y="112"/>
                </a:cubicBezTo>
                <a:cubicBezTo>
                  <a:pt x="932" y="138"/>
                  <a:pt x="976" y="173"/>
                  <a:pt x="1017" y="215"/>
                </a:cubicBezTo>
                <a:cubicBezTo>
                  <a:pt x="1026" y="205"/>
                  <a:pt x="1067" y="159"/>
                  <a:pt x="1086" y="157"/>
                </a:cubicBezTo>
                <a:cubicBezTo>
                  <a:pt x="1121" y="151"/>
                  <a:pt x="1168" y="206"/>
                  <a:pt x="1189" y="226"/>
                </a:cubicBezTo>
                <a:cubicBezTo>
                  <a:pt x="1197" y="200"/>
                  <a:pt x="1202" y="167"/>
                  <a:pt x="1234" y="157"/>
                </a:cubicBezTo>
                <a:cubicBezTo>
                  <a:pt x="1245" y="153"/>
                  <a:pt x="1257" y="165"/>
                  <a:pt x="1269" y="169"/>
                </a:cubicBezTo>
                <a:cubicBezTo>
                  <a:pt x="1284" y="165"/>
                  <a:pt x="1303" y="167"/>
                  <a:pt x="1314" y="157"/>
                </a:cubicBezTo>
                <a:cubicBezTo>
                  <a:pt x="1324" y="146"/>
                  <a:pt x="1310" y="115"/>
                  <a:pt x="1326" y="112"/>
                </a:cubicBezTo>
                <a:cubicBezTo>
                  <a:pt x="1340" y="108"/>
                  <a:pt x="1375" y="172"/>
                  <a:pt x="1383" y="180"/>
                </a:cubicBezTo>
                <a:cubicBezTo>
                  <a:pt x="1420" y="217"/>
                  <a:pt x="1453" y="207"/>
                  <a:pt x="1509" y="215"/>
                </a:cubicBezTo>
                <a:cubicBezTo>
                  <a:pt x="1543" y="211"/>
                  <a:pt x="1577" y="208"/>
                  <a:pt x="1612" y="203"/>
                </a:cubicBezTo>
                <a:cubicBezTo>
                  <a:pt x="1623" y="201"/>
                  <a:pt x="1634" y="192"/>
                  <a:pt x="1646" y="192"/>
                </a:cubicBezTo>
                <a:cubicBezTo>
                  <a:pt x="1657" y="192"/>
                  <a:pt x="1680" y="203"/>
                  <a:pt x="1680" y="203"/>
                </a:cubicBezTo>
              </a:path>
            </a:pathLst>
          </a:custGeom>
          <a:noFill/>
          <a:ln w="76200">
            <a:solidFill>
              <a:schemeClr val="tx1"/>
            </a:solidFill>
            <a:round/>
            <a:headEnd/>
            <a:tailEnd/>
          </a:ln>
          <a:effectLst>
            <a:outerShdw blurRad="63500"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77161" name="Text Box 9"/>
          <p:cNvSpPr txBox="1">
            <a:spLocks noChangeArrowheads="1"/>
          </p:cNvSpPr>
          <p:nvPr/>
        </p:nvSpPr>
        <p:spPr bwMode="auto">
          <a:xfrm>
            <a:off x="0" y="5943600"/>
            <a:ext cx="9144000" cy="831850"/>
          </a:xfrm>
          <a:prstGeom prst="rect">
            <a:avLst/>
          </a:prstGeom>
          <a:solidFill>
            <a:srgbClr val="FF0000"/>
          </a:solidFill>
          <a:ln w="9525">
            <a:solidFill>
              <a:srgbClr val="030201"/>
            </a:solidFill>
            <a:miter lim="800000"/>
            <a:headEnd/>
            <a:tailEnd/>
          </a:ln>
          <a:effec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kumimoji="1" lang="en-US" smtClean="0">
                <a:solidFill>
                  <a:srgbClr val="FFFFFF"/>
                </a:solidFill>
                <a:effectLst>
                  <a:outerShdw blurRad="38100" dist="38100" dir="2700000" algn="tl">
                    <a:srgbClr val="000000"/>
                  </a:outerShdw>
                </a:effectLst>
                <a:cs typeface="Arial" charset="0"/>
              </a:rPr>
              <a:t>Có lẽ ông nghĩ sự đoán phạt của Đức Chúa Trời sẽ đến từ GRSL ở phía tây nên ông không muốn đi về phía đó!</a:t>
            </a:r>
          </a:p>
        </p:txBody>
      </p:sp>
      <p:sp>
        <p:nvSpPr>
          <p:cNvPr id="677894" name="Title 6"/>
          <p:cNvSpPr>
            <a:spLocks noGrp="1"/>
          </p:cNvSpPr>
          <p:nvPr>
            <p:ph type="title" idx="4294967295"/>
          </p:nvPr>
        </p:nvSpPr>
        <p:spPr>
          <a:xfrm>
            <a:off x="4343400" y="4740275"/>
            <a:ext cx="4800600" cy="1050925"/>
          </a:xfrm>
          <a:solidFill>
            <a:srgbClr val="000000"/>
          </a:solidFill>
        </p:spPr>
        <p:txBody>
          <a:bodyPr/>
          <a:lstStyle/>
          <a:p>
            <a:pPr algn="ctr"/>
            <a:r>
              <a:rPr lang="en-US" sz="3200">
                <a:solidFill>
                  <a:schemeClr val="tx1"/>
                </a:solidFill>
                <a:latin typeface="Arial" charset="0"/>
                <a:ea typeface="ＭＳ Ｐゴシック" charset="0"/>
                <a:cs typeface="Arial" charset="0"/>
              </a:rPr>
              <a:t>Vì sao ông ngồi phía đông thành phố?</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7160"/>
                                        </p:tgtEl>
                                        <p:attrNameLst>
                                          <p:attrName>style.visibility</p:attrName>
                                        </p:attrNameLst>
                                      </p:cBhvr>
                                      <p:to>
                                        <p:strVal val="visible"/>
                                      </p:to>
                                    </p:set>
                                    <p:animEffect transition="in" filter="wipe(down)">
                                      <p:cBhvr>
                                        <p:cTn id="7" dur="500"/>
                                        <p:tgtEl>
                                          <p:spTgt spid="17716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7161"/>
                                        </p:tgtEl>
                                        <p:attrNameLst>
                                          <p:attrName>style.visibility</p:attrName>
                                        </p:attrNameLst>
                                      </p:cBhvr>
                                      <p:to>
                                        <p:strVal val="visible"/>
                                      </p:to>
                                    </p:set>
                                    <p:animEffect transition="in" filter="box(in)">
                                      <p:cBhvr>
                                        <p:cTn id="10" dur="500"/>
                                        <p:tgtEl>
                                          <p:spTgt spid="177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1"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latin typeface="Arial" charset="0"/>
                <a:ea typeface="ＭＳ Ｐゴシック" charset="0"/>
                <a:cs typeface="ＭＳ Ｐゴシック" charset="0"/>
              </a:rPr>
              <a:t>Lễ Lều Tạm (Shelters)</a:t>
            </a:r>
          </a:p>
        </p:txBody>
      </p:sp>
      <p:pic>
        <p:nvPicPr>
          <p:cNvPr id="679938" name="Picture 3" descr="Tabernacles"/>
          <p:cNvPicPr>
            <a:picLocks noChangeAspect="1" noChangeArrowheads="1"/>
          </p:cNvPicPr>
          <p:nvPr/>
        </p:nvPicPr>
        <p:blipFill>
          <a:blip r:embed="rId3">
            <a:extLst>
              <a:ext uri="{28A0092B-C50C-407E-A947-70E740481C1C}">
                <a14:useLocalDpi xmlns:a14="http://schemas.microsoft.com/office/drawing/2010/main" val="0"/>
              </a:ext>
            </a:extLst>
          </a:blip>
          <a:srcRect t="35675"/>
          <a:stretch>
            <a:fillRect/>
          </a:stretch>
        </p:blipFill>
        <p:spPr bwMode="auto">
          <a:xfrm>
            <a:off x="0" y="1371600"/>
            <a:ext cx="91440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4" descr="jonah4angry.jpg"/>
          <p:cNvPicPr>
            <a:picLocks noChangeAspect="1"/>
          </p:cNvPicPr>
          <p:nvPr/>
        </p:nvPicPr>
        <p:blipFill>
          <a:blip r:embed="rId3">
            <a:lum bright="-6000"/>
            <a:extLst>
              <a:ext uri="{28A0092B-C50C-407E-A947-70E740481C1C}">
                <a14:useLocalDpi xmlns:a14="http://schemas.microsoft.com/office/drawing/2010/main" val="0"/>
              </a:ext>
            </a:extLst>
          </a:blip>
          <a:srcRect b="223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800" y="152400"/>
            <a:ext cx="2514600" cy="2124075"/>
          </a:xfrm>
        </p:spPr>
        <p:txBody>
          <a:bodyPr/>
          <a:lstStyle/>
          <a:p>
            <a:pPr algn="l">
              <a:defRPr/>
            </a:pPr>
            <a:r>
              <a:rPr lang="en-US">
                <a:solidFill>
                  <a:srgbClr val="FF0000"/>
                </a:solidFill>
                <a:effectLst>
                  <a:outerShdw blurRad="38100" dist="38100" dir="2700000" algn="tl">
                    <a:srgbClr val="000000"/>
                  </a:outerShdw>
                </a:effectLst>
                <a:latin typeface="Tahoma" charset="0"/>
                <a:ea typeface="ＭＳ Ｐゴシック" charset="0"/>
                <a:cs typeface="ＭＳ Ｐゴシック" charset="0"/>
              </a:rPr>
              <a:t>Tấn công và thiêu đốt</a:t>
            </a:r>
          </a:p>
        </p:txBody>
      </p:sp>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2513" name="Picture 4" descr="jonah4angry.jpg"/>
          <p:cNvPicPr>
            <a:picLocks noChangeAspect="1"/>
          </p:cNvPicPr>
          <p:nvPr/>
        </p:nvPicPr>
        <p:blipFill>
          <a:blip r:embed="rId3">
            <a:lum bright="-6000"/>
            <a:extLst>
              <a:ext uri="{28A0092B-C50C-407E-A947-70E740481C1C}">
                <a14:useLocalDpi xmlns:a14="http://schemas.microsoft.com/office/drawing/2010/main" val="0"/>
              </a:ext>
            </a:extLst>
          </a:blip>
          <a:srcRect b="223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715000" y="4800600"/>
            <a:ext cx="3276600" cy="2057400"/>
          </a:xfrm>
        </p:spPr>
        <p:txBody>
          <a:bodyPr/>
          <a:lstStyle/>
          <a:p>
            <a:pPr algn="r">
              <a:defRPr/>
            </a:pPr>
            <a:r>
              <a:rPr lang="en-US" sz="4800" b="1">
                <a:solidFill>
                  <a:srgbClr val="1A2E00"/>
                </a:solidFill>
                <a:effectLst>
                  <a:outerShdw blurRad="47625" dist="76200" dir="2700000" algn="tl" rotWithShape="0">
                    <a:schemeClr val="tx1"/>
                  </a:outerShdw>
                </a:effectLst>
                <a:latin typeface="Olivia Brush" charset="0"/>
                <a:ea typeface="ＭＳ Ｐゴシック" charset="0"/>
                <a:cs typeface="Olivia Brush" charset="0"/>
              </a:rPr>
              <a:t>A play on words</a:t>
            </a:r>
          </a:p>
        </p:txBody>
      </p:sp>
      <p:sp>
        <p:nvSpPr>
          <p:cNvPr id="4" name="Title 1"/>
          <p:cNvSpPr txBox="1">
            <a:spLocks/>
          </p:cNvSpPr>
          <p:nvPr/>
        </p:nvSpPr>
        <p:spPr bwMode="auto">
          <a:xfrm>
            <a:off x="0" y="0"/>
            <a:ext cx="2514600" cy="9144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4800" b="1" smtClean="0">
                <a:solidFill>
                  <a:srgbClr val="1A2E00"/>
                </a:solidFill>
                <a:effectLst>
                  <a:outerShdw blurRad="47625" dist="76200" dir="2700000" algn="tl" rotWithShape="0">
                    <a:srgbClr val="FFFFFF"/>
                  </a:outerShdw>
                </a:effectLst>
                <a:latin typeface="Olivia Brush" charset="0"/>
                <a:ea typeface="ＭＳ Ｐゴシック" charset="0"/>
              </a:rPr>
              <a:t>God...</a:t>
            </a:r>
          </a:p>
        </p:txBody>
      </p:sp>
      <p:sp>
        <p:nvSpPr>
          <p:cNvPr id="5" name="Title 1"/>
          <p:cNvSpPr txBox="1">
            <a:spLocks/>
          </p:cNvSpPr>
          <p:nvPr/>
        </p:nvSpPr>
        <p:spPr bwMode="auto">
          <a:xfrm>
            <a:off x="0" y="1295400"/>
            <a:ext cx="8686800" cy="28956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a:t>
            </a:r>
            <a:r>
              <a:rPr lang="en-US" altLang="ja-JP" sz="4800" b="1" dirty="0" smtClean="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smtClean="0">
                <a:solidFill>
                  <a:srgbClr val="800000"/>
                </a:solidFill>
                <a:effectLst>
                  <a:outerShdw blurRad="47625" dist="76200" dir="2700000" algn="tl" rotWithShape="0">
                    <a:srgbClr val="FFFFFF"/>
                  </a:outerShdw>
                </a:effectLst>
                <a:latin typeface="Olivia Brush" charset="0"/>
                <a:ea typeface="ＭＳ Ｐゴシック" charset="0"/>
              </a:rPr>
              <a:t>appointed</a:t>
            </a: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a fish</a:t>
            </a:r>
            <a:r>
              <a:rPr lang="en-US" altLang="ja-JP" sz="4800" b="1" dirty="0" smtClean="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(1:17)</a:t>
            </a:r>
          </a:p>
          <a:p>
            <a:pPr algn="l">
              <a:defRPr/>
            </a:pP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a:t>
            </a:r>
            <a:r>
              <a:rPr lang="en-US" altLang="ja-JP" sz="4800" b="1" dirty="0" smtClean="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smtClean="0">
                <a:solidFill>
                  <a:srgbClr val="800000"/>
                </a:solidFill>
                <a:effectLst>
                  <a:outerShdw blurRad="47625" dist="76200" dir="2700000" algn="tl" rotWithShape="0">
                    <a:srgbClr val="FFFFFF"/>
                  </a:outerShdw>
                </a:effectLst>
                <a:latin typeface="Olivia Brush" charset="0"/>
                <a:ea typeface="ＭＳ Ｐゴシック" charset="0"/>
              </a:rPr>
              <a:t>appointed</a:t>
            </a: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a plant</a:t>
            </a:r>
            <a:r>
              <a:rPr lang="en-US" altLang="ja-JP" sz="4800" b="1" dirty="0" smtClean="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(4:6)</a:t>
            </a:r>
          </a:p>
          <a:p>
            <a:pPr algn="l">
              <a:defRPr/>
            </a:pP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a:t>
            </a:r>
            <a:r>
              <a:rPr lang="en-US" altLang="ja-JP" sz="4800" b="1" dirty="0" smtClean="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smtClean="0">
                <a:solidFill>
                  <a:srgbClr val="800000"/>
                </a:solidFill>
                <a:effectLst>
                  <a:outerShdw blurRad="47625" dist="76200" dir="2700000" algn="tl" rotWithShape="0">
                    <a:srgbClr val="FFFFFF"/>
                  </a:outerShdw>
                </a:effectLst>
                <a:latin typeface="Olivia Brush" charset="0"/>
                <a:ea typeface="ＭＳ Ｐゴシック" charset="0"/>
              </a:rPr>
              <a:t>appointed</a:t>
            </a: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a worm</a:t>
            </a:r>
            <a:r>
              <a:rPr lang="en-US" altLang="ja-JP" sz="4800" b="1" dirty="0" smtClean="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(4:7)</a:t>
            </a:r>
          </a:p>
          <a:p>
            <a:pPr algn="l">
              <a:defRPr/>
            </a:pP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a:t>
            </a:r>
            <a:r>
              <a:rPr lang="en-US" altLang="ja-JP" sz="4800" b="1" dirty="0" smtClean="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smtClean="0">
                <a:solidFill>
                  <a:srgbClr val="800000"/>
                </a:solidFill>
                <a:effectLst>
                  <a:outerShdw blurRad="47625" dist="76200" dir="2700000" algn="tl" rotWithShape="0">
                    <a:srgbClr val="FFFFFF"/>
                  </a:outerShdw>
                </a:effectLst>
                <a:latin typeface="Olivia Brush" charset="0"/>
                <a:ea typeface="ＭＳ Ｐゴシック" charset="0"/>
              </a:rPr>
              <a:t>appointed</a:t>
            </a: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a wind</a:t>
            </a:r>
            <a:r>
              <a:rPr lang="en-US" altLang="ja-JP" sz="4800" b="1" dirty="0" smtClean="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smtClean="0">
                <a:solidFill>
                  <a:srgbClr val="1A2E00"/>
                </a:solidFill>
                <a:effectLst>
                  <a:outerShdw blurRad="47625" dist="76200" dir="2700000" algn="tl" rotWithShape="0">
                    <a:srgbClr val="FFFFFF"/>
                  </a:outerShdw>
                </a:effectLst>
                <a:latin typeface="Olivia Brush" charset="0"/>
                <a:ea typeface="ＭＳ Ｐゴシック" charset="0"/>
              </a:rPr>
              <a:t> (4:8)</a:t>
            </a:r>
          </a:p>
        </p:txBody>
      </p:sp>
      <p:sp>
        <p:nvSpPr>
          <p:cNvPr id="605189" name="Text Box 6"/>
          <p:cNvSpPr txBox="1">
            <a:spLocks noChangeArrowheads="1"/>
          </p:cNvSpPr>
          <p:nvPr/>
        </p:nvSpPr>
        <p:spPr bwMode="auto">
          <a:xfrm>
            <a:off x="8375650" y="76200"/>
            <a:ext cx="6127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2000" b="1" smtClean="0">
                <a:solidFill>
                  <a:srgbClr val="1A2E00"/>
                </a:solidFill>
                <a:effectLst>
                  <a:outerShdw blurRad="47625" dist="76200" dir="2700000" algn="tl" rotWithShape="0">
                    <a:srgbClr val="FFFFFF"/>
                  </a:outerShdw>
                </a:effectLst>
                <a:latin typeface="Arial" charset="0"/>
                <a:ea typeface="ＭＳ Ｐゴシック" charset="0"/>
                <a:cs typeface="ＭＳ Ｐゴシック" charset="0"/>
              </a:rPr>
              <a:t>612</a:t>
            </a:r>
          </a:p>
        </p:txBody>
      </p:sp>
    </p:spTree>
    <p:extLst>
      <p:ext uri="{BB962C8B-B14F-4D97-AF65-F5344CB8AC3E}">
        <p14:creationId xmlns:p14="http://schemas.microsoft.com/office/powerpoint/2010/main" val="1218196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4561" name="Picture 4" descr="jonah4angry.jpg"/>
          <p:cNvPicPr>
            <a:picLocks noChangeAspect="1"/>
          </p:cNvPicPr>
          <p:nvPr/>
        </p:nvPicPr>
        <p:blipFill>
          <a:blip r:embed="rId3">
            <a:lum bright="-6000"/>
            <a:extLst>
              <a:ext uri="{28A0092B-C50C-407E-A947-70E740481C1C}">
                <a14:useLocalDpi xmlns:a14="http://schemas.microsoft.com/office/drawing/2010/main" val="0"/>
              </a:ext>
            </a:extLst>
          </a:blip>
          <a:srcRect b="223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400800" y="4572000"/>
            <a:ext cx="2590800" cy="2057400"/>
          </a:xfrm>
        </p:spPr>
        <p:txBody>
          <a:bodyPr/>
          <a:lstStyle/>
          <a:p>
            <a:pPr algn="r">
              <a:defRPr/>
            </a:pPr>
            <a:r>
              <a:rPr lang="en-US"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t>Attack &amp; Burn!</a:t>
            </a:r>
          </a:p>
        </p:txBody>
      </p:sp>
      <p:sp>
        <p:nvSpPr>
          <p:cNvPr id="5" name="Title 1"/>
          <p:cNvSpPr txBox="1">
            <a:spLocks/>
          </p:cNvSpPr>
          <p:nvPr/>
        </p:nvSpPr>
        <p:spPr bwMode="auto">
          <a:xfrm>
            <a:off x="0" y="0"/>
            <a:ext cx="9144000" cy="2819400"/>
          </a:xfrm>
          <a:prstGeom prst="rect">
            <a:avLst/>
          </a:prstGeom>
          <a:noFill/>
          <a:ln w="9525">
            <a:noFill/>
            <a:miter lim="800000"/>
            <a:headEnd/>
            <a:tailEnd/>
          </a:ln>
          <a:effectLst/>
        </p:spPr>
        <p:txBody>
          <a:bodyPr anchor="ctr"/>
          <a:lstStyle>
            <a:defPPr>
              <a:defRPr lang="en-US"/>
            </a:defPPr>
            <a:lvl1pPr algn="l">
              <a:defRPr sz="4800" b="1">
                <a:solidFill>
                  <a:srgbClr val="1A2E00"/>
                </a:solidFill>
                <a:effectLst>
                  <a:outerShdw blurRad="47625" dist="76200" dir="2700000" algn="tl" rotWithShape="0">
                    <a:schemeClr val="tx1"/>
                  </a:outerShdw>
                </a:effectLst>
                <a:latin typeface="Olivia Brush" charset="0"/>
                <a:ea typeface="ＭＳ Ｐゴシック"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sz="4000" dirty="0" smtClean="0">
                <a:effectLst>
                  <a:outerShdw blurRad="47625" dist="76200" dir="2700000" algn="tl" rotWithShape="0">
                    <a:srgbClr val="FFFFFF"/>
                  </a:outerShdw>
                </a:effectLst>
              </a:rPr>
              <a:t>• </a:t>
            </a:r>
            <a:r>
              <a:rPr lang="en-US" altLang="ja-JP" sz="4000" dirty="0" smtClean="0">
                <a:effectLst>
                  <a:outerShdw blurRad="47625" dist="76200" dir="2700000" algn="tl" rotWithShape="0">
                    <a:srgbClr val="FFFFFF"/>
                  </a:outerShdw>
                </a:effectLst>
              </a:rPr>
              <a:t>"</a:t>
            </a:r>
            <a:r>
              <a:rPr lang="en-US" sz="4000" dirty="0" smtClean="0">
                <a:effectLst>
                  <a:outerShdw blurRad="47625" dist="76200" dir="2700000" algn="tl" rotWithShape="0">
                    <a:srgbClr val="FFFFFF"/>
                  </a:outerShdw>
                </a:effectLst>
              </a:rPr>
              <a:t>the worm </a:t>
            </a:r>
            <a:r>
              <a:rPr lang="en-US" sz="4000" dirty="0" smtClean="0">
                <a:solidFill>
                  <a:srgbClr val="800000"/>
                </a:solidFill>
                <a:effectLst>
                  <a:outerShdw blurRad="47625" dist="76200" dir="2700000" algn="tl" rotWithShape="0">
                    <a:srgbClr val="FFFFFF"/>
                  </a:outerShdw>
                </a:effectLst>
              </a:rPr>
              <a:t>attacked</a:t>
            </a:r>
            <a:r>
              <a:rPr lang="en-US" sz="4000" dirty="0" smtClean="0">
                <a:effectLst>
                  <a:outerShdw blurRad="47625" dist="76200" dir="2700000" algn="tl" rotWithShape="0">
                    <a:srgbClr val="FFFFFF"/>
                  </a:outerShdw>
                </a:effectLst>
              </a:rPr>
              <a:t> the plant</a:t>
            </a:r>
            <a:r>
              <a:rPr lang="en-US" altLang="ja-JP" sz="4000" dirty="0" smtClean="0">
                <a:effectLst>
                  <a:outerShdw blurRad="47625" dist="76200" dir="2700000" algn="tl" rotWithShape="0">
                    <a:srgbClr val="FFFFFF"/>
                  </a:outerShdw>
                </a:effectLst>
              </a:rPr>
              <a:t>"</a:t>
            </a:r>
            <a:r>
              <a:rPr lang="en-US" sz="4000" dirty="0" smtClean="0">
                <a:effectLst>
                  <a:outerShdw blurRad="47625" dist="76200" dir="2700000" algn="tl" rotWithShape="0">
                    <a:srgbClr val="FFFFFF"/>
                  </a:outerShdw>
                </a:effectLst>
              </a:rPr>
              <a:t> (4:7)</a:t>
            </a:r>
          </a:p>
          <a:p>
            <a:pPr>
              <a:defRPr/>
            </a:pPr>
            <a:r>
              <a:rPr lang="en-US" sz="4000" dirty="0" smtClean="0">
                <a:effectLst>
                  <a:outerShdw blurRad="47625" dist="76200" dir="2700000" algn="tl" rotWithShape="0">
                    <a:srgbClr val="FFFFFF"/>
                  </a:outerShdw>
                </a:effectLst>
              </a:rPr>
              <a:t>• </a:t>
            </a:r>
            <a:r>
              <a:rPr lang="en-US" altLang="ja-JP" sz="4000" dirty="0" smtClean="0">
                <a:effectLst>
                  <a:outerShdw blurRad="47625" dist="76200" dir="2700000" algn="tl" rotWithShape="0">
                    <a:srgbClr val="FFFFFF"/>
                  </a:outerShdw>
                </a:effectLst>
              </a:rPr>
              <a:t>"</a:t>
            </a:r>
            <a:r>
              <a:rPr lang="en-US" sz="4000" dirty="0" smtClean="0">
                <a:effectLst>
                  <a:outerShdw blurRad="47625" dist="76200" dir="2700000" algn="tl" rotWithShape="0">
                    <a:srgbClr val="FFFFFF"/>
                  </a:outerShdw>
                </a:effectLst>
              </a:rPr>
              <a:t>the sun </a:t>
            </a:r>
            <a:r>
              <a:rPr lang="en-US" sz="4000" dirty="0" smtClean="0">
                <a:solidFill>
                  <a:srgbClr val="800000"/>
                </a:solidFill>
                <a:effectLst>
                  <a:outerShdw blurRad="47625" dist="76200" dir="2700000" algn="tl" rotWithShape="0">
                    <a:srgbClr val="FFFFFF"/>
                  </a:outerShdw>
                </a:effectLst>
              </a:rPr>
              <a:t>attacked</a:t>
            </a:r>
            <a:r>
              <a:rPr lang="en-US" sz="4000" dirty="0" smtClean="0">
                <a:effectLst>
                  <a:outerShdw blurRad="47625" dist="76200" dir="2700000" algn="tl" rotWithShape="0">
                    <a:srgbClr val="FFFFFF"/>
                  </a:outerShdw>
                </a:effectLst>
              </a:rPr>
              <a:t> Jonah</a:t>
            </a:r>
            <a:r>
              <a:rPr lang="fr-FR" altLang="ja-JP" sz="4000" dirty="0" smtClean="0">
                <a:effectLst>
                  <a:outerShdw blurRad="47625" dist="76200" dir="2700000" algn="tl" rotWithShape="0">
                    <a:srgbClr val="FFFFFF"/>
                  </a:outerShdw>
                </a:effectLst>
              </a:rPr>
              <a:t>'</a:t>
            </a:r>
            <a:r>
              <a:rPr lang="en-US" sz="4000" dirty="0" smtClean="0">
                <a:effectLst>
                  <a:outerShdw blurRad="47625" dist="76200" dir="2700000" algn="tl" rotWithShape="0">
                    <a:srgbClr val="FFFFFF"/>
                  </a:outerShdw>
                </a:effectLst>
              </a:rPr>
              <a:t>s head</a:t>
            </a:r>
            <a:r>
              <a:rPr lang="en-US" altLang="ja-JP" sz="4000" dirty="0" smtClean="0">
                <a:effectLst>
                  <a:outerShdw blurRad="47625" dist="76200" dir="2700000" algn="tl" rotWithShape="0">
                    <a:srgbClr val="FFFFFF"/>
                  </a:outerShdw>
                </a:effectLst>
              </a:rPr>
              <a:t>"</a:t>
            </a:r>
            <a:r>
              <a:rPr lang="en-US" sz="4000" dirty="0" smtClean="0">
                <a:effectLst>
                  <a:outerShdw blurRad="47625" dist="76200" dir="2700000" algn="tl" rotWithShape="0">
                    <a:srgbClr val="FFFFFF"/>
                  </a:outerShdw>
                </a:effectLst>
              </a:rPr>
              <a:t> </a:t>
            </a:r>
            <a:br>
              <a:rPr lang="en-US" sz="4000" dirty="0" smtClean="0">
                <a:effectLst>
                  <a:outerShdw blurRad="47625" dist="76200" dir="2700000" algn="tl" rotWithShape="0">
                    <a:srgbClr val="FFFFFF"/>
                  </a:outerShdw>
                </a:effectLst>
              </a:rPr>
            </a:br>
            <a:r>
              <a:rPr lang="en-US" sz="4000" dirty="0" smtClean="0">
                <a:effectLst>
                  <a:outerShdw blurRad="47625" dist="76200" dir="2700000" algn="tl" rotWithShape="0">
                    <a:srgbClr val="FFFFFF"/>
                  </a:outerShdw>
                </a:effectLst>
              </a:rPr>
              <a:t>(4:8)</a:t>
            </a:r>
          </a:p>
        </p:txBody>
      </p:sp>
    </p:spTree>
    <p:extLst>
      <p:ext uri="{BB962C8B-B14F-4D97-AF65-F5344CB8AC3E}">
        <p14:creationId xmlns:p14="http://schemas.microsoft.com/office/powerpoint/2010/main" val="214028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6" descr="Jonah_angry2-675x415.jpg"/>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3"/>
          <p:cNvSpPr>
            <a:spLocks noGrp="1" noChangeArrowheads="1"/>
          </p:cNvSpPr>
          <p:nvPr>
            <p:ph type="title" idx="4294967295"/>
          </p:nvPr>
        </p:nvSpPr>
        <p:spPr>
          <a:xfrm>
            <a:off x="0" y="152400"/>
            <a:ext cx="9144000" cy="941388"/>
          </a:xfrm>
        </p:spPr>
        <p:txBody>
          <a:bodyPr/>
          <a:lstStyle/>
          <a:p>
            <a:pPr algn="l" eaLnBrk="1" hangingPunct="1">
              <a:defRPr/>
            </a:pPr>
            <a:r>
              <a:rPr lang="en-US" i="1">
                <a:solidFill>
                  <a:schemeClr val="tx1"/>
                </a:solidFill>
                <a:effectLst>
                  <a:glow rad="228600">
                    <a:schemeClr val="bg1"/>
                  </a:glow>
                  <a:outerShdw blurRad="38100" dist="38100" dir="2700000" algn="tl">
                    <a:srgbClr val="000000"/>
                  </a:outerShdw>
                </a:effectLst>
                <a:latin typeface="Arial" charset="0"/>
                <a:ea typeface="ＭＳ Ｐゴシック" charset="0"/>
                <a:cs typeface="ＭＳ Ｐゴシック" charset="0"/>
              </a:rPr>
              <a:t>Chuyển biến của sự kiện…</a:t>
            </a:r>
          </a:p>
        </p:txBody>
      </p:sp>
      <p:sp>
        <p:nvSpPr>
          <p:cNvPr id="8" name="Rectangle 4"/>
          <p:cNvSpPr txBox="1">
            <a:spLocks noChangeArrowheads="1"/>
          </p:cNvSpPr>
          <p:nvPr/>
        </p:nvSpPr>
        <p:spPr bwMode="auto">
          <a:xfrm>
            <a:off x="304800" y="1447800"/>
            <a:ext cx="102108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buClr>
                <a:srgbClr val="FFFFCC"/>
              </a:buClr>
              <a:buSzPct val="75000"/>
              <a:buFont typeface="Wingdings" charset="0"/>
              <a:buNone/>
              <a:defRPr/>
            </a:pPr>
            <a:r>
              <a:rPr lang="en-US" sz="2800" b="1" dirty="0" smtClean="0">
                <a:solidFill>
                  <a:srgbClr val="FFFFFF"/>
                </a:solidFill>
                <a:effectLst>
                  <a:glow rad="228600">
                    <a:schemeClr val="bg1"/>
                  </a:glow>
                </a:effectLst>
                <a:latin typeface="Arial" charset="0"/>
                <a:ea typeface="ＭＳ Ｐゴシック" charset="0"/>
                <a:cs typeface="ＭＳ Ｐゴシック" charset="0"/>
              </a:rPr>
              <a:t>Chương1: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sứ</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điệp</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của</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Giô</a:t>
            </a:r>
            <a:r>
              <a:rPr lang="en-US" sz="2800" b="1" dirty="0" smtClean="0">
                <a:solidFill>
                  <a:srgbClr val="FFFFFF"/>
                </a:solidFill>
                <a:effectLst>
                  <a:glow rad="228600">
                    <a:schemeClr val="bg1"/>
                  </a:glow>
                </a:effectLst>
                <a:latin typeface="Arial" charset="0"/>
                <a:ea typeface="ＭＳ Ｐゴシック" charset="0"/>
                <a:cs typeface="ＭＳ Ｐゴシック" charset="0"/>
              </a:rPr>
              <a:t>-na…</a:t>
            </a:r>
          </a:p>
          <a:p>
            <a:pPr algn="l" eaLnBrk="1" hangingPunct="1">
              <a:spcBef>
                <a:spcPct val="20000"/>
              </a:spcBef>
              <a:buClr>
                <a:srgbClr val="FFFFCC"/>
              </a:buClr>
              <a:buSzPct val="75000"/>
              <a:buFont typeface="Wingdings" charset="0"/>
              <a:buNone/>
              <a:defRPr/>
            </a:pP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"Ni-</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ni</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ve</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00"/>
                </a:solidFill>
                <a:effectLst>
                  <a:glow rad="228600">
                    <a:schemeClr val="bg1"/>
                  </a:glow>
                </a:effectLst>
                <a:latin typeface="Arial" charset="0"/>
                <a:ea typeface="ＭＳ Ｐゴシック" charset="0"/>
                <a:cs typeface="ＭＳ Ｐゴシック" charset="0"/>
              </a:rPr>
              <a:t>xấu</a:t>
            </a:r>
            <a:r>
              <a:rPr lang="en-US" altLang="ja-JP" sz="2800" b="1" dirty="0" smtClean="0">
                <a:solidFill>
                  <a:srgbClr val="FFFF00"/>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00"/>
                </a:solidFill>
                <a:effectLst>
                  <a:glow rad="228600">
                    <a:schemeClr val="bg1"/>
                  </a:glow>
                </a:effectLst>
                <a:latin typeface="Arial" charset="0"/>
                <a:ea typeface="ＭＳ Ｐゴシック" charset="0"/>
                <a:cs typeface="ＭＳ Ｐゴシック" charset="0"/>
              </a:rPr>
              <a:t>xa</a:t>
            </a:r>
            <a:r>
              <a:rPr lang="en-US" altLang="ja-JP" sz="2800" b="1" dirty="0" smtClean="0">
                <a:solidFill>
                  <a:srgbClr val="FFFF00"/>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nhưng</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Đức</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Chúa</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Trời</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00"/>
                </a:solidFill>
                <a:effectLst>
                  <a:glow rad="228600">
                    <a:schemeClr val="bg1"/>
                  </a:glow>
                </a:effectLst>
                <a:latin typeface="Arial" charset="0"/>
                <a:ea typeface="ＭＳ Ｐゴシック" charset="0"/>
                <a:cs typeface="ＭＳ Ｐゴシック" charset="0"/>
              </a:rPr>
              <a:t>buông</a:t>
            </a:r>
            <a:r>
              <a:rPr lang="en-US" altLang="ja-JP" sz="2800" b="1" dirty="0" smtClean="0">
                <a:solidFill>
                  <a:srgbClr val="FFFF00"/>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00"/>
                </a:solidFill>
                <a:effectLst>
                  <a:glow rad="228600">
                    <a:schemeClr val="bg1"/>
                  </a:glow>
                </a:effectLst>
                <a:latin typeface="Arial" charset="0"/>
                <a:ea typeface="ＭＳ Ｐゴシック" charset="0"/>
                <a:cs typeface="ＭＳ Ｐゴシック" charset="0"/>
              </a:rPr>
              <a:t>tha</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a:t>
            </a:r>
          </a:p>
          <a:p>
            <a:pPr algn="l" eaLnBrk="1" hangingPunct="1">
              <a:spcBef>
                <a:spcPct val="20000"/>
              </a:spcBef>
              <a:buClr>
                <a:srgbClr val="FFFFCC"/>
              </a:buClr>
              <a:buSzPct val="75000"/>
              <a:buFont typeface="Wingdings" charset="0"/>
              <a:buNone/>
              <a:defRPr/>
            </a:pPr>
            <a:r>
              <a:rPr lang="en-US" sz="2800" b="1" dirty="0" err="1" smtClean="0">
                <a:solidFill>
                  <a:srgbClr val="FFFFFF"/>
                </a:solidFill>
                <a:effectLst>
                  <a:glow rad="228600">
                    <a:schemeClr val="bg1"/>
                  </a:glow>
                </a:effectLst>
                <a:latin typeface="Arial" charset="0"/>
                <a:ea typeface="ＭＳ Ｐゴシック" charset="0"/>
                <a:cs typeface="ＭＳ Ｐゴシック" charset="0"/>
              </a:rPr>
              <a:t>Tốt</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nhất</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nên</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smtClean="0">
                <a:solidFill>
                  <a:srgbClr val="FFCC66"/>
                </a:solidFill>
                <a:effectLst>
                  <a:glow rad="228600">
                    <a:schemeClr val="bg1"/>
                  </a:glow>
                </a:effectLst>
                <a:latin typeface="Arial" charset="0"/>
                <a:ea typeface="ＭＳ Ｐゴシック" charset="0"/>
                <a:cs typeface="ＭＳ Ｐゴシック" charset="0"/>
              </a:rPr>
              <a:t>quay </a:t>
            </a:r>
            <a:r>
              <a:rPr lang="en-US" sz="2800" b="1" dirty="0" err="1" smtClean="0">
                <a:solidFill>
                  <a:srgbClr val="FFCC66"/>
                </a:solidFill>
                <a:effectLst>
                  <a:glow rad="228600">
                    <a:schemeClr val="bg1"/>
                  </a:glow>
                </a:effectLst>
                <a:latin typeface="Arial" charset="0"/>
                <a:ea typeface="ＭＳ Ｐゴシック" charset="0"/>
                <a:cs typeface="ＭＳ Ｐゴシック" charset="0"/>
              </a:rPr>
              <a:t>đi</a:t>
            </a:r>
            <a:r>
              <a:rPr lang="en-US" sz="2800" b="1" dirty="0" smtClean="0">
                <a:solidFill>
                  <a:srgbClr val="FFCC66"/>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CC66"/>
                </a:solidFill>
                <a:effectLst>
                  <a:glow rad="228600">
                    <a:schemeClr val="bg1"/>
                  </a:glow>
                </a:effectLst>
                <a:latin typeface="Arial" charset="0"/>
                <a:ea typeface="ＭＳ Ｐゴシック" charset="0"/>
                <a:cs typeface="ＭＳ Ｐゴシック" charset="0"/>
              </a:rPr>
              <a:t>xa</a:t>
            </a:r>
            <a:r>
              <a:rPr lang="en-US" sz="2800" b="1" dirty="0" smtClean="0">
                <a:solidFill>
                  <a:srgbClr val="FFCC66"/>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nếu</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không</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sẽ</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CC66"/>
                </a:solidFill>
                <a:effectLst>
                  <a:glow rad="228600">
                    <a:schemeClr val="bg1"/>
                  </a:glow>
                </a:effectLst>
                <a:latin typeface="Arial" charset="0"/>
                <a:ea typeface="ＭＳ Ｐゴシック" charset="0"/>
                <a:cs typeface="ＭＳ Ｐゴシック" charset="0"/>
              </a:rPr>
              <a:t>phiền</a:t>
            </a:r>
            <a:r>
              <a:rPr lang="en-US" sz="2800" b="1" dirty="0" smtClean="0">
                <a:solidFill>
                  <a:srgbClr val="FFCC66"/>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CC66"/>
                </a:solidFill>
                <a:effectLst>
                  <a:glow rad="228600">
                    <a:schemeClr val="bg1"/>
                  </a:glow>
                </a:effectLst>
                <a:latin typeface="Arial" charset="0"/>
                <a:ea typeface="ＭＳ Ｐゴシック" charset="0"/>
                <a:cs typeface="ＭＳ Ｐゴシック" charset="0"/>
              </a:rPr>
              <a:t>à</a:t>
            </a:r>
            <a:r>
              <a:rPr lang="en-US" sz="2800" b="1" dirty="0" smtClean="0">
                <a:solidFill>
                  <a:srgbClr val="FFFFFF"/>
                </a:solidFill>
                <a:effectLst>
                  <a:glow rad="228600">
                    <a:schemeClr val="bg1"/>
                  </a:glow>
                </a:effectLst>
                <a:latin typeface="Arial" charset="0"/>
                <a:ea typeface="ＭＳ Ｐゴシック" charset="0"/>
                <a:cs typeface="ＭＳ Ｐゴシック" charset="0"/>
              </a:rPr>
              <a:t>!</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a:t>
            </a:r>
          </a:p>
          <a:p>
            <a:pPr algn="l" eaLnBrk="1" hangingPunct="1">
              <a:spcBef>
                <a:spcPct val="20000"/>
              </a:spcBef>
              <a:buClr>
                <a:srgbClr val="FFFFCC"/>
              </a:buClr>
              <a:buSzPct val="75000"/>
              <a:buFont typeface="Wingdings" charset="0"/>
              <a:buNone/>
              <a:defRPr/>
            </a:pPr>
            <a:endParaRPr lang="en-US" sz="2800" b="1" dirty="0" smtClean="0">
              <a:solidFill>
                <a:srgbClr val="FFFFFF"/>
              </a:solidFill>
              <a:effectLst>
                <a:glow rad="228600">
                  <a:schemeClr val="bg1"/>
                </a:glow>
              </a:effectLst>
              <a:latin typeface="Arial" charset="0"/>
              <a:ea typeface="ＭＳ Ｐゴシック" charset="0"/>
              <a:cs typeface="ＭＳ Ｐゴシック" charset="0"/>
            </a:endParaRPr>
          </a:p>
          <a:p>
            <a:pPr algn="l" eaLnBrk="1" hangingPunct="1">
              <a:spcBef>
                <a:spcPct val="20000"/>
              </a:spcBef>
              <a:buClr>
                <a:srgbClr val="FFFFCC"/>
              </a:buClr>
              <a:buSzPct val="75000"/>
              <a:buFont typeface="Wingdings" charset="0"/>
              <a:buNone/>
              <a:defRPr/>
            </a:pPr>
            <a:r>
              <a:rPr lang="en-US" sz="2800" b="1" dirty="0" err="1" smtClean="0">
                <a:solidFill>
                  <a:srgbClr val="FFFFFF"/>
                </a:solidFill>
                <a:effectLst>
                  <a:glow rad="228600">
                    <a:schemeClr val="bg1"/>
                  </a:glow>
                </a:effectLst>
                <a:latin typeface="Arial" charset="0"/>
                <a:ea typeface="ＭＳ Ｐゴシック" charset="0"/>
                <a:cs typeface="ＭＳ Ｐゴシック" charset="0"/>
              </a:rPr>
              <a:t>Chương</a:t>
            </a:r>
            <a:r>
              <a:rPr lang="en-US" sz="2800" b="1" dirty="0" smtClean="0">
                <a:solidFill>
                  <a:srgbClr val="FFFFFF"/>
                </a:solidFill>
                <a:effectLst>
                  <a:glow rad="228600">
                    <a:schemeClr val="bg1"/>
                  </a:glow>
                </a:effectLst>
                <a:latin typeface="Arial" charset="0"/>
                <a:ea typeface="ＭＳ Ｐゴシック" charset="0"/>
                <a:cs typeface="ＭＳ Ｐゴシック" charset="0"/>
              </a:rPr>
              <a:t> 4: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ý</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của</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Giô</a:t>
            </a:r>
            <a:r>
              <a:rPr lang="en-US" sz="2800" b="1" dirty="0" smtClean="0">
                <a:solidFill>
                  <a:srgbClr val="FFFFFF"/>
                </a:solidFill>
                <a:effectLst>
                  <a:glow rad="228600">
                    <a:schemeClr val="bg1"/>
                  </a:glow>
                </a:effectLst>
                <a:latin typeface="Arial" charset="0"/>
                <a:ea typeface="ＭＳ Ｐゴシック" charset="0"/>
                <a:cs typeface="ＭＳ Ｐゴシック" charset="0"/>
              </a:rPr>
              <a:t> -na</a:t>
            </a:r>
          </a:p>
          <a:p>
            <a:pPr algn="l" eaLnBrk="1" hangingPunct="1">
              <a:spcBef>
                <a:spcPct val="20000"/>
              </a:spcBef>
              <a:buClr>
                <a:srgbClr val="FFFFCC"/>
              </a:buClr>
              <a:buSzPct val="75000"/>
              <a:buFont typeface="Wingdings" charset="0"/>
              <a:buNone/>
              <a:defRPr/>
            </a:pP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Đức</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Chúa</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Trời</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00"/>
                </a:solidFill>
                <a:effectLst>
                  <a:glow rad="228600">
                    <a:schemeClr val="bg1"/>
                  </a:glow>
                </a:effectLst>
                <a:latin typeface="Arial" charset="0"/>
                <a:ea typeface="ＭＳ Ｐゴシック" charset="0"/>
                <a:cs typeface="ＭＳ Ｐゴシック" charset="0"/>
              </a:rPr>
              <a:t>vui</a:t>
            </a:r>
            <a:r>
              <a:rPr lang="en-US" altLang="ja-JP" sz="2800" b="1" dirty="0" smtClean="0">
                <a:solidFill>
                  <a:srgbClr val="FFFF00"/>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nhưng</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FF"/>
                </a:solidFill>
                <a:effectLst>
                  <a:glow rad="228600">
                    <a:schemeClr val="bg1"/>
                  </a:glow>
                </a:effectLst>
                <a:latin typeface="Arial" charset="0"/>
                <a:ea typeface="ＭＳ Ｐゴシック" charset="0"/>
                <a:cs typeface="ＭＳ Ｐゴシック" charset="0"/>
              </a:rPr>
              <a:t>Giô</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-na </a:t>
            </a:r>
            <a:r>
              <a:rPr lang="en-US" altLang="ja-JP" sz="2800" b="1" dirty="0" err="1" smtClean="0">
                <a:solidFill>
                  <a:srgbClr val="FFFF00"/>
                </a:solidFill>
                <a:effectLst>
                  <a:glow rad="228600">
                    <a:schemeClr val="bg1"/>
                  </a:glow>
                </a:effectLst>
                <a:latin typeface="Arial" charset="0"/>
                <a:ea typeface="ＭＳ Ｐゴシック" charset="0"/>
                <a:cs typeface="ＭＳ Ｐゴシック" charset="0"/>
              </a:rPr>
              <a:t>buồn</a:t>
            </a:r>
            <a:r>
              <a:rPr lang="en-US" altLang="ja-JP" sz="2800" b="1" dirty="0" smtClean="0">
                <a:solidFill>
                  <a:srgbClr val="FFFF00"/>
                </a:solidFill>
                <a:effectLst>
                  <a:glow rad="228600">
                    <a:schemeClr val="bg1"/>
                  </a:glow>
                </a:effectLst>
                <a:latin typeface="Arial" charset="0"/>
                <a:ea typeface="ＭＳ Ｐゴシック" charset="0"/>
                <a:cs typeface="ＭＳ Ｐゴシック" charset="0"/>
              </a:rPr>
              <a:t> </a:t>
            </a:r>
            <a:r>
              <a:rPr lang="en-US" altLang="ja-JP" sz="2800" b="1" dirty="0" err="1" smtClean="0">
                <a:solidFill>
                  <a:srgbClr val="FFFF00"/>
                </a:solidFill>
                <a:effectLst>
                  <a:glow rad="228600">
                    <a:schemeClr val="bg1"/>
                  </a:glow>
                </a:effectLst>
                <a:latin typeface="Arial" charset="0"/>
                <a:ea typeface="ＭＳ Ｐゴシック" charset="0"/>
                <a:cs typeface="ＭＳ Ｐゴシック" charset="0"/>
              </a:rPr>
              <a:t>tủi</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a:t>
            </a:r>
          </a:p>
          <a:p>
            <a:pPr algn="l" eaLnBrk="1" hangingPunct="1">
              <a:spcBef>
                <a:spcPct val="20000"/>
              </a:spcBef>
              <a:buClr>
                <a:srgbClr val="FFFFCC"/>
              </a:buClr>
              <a:buSzPct val="75000"/>
              <a:buFont typeface="Wingdings" charset="0"/>
              <a:buNone/>
              <a:defRPr/>
            </a:pPr>
            <a:r>
              <a:rPr lang="en-US" sz="2800" b="1" dirty="0" smtClean="0">
                <a:solidFill>
                  <a:srgbClr val="FFFFFF"/>
                </a:solidFill>
                <a:effectLst>
                  <a:glow rad="228600">
                    <a:schemeClr val="bg1"/>
                  </a:glow>
                </a:effectLst>
                <a:latin typeface="Arial" charset="0"/>
                <a:ea typeface="ＭＳ Ｐゴシック" charset="0"/>
                <a:cs typeface="ＭＳ Ｐゴシック" charset="0"/>
              </a:rPr>
              <a:t>Ni-</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ni</a:t>
            </a:r>
            <a:r>
              <a:rPr lang="en-US" sz="2800" b="1" dirty="0" smtClean="0">
                <a:solidFill>
                  <a:srgbClr val="FFFFFF"/>
                </a:solidFill>
                <a:effectLst>
                  <a:glow rad="228600">
                    <a:schemeClr val="bg1"/>
                  </a:glow>
                </a:effectLst>
                <a:latin typeface="Arial" charset="0"/>
                <a:ea typeface="ＭＳ Ｐゴシック" charset="0"/>
                <a:cs typeface="ＭＳ Ｐゴシック" charset="0"/>
              </a:rPr>
              <a:t>-</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ve</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CC66"/>
                </a:solidFill>
                <a:effectLst>
                  <a:glow rad="228600">
                    <a:schemeClr val="bg1"/>
                  </a:glow>
                </a:effectLst>
                <a:latin typeface="Arial" charset="0"/>
                <a:ea typeface="ＭＳ Ｐゴシック" charset="0"/>
                <a:cs typeface="ＭＳ Ｐゴシック" charset="0"/>
              </a:rPr>
              <a:t>thay</a:t>
            </a:r>
            <a:r>
              <a:rPr lang="en-US" sz="2800" b="1" dirty="0" smtClean="0">
                <a:solidFill>
                  <a:srgbClr val="FFCC66"/>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CC66"/>
                </a:solidFill>
                <a:effectLst>
                  <a:glow rad="228600">
                    <a:schemeClr val="bg1"/>
                  </a:glow>
                </a:effectLst>
                <a:latin typeface="Arial" charset="0"/>
                <a:ea typeface="ＭＳ Ｐゴシック" charset="0"/>
                <a:cs typeface="ＭＳ Ｐゴシック" charset="0"/>
              </a:rPr>
              <a:t>đổi</a:t>
            </a:r>
            <a:r>
              <a:rPr lang="en-US" sz="2800" b="1" dirty="0" smtClean="0">
                <a:solidFill>
                  <a:srgbClr val="FFCC66"/>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còn</a:t>
            </a:r>
            <a:r>
              <a:rPr lang="en-US" sz="2800" b="1" dirty="0" smtClean="0">
                <a:solidFill>
                  <a:srgbClr val="FFFFFF"/>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FFFF"/>
                </a:solidFill>
                <a:effectLst>
                  <a:glow rad="228600">
                    <a:schemeClr val="bg1"/>
                  </a:glow>
                </a:effectLst>
                <a:latin typeface="Arial" charset="0"/>
                <a:ea typeface="ＭＳ Ｐゴシック" charset="0"/>
                <a:cs typeface="ＭＳ Ｐゴシック" charset="0"/>
              </a:rPr>
              <a:t>Giô</a:t>
            </a:r>
            <a:r>
              <a:rPr lang="en-US" sz="2800" b="1" dirty="0" smtClean="0">
                <a:solidFill>
                  <a:srgbClr val="FFFFFF"/>
                </a:solidFill>
                <a:effectLst>
                  <a:glow rad="228600">
                    <a:schemeClr val="bg1"/>
                  </a:glow>
                </a:effectLst>
                <a:latin typeface="Arial" charset="0"/>
                <a:ea typeface="ＭＳ Ｐゴシック" charset="0"/>
                <a:cs typeface="ＭＳ Ｐゴシック" charset="0"/>
              </a:rPr>
              <a:t>-na </a:t>
            </a:r>
            <a:r>
              <a:rPr lang="en-US" sz="2800" b="1" dirty="0" err="1" smtClean="0">
                <a:solidFill>
                  <a:srgbClr val="FFCC66"/>
                </a:solidFill>
                <a:effectLst>
                  <a:glow rad="228600">
                    <a:schemeClr val="bg1"/>
                  </a:glow>
                </a:effectLst>
                <a:latin typeface="Arial" charset="0"/>
                <a:ea typeface="ＭＳ Ｐゴシック" charset="0"/>
                <a:cs typeface="ＭＳ Ｐゴシック" charset="0"/>
              </a:rPr>
              <a:t>tức</a:t>
            </a:r>
            <a:r>
              <a:rPr lang="en-US" sz="2800" b="1" dirty="0" smtClean="0">
                <a:solidFill>
                  <a:srgbClr val="FFCC66"/>
                </a:solidFill>
                <a:effectLst>
                  <a:glow rad="228600">
                    <a:schemeClr val="bg1"/>
                  </a:glow>
                </a:effectLst>
                <a:latin typeface="Arial" charset="0"/>
                <a:ea typeface="ＭＳ Ｐゴシック" charset="0"/>
                <a:cs typeface="ＭＳ Ｐゴシック" charset="0"/>
              </a:rPr>
              <a:t> </a:t>
            </a:r>
            <a:r>
              <a:rPr lang="en-US" sz="2800" b="1" dirty="0" err="1" smtClean="0">
                <a:solidFill>
                  <a:srgbClr val="FFCC66"/>
                </a:solidFill>
                <a:effectLst>
                  <a:glow rad="228600">
                    <a:schemeClr val="bg1"/>
                  </a:glow>
                </a:effectLst>
                <a:latin typeface="Arial" charset="0"/>
                <a:ea typeface="ＭＳ Ｐゴシック" charset="0"/>
                <a:cs typeface="ＭＳ Ｐゴシック" charset="0"/>
              </a:rPr>
              <a:t>tối</a:t>
            </a:r>
            <a:r>
              <a:rPr lang="en-US" sz="2800" b="1" dirty="0" smtClean="0">
                <a:solidFill>
                  <a:srgbClr val="FFFFFF"/>
                </a:solidFill>
                <a:effectLst>
                  <a:glow rad="228600">
                    <a:schemeClr val="bg1"/>
                  </a:glow>
                </a:effectLst>
                <a:latin typeface="Arial" charset="0"/>
                <a:ea typeface="ＭＳ Ｐゴシック" charset="0"/>
                <a:cs typeface="ＭＳ Ｐゴシック" charset="0"/>
              </a:rPr>
              <a:t>!</a:t>
            </a:r>
            <a:r>
              <a:rPr lang="en-US" altLang="ja-JP" sz="2800" b="1" dirty="0" smtClean="0">
                <a:solidFill>
                  <a:srgbClr val="FFFFFF"/>
                </a:solidFill>
                <a:effectLst>
                  <a:glow rad="228600">
                    <a:schemeClr val="bg1"/>
                  </a:glow>
                </a:effectLst>
                <a:latin typeface="Arial" charset="0"/>
                <a:ea typeface="ＭＳ Ｐゴシック" charset="0"/>
                <a:cs typeface="ＭＳ Ｐゴシック" charset="0"/>
              </a:rPr>
              <a:t>"</a:t>
            </a:r>
            <a:endParaRPr lang="en-US" sz="2800" b="1" dirty="0" smtClean="0">
              <a:solidFill>
                <a:srgbClr val="FFFFFF"/>
              </a:solidFill>
              <a:effectLst>
                <a:glow rad="228600">
                  <a:schemeClr val="bg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p:cTn id="2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p:cTn id="31"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p:cTn id="3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itle 2"/>
          <p:cNvSpPr>
            <a:spLocks noGrp="1"/>
          </p:cNvSpPr>
          <p:nvPr>
            <p:ph type="title" idx="4294967295"/>
          </p:nvPr>
        </p:nvSpPr>
        <p:spPr>
          <a:xfrm>
            <a:off x="0" y="0"/>
            <a:ext cx="2057400" cy="1143000"/>
          </a:xfrm>
        </p:spPr>
        <p:txBody>
          <a:bodyPr/>
          <a:lstStyle/>
          <a:p>
            <a:pPr>
              <a:defRPr/>
            </a:pPr>
            <a:r>
              <a:rPr lang="en-US"/>
              <a:t>Black</a:t>
            </a:r>
          </a:p>
        </p:txBody>
      </p:sp>
      <p:sp>
        <p:nvSpPr>
          <p:cNvPr id="68608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88097" name="Object 2"/>
          <p:cNvGraphicFramePr>
            <a:graphicFrameLocks noChangeAspect="1"/>
          </p:cNvGraphicFramePr>
          <p:nvPr/>
        </p:nvGraphicFramePr>
        <p:xfrm>
          <a:off x="0" y="76200"/>
          <a:ext cx="9144000" cy="6858000"/>
        </p:xfrm>
        <a:graphic>
          <a:graphicData uri="http://schemas.openxmlformats.org/presentationml/2006/ole">
            <mc:AlternateContent xmlns:mc="http://schemas.openxmlformats.org/markup-compatibility/2006">
              <mc:Choice xmlns:v="urn:schemas-microsoft-com:vml" Requires="v">
                <p:oleObj spid="_x0000_s388105" name="Slide" r:id="rId4" imgW="4508500" imgH="3378200" progId="PowerPoint.Slide.8">
                  <p:embed/>
                </p:oleObj>
              </mc:Choice>
              <mc:Fallback>
                <p:oleObj name="Slide" r:id="rId4" imgW="4508500" imgH="337820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5603" name="Picture 3" descr="BKA200000016"/>
          <p:cNvPicPr>
            <a:picLocks noChangeAspect="1" noChangeArrowheads="1"/>
          </p:cNvPicPr>
          <p:nvPr/>
        </p:nvPicPr>
        <p:blipFill>
          <a:blip r:embed="rId6">
            <a:lum contrast="10000"/>
          </a:blip>
          <a:srcRect/>
          <a:stretch>
            <a:fillRect/>
          </a:stretch>
        </p:blipFill>
        <p:spPr bwMode="auto">
          <a:xfrm>
            <a:off x="5648325" y="1981200"/>
            <a:ext cx="3267075" cy="4572000"/>
          </a:xfrm>
          <a:prstGeom prst="rect">
            <a:avLst/>
          </a:prstGeom>
          <a:noFill/>
          <a:ln w="3175">
            <a:solidFill>
              <a:srgbClr val="000000"/>
            </a:solidFill>
            <a:miter lim="800000"/>
            <a:headEnd/>
            <a:tailEnd/>
          </a:ln>
          <a:effectLst>
            <a:outerShdw blurRad="63500" dist="137372" dir="2021404" algn="ctr" rotWithShape="0">
              <a:srgbClr val="FF0000">
                <a:alpha val="74998"/>
              </a:srgbClr>
            </a:outerShdw>
          </a:effectLst>
        </p:spPr>
      </p:pic>
      <p:sp>
        <p:nvSpPr>
          <p:cNvPr id="388099" name="Text Box 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t>614</a:t>
            </a:r>
          </a:p>
        </p:txBody>
      </p:sp>
      <p:sp>
        <p:nvSpPr>
          <p:cNvPr id="388100" name="TextBox 4"/>
          <p:cNvSpPr txBox="1">
            <a:spLocks noChangeArrowheads="1"/>
          </p:cNvSpPr>
          <p:nvPr/>
        </p:nvSpPr>
        <p:spPr bwMode="auto">
          <a:xfrm>
            <a:off x="0" y="2057400"/>
            <a:ext cx="5562600" cy="4462463"/>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ja-JP" sz="3200">
                <a:solidFill>
                  <a:srgbClr val="F5F5F2"/>
                </a:solidFill>
                <a:cs typeface="Arial" charset="0"/>
              </a:rPr>
              <a:t>"Ta đâm gót chân hắn bằng dao găm.  Ta xỏ quai hàm hắn bằng dây thừng…, dùng dây xích chó xích hắn và cho hắn ở dưới cống"</a:t>
            </a:r>
            <a:r>
              <a:rPr lang="en-US" altLang="ja-JP" sz="3200">
                <a:solidFill>
                  <a:srgbClr val="F5F5F2"/>
                </a:solidFill>
                <a:latin typeface="Arial" charset="0"/>
                <a:cs typeface="Arial" charset="0"/>
              </a:rPr>
              <a:t> </a:t>
            </a:r>
          </a:p>
          <a:p>
            <a:r>
              <a:rPr lang="en-US" sz="2800">
                <a:solidFill>
                  <a:srgbClr val="F5F5F2"/>
                </a:solidFill>
                <a:latin typeface="Arial" charset="0"/>
                <a:cs typeface="Arial" charset="0"/>
              </a:rPr>
              <a:t/>
            </a:r>
            <a:br>
              <a:rPr lang="en-US" sz="2800">
                <a:solidFill>
                  <a:srgbClr val="F5F5F2"/>
                </a:solidFill>
                <a:latin typeface="Arial" charset="0"/>
                <a:cs typeface="Arial" charset="0"/>
              </a:rPr>
            </a:br>
            <a:r>
              <a:rPr lang="en-US">
                <a:solidFill>
                  <a:srgbClr val="F5F5F2"/>
                </a:solidFill>
                <a:latin typeface="Arial" charset="0"/>
                <a:cs typeface="Arial" charset="0"/>
              </a:rPr>
              <a:t>Ashurbanipal, 669-626 BC </a:t>
            </a:r>
            <a:br>
              <a:rPr lang="en-US">
                <a:solidFill>
                  <a:srgbClr val="F5F5F2"/>
                </a:solidFill>
                <a:latin typeface="Arial" charset="0"/>
                <a:cs typeface="Arial" charset="0"/>
              </a:rPr>
            </a:br>
            <a:r>
              <a:rPr lang="en-US">
                <a:solidFill>
                  <a:srgbClr val="F5F5F2"/>
                </a:solidFill>
                <a:latin typeface="Arial" charset="0"/>
                <a:cs typeface="Arial" charset="0"/>
              </a:rPr>
              <a:t>= 100 years after Jonah, in</a:t>
            </a:r>
          </a:p>
          <a:p>
            <a:r>
              <a:rPr lang="en-US">
                <a:solidFill>
                  <a:srgbClr val="F5F5F2"/>
                </a:solidFill>
                <a:latin typeface="Arial" charset="0"/>
                <a:cs typeface="Arial" charset="0"/>
              </a:rPr>
              <a:t>Luckenbill, </a:t>
            </a:r>
            <a:r>
              <a:rPr lang="en-US" i="1">
                <a:solidFill>
                  <a:srgbClr val="F5F5F2"/>
                </a:solidFill>
                <a:latin typeface="Arial" charset="0"/>
                <a:cs typeface="Arial" charset="0"/>
              </a:rPr>
              <a:t>Ancient Records of </a:t>
            </a:r>
            <a:br>
              <a:rPr lang="en-US" i="1">
                <a:solidFill>
                  <a:srgbClr val="F5F5F2"/>
                </a:solidFill>
                <a:latin typeface="Arial" charset="0"/>
                <a:cs typeface="Arial" charset="0"/>
              </a:rPr>
            </a:br>
            <a:r>
              <a:rPr lang="en-US" i="1">
                <a:solidFill>
                  <a:srgbClr val="F5F5F2"/>
                </a:solidFill>
                <a:latin typeface="Arial" charset="0"/>
                <a:cs typeface="Arial" charset="0"/>
              </a:rPr>
              <a:t>Assyria &amp; Babylonia</a:t>
            </a:r>
            <a:r>
              <a:rPr lang="en-US">
                <a:solidFill>
                  <a:srgbClr val="F5F5F2"/>
                </a:solidFill>
                <a:latin typeface="Arial" charset="0"/>
                <a:cs typeface="Arial" charset="0"/>
              </a:rPr>
              <a:t>, 2:319</a:t>
            </a:r>
          </a:p>
        </p:txBody>
      </p:sp>
      <p:sp>
        <p:nvSpPr>
          <p:cNvPr id="6" name="Title 5"/>
          <p:cNvSpPr>
            <a:spLocks noGrp="1"/>
          </p:cNvSpPr>
          <p:nvPr>
            <p:ph type="title" idx="4294967295"/>
          </p:nvPr>
        </p:nvSpPr>
        <p:spPr>
          <a:xfrm>
            <a:off x="0" y="0"/>
            <a:ext cx="9144000" cy="685800"/>
          </a:xfrm>
        </p:spPr>
        <p:txBody>
          <a:bodyPr/>
          <a:lstStyle/>
          <a:p>
            <a:pPr>
              <a:defRPr/>
            </a:pPr>
            <a:r>
              <a:rPr lang="en-US" sz="3200" b="1">
                <a:latin typeface="Times New Roman" charset="0"/>
                <a:ea typeface="Osaka" charset="0"/>
                <a:cs typeface="Osaka" charset="0"/>
              </a:rPr>
              <a:t>Đối với các vua bị bắt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29" name="Picture 2" descr="j0182523"/>
          <p:cNvPicPr>
            <a:picLocks noChangeAspect="1" noChangeArrowheads="1"/>
          </p:cNvPicPr>
          <p:nvPr/>
        </p:nvPicPr>
        <p:blipFill>
          <a:blip r:embed="rId3">
            <a:extLst>
              <a:ext uri="{28A0092B-C50C-407E-A947-70E740481C1C}">
                <a14:useLocalDpi xmlns:a14="http://schemas.microsoft.com/office/drawing/2010/main" val="0"/>
              </a:ext>
            </a:extLst>
          </a:blip>
          <a:srcRect l="9859" r="5634" b="397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81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06875"/>
            <a:ext cx="36576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4343400" y="4114800"/>
            <a:ext cx="4800600" cy="2743200"/>
          </a:xfrm>
        </p:spPr>
        <p:txBody>
          <a:bodyPr/>
          <a:lstStyle/>
          <a:p>
            <a:pPr eaLnBrk="1" hangingPunct="1">
              <a:defRPr/>
            </a:pPr>
            <a:r>
              <a:rPr lang="en-US" b="1" smtClean="0">
                <a:solidFill>
                  <a:schemeClr val="tx1"/>
                </a:solidFill>
                <a:effectLst>
                  <a:outerShdw blurRad="38100" dist="38100" dir="2700000" algn="tl">
                    <a:srgbClr val="000000"/>
                  </a:outerShdw>
                </a:effectLst>
              </a:rPr>
              <a:t>II.  Đặt con người lên trên sự vật (4:10-11)</a:t>
            </a:r>
            <a:endParaRPr lang="en-US" sz="4800" b="1" smtClean="0">
              <a:effectLst>
                <a:outerShdw blurRad="38100" dist="38100" dir="2700000" algn="tl">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01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09775"/>
            <a:ext cx="49784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1371600" y="914400"/>
            <a:ext cx="6553200" cy="838200"/>
          </a:xfrm>
        </p:spPr>
        <p:txBody>
          <a:bodyPr/>
          <a:lstStyle/>
          <a:p>
            <a:pPr>
              <a:defRPr/>
            </a:pPr>
            <a:r>
              <a:rPr lang="en-US" sz="4800" smtClean="0">
                <a:solidFill>
                  <a:srgbClr val="FBDF53"/>
                </a:solidFill>
                <a:latin typeface="Times New Roman" pitchFamily="18" charset="0"/>
                <a:cs typeface="Arial" pitchFamily="34" charset="0"/>
              </a:rPr>
              <a:t>Sự vật? Hay con người?</a:t>
            </a:r>
            <a:endParaRPr lang="en-US" sz="4000" smtClean="0">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itle 2"/>
          <p:cNvSpPr>
            <a:spLocks noGrp="1"/>
          </p:cNvSpPr>
          <p:nvPr>
            <p:ph type="title" idx="4294967295"/>
          </p:nvPr>
        </p:nvSpPr>
        <p:spPr>
          <a:xfrm>
            <a:off x="0" y="0"/>
            <a:ext cx="2057400" cy="1143000"/>
          </a:xfrm>
        </p:spPr>
        <p:txBody>
          <a:bodyPr/>
          <a:lstStyle/>
          <a:p>
            <a:pPr>
              <a:defRPr/>
            </a:pPr>
            <a:r>
              <a:rPr lang="en-US"/>
              <a:t>Black</a:t>
            </a:r>
          </a:p>
        </p:txBody>
      </p:sp>
      <p:sp>
        <p:nvSpPr>
          <p:cNvPr id="69222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4274" name="Rectangle 4"/>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nchor="ctr"/>
          <a:lstStyle/>
          <a:p>
            <a:endParaRPr lang="en-US">
              <a:solidFill>
                <a:srgbClr val="000000"/>
              </a:solidFill>
            </a:endParaRPr>
          </a:p>
        </p:txBody>
      </p:sp>
      <p:sp>
        <p:nvSpPr>
          <p:cNvPr id="694275" name="TextBox 3"/>
          <p:cNvSpPr txBox="1">
            <a:spLocks noChangeArrowheads="1"/>
          </p:cNvSpPr>
          <p:nvPr/>
        </p:nvSpPr>
        <p:spPr bwMode="auto">
          <a:xfrm>
            <a:off x="609600" y="5092700"/>
            <a:ext cx="7907338"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600" b="1"/>
              <a:t>Đức Giê-hô-va lại phán: Ngươi đoái tiếc một dây mà ngươi chưa hề khó nhọc vì nó, ngươi không làm cho nó mọc, một đêm thấy nó sanh ra và một đêm thấy nó chết.</a:t>
            </a:r>
            <a:r>
              <a:rPr lang="en-US"/>
              <a:t> </a:t>
            </a:r>
            <a:r>
              <a:rPr lang="en-US" sz="2800" b="1">
                <a:solidFill>
                  <a:srgbClr val="1A2E00"/>
                </a:solidFill>
                <a:latin typeface="Arial" charset="0"/>
                <a:cs typeface="Arial" charset="0"/>
              </a:rPr>
              <a:t>(4:10 NLT).</a:t>
            </a:r>
          </a:p>
        </p:txBody>
      </p:sp>
      <p:pic>
        <p:nvPicPr>
          <p:cNvPr id="694276" name="Picture 5" descr="Jonah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371600"/>
            <a:ext cx="46482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6324600" y="1219200"/>
            <a:ext cx="3505200" cy="1066800"/>
          </a:xfrm>
        </p:spPr>
        <p:txBody>
          <a:bodyPr/>
          <a:lstStyle/>
          <a:p>
            <a:pPr>
              <a:defRPr/>
            </a:pPr>
            <a:r>
              <a:rPr lang="en-US" sz="3600" b="1" smtClean="0">
                <a:solidFill>
                  <a:srgbClr val="FFFFFF"/>
                </a:solidFill>
                <a:latin typeface="Arial" pitchFamily="34" charset="0"/>
                <a:cs typeface="Arial" pitchFamily="34" charset="0"/>
              </a:rPr>
              <a:t>4:10 NLT</a:t>
            </a:r>
            <a:r>
              <a:rPr lang="en-US" sz="5400" smtClean="0">
                <a:solidFill>
                  <a:srgbClr val="FFFFFF"/>
                </a:solidFill>
              </a:rPr>
              <a:t> </a:t>
            </a:r>
            <a:endParaRPr lang="en-US" smtClean="0">
              <a:solidFill>
                <a:srgbClr val="FFFFFF"/>
              </a:solidFill>
            </a:endParaRPr>
          </a:p>
        </p:txBody>
      </p:sp>
      <p:sp>
        <p:nvSpPr>
          <p:cNvPr id="4" name="Title 3"/>
          <p:cNvSpPr>
            <a:spLocks/>
          </p:cNvSpPr>
          <p:nvPr/>
        </p:nvSpPr>
        <p:spPr bwMode="auto">
          <a:xfrm>
            <a:off x="1371600" y="260350"/>
            <a:ext cx="6553200" cy="838200"/>
          </a:xfrm>
          <a:prstGeom prst="rect">
            <a:avLst/>
          </a:prstGeom>
          <a:noFill/>
          <a:ln w="9525">
            <a:noFill/>
            <a:miter lim="800000"/>
            <a:headEnd/>
            <a:tailEnd/>
          </a:ln>
          <a:effectLst>
            <a:outerShdw dist="25400" dir="5100233" algn="ctr" rotWithShape="0">
              <a:srgbClr val="FFFFFF">
                <a:alpha val="75000"/>
              </a:srgbClr>
            </a:outerShdw>
          </a:effectLst>
        </p:spPr>
        <p:txBody>
          <a:bodyPr anchor="ctr"/>
          <a:lstStyle/>
          <a:p>
            <a:pPr>
              <a:defRPr/>
            </a:pPr>
            <a:r>
              <a:rPr lang="en-US" sz="4800">
                <a:solidFill>
                  <a:srgbClr val="000000"/>
                </a:solidFill>
                <a:latin typeface="Times New Roman" pitchFamily="18" charset="0"/>
                <a:ea typeface="Osaka" pitchFamily="-107" charset="-128"/>
                <a:cs typeface="Arial" pitchFamily="34" charset="0"/>
              </a:rPr>
              <a:t>Sự vật? Hay con người?</a:t>
            </a:r>
            <a:endParaRPr lang="en-US" sz="4000">
              <a:solidFill>
                <a:srgbClr val="000000"/>
              </a:solidFill>
              <a:latin typeface="Times New Roman" pitchFamily="18" charset="0"/>
              <a:ea typeface="Osaka" pitchFamily="-107" charset="-128"/>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itle 2"/>
          <p:cNvSpPr>
            <a:spLocks noGrp="1"/>
          </p:cNvSpPr>
          <p:nvPr>
            <p:ph type="title" idx="4294967295"/>
          </p:nvPr>
        </p:nvSpPr>
        <p:spPr>
          <a:xfrm>
            <a:off x="0" y="0"/>
            <a:ext cx="2057400" cy="1143000"/>
          </a:xfrm>
        </p:spPr>
        <p:txBody>
          <a:bodyPr/>
          <a:lstStyle/>
          <a:p>
            <a:pPr>
              <a:defRPr/>
            </a:pPr>
            <a:r>
              <a:rPr lang="en-US"/>
              <a:t>Black</a:t>
            </a:r>
          </a:p>
        </p:txBody>
      </p:sp>
      <p:sp>
        <p:nvSpPr>
          <p:cNvPr id="69632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2" descr="clouds"/>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Rectangle 4"/>
          <p:cNvSpPr>
            <a:spLocks noGrp="1" noChangeArrowheads="1"/>
          </p:cNvSpPr>
          <p:nvPr>
            <p:ph type="title" idx="4294967295"/>
          </p:nvPr>
        </p:nvSpPr>
        <p:spPr>
          <a:effectLst>
            <a:outerShdw blurRad="63500" dist="107763" dir="18900000" algn="ctr" rotWithShape="0">
              <a:schemeClr val="bg2">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Có ba điều đời đời</a:t>
            </a:r>
            <a:endParaRPr lang="en-US">
              <a:effectLst>
                <a:outerShdw blurRad="38100" dist="38100" dir="2700000" algn="tl">
                  <a:srgbClr val="000000"/>
                </a:outerShdw>
              </a:effectLst>
              <a:latin typeface="Arial" charset="0"/>
              <a:ea typeface="ＭＳ Ｐゴシック" charset="0"/>
              <a:cs typeface="ＭＳ Ｐゴシック" charset="0"/>
            </a:endParaRPr>
          </a:p>
        </p:txBody>
      </p:sp>
      <p:sp>
        <p:nvSpPr>
          <p:cNvPr id="497669" name="Rectangle 5"/>
          <p:cNvSpPr>
            <a:spLocks noChangeArrowheads="1"/>
          </p:cNvSpPr>
          <p:nvPr/>
        </p:nvSpPr>
        <p:spPr bwMode="auto">
          <a:xfrm>
            <a:off x="5029200" y="5029200"/>
            <a:ext cx="4114800" cy="1676400"/>
          </a:xfrm>
          <a:prstGeom prst="rect">
            <a:avLst/>
          </a:prstGeom>
          <a:noFill/>
          <a:ln w="9525">
            <a:noFill/>
            <a:miter lim="800000"/>
            <a:headEnd/>
            <a:tailEnd/>
          </a:ln>
          <a:effectLst>
            <a:outerShdw blurRad="63500" dist="107763" dir="18900000" algn="ctr" rotWithShape="0">
              <a:srgbClr val="030201">
                <a:alpha val="74998"/>
              </a:srgbClr>
            </a:outerShdw>
          </a:effectLst>
        </p:spPr>
        <p:txBody>
          <a:bodyPr/>
          <a:lstStyle/>
          <a:p>
            <a:pPr eaLnBrk="1" hangingPunct="1">
              <a:lnSpc>
                <a:spcPct val="90000"/>
              </a:lnSpc>
              <a:spcBef>
                <a:spcPct val="20000"/>
              </a:spcBef>
              <a:buClr>
                <a:srgbClr val="FFFFCC"/>
              </a:buClr>
              <a:buSzPct val="75000"/>
              <a:buFont typeface="Arial" charset="0"/>
              <a:buNone/>
              <a:defRPr/>
            </a:pPr>
            <a:r>
              <a:rPr lang="en-US" sz="3600" b="1" i="1">
                <a:solidFill>
                  <a:srgbClr val="FFFFFF"/>
                </a:solidFill>
                <a:effectLst>
                  <a:outerShdw blurRad="38100" dist="38100" dir="2700000" algn="tl">
                    <a:srgbClr val="000000"/>
                  </a:outerShdw>
                </a:effectLst>
                <a:latin typeface="Arial" charset="0"/>
                <a:ea typeface="ＭＳ Ｐゴシック" charset="0"/>
                <a:cs typeface="ＭＳ Ｐゴシック" charset="0"/>
              </a:rPr>
              <a:t>Bạn đầu tư đời sống mình vào đâu?</a:t>
            </a:r>
          </a:p>
        </p:txBody>
      </p:sp>
      <p:sp>
        <p:nvSpPr>
          <p:cNvPr id="698372" name="Rectangle 3"/>
          <p:cNvSpPr txBox="1">
            <a:spLocks noChangeArrowheads="1"/>
          </p:cNvSpPr>
          <p:nvPr/>
        </p:nvSpPr>
        <p:spPr bwMode="auto">
          <a:xfrm>
            <a:off x="2057400" y="1600200"/>
            <a:ext cx="6553200" cy="276542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lnSpc>
                <a:spcPct val="90000"/>
              </a:lnSpc>
              <a:spcBef>
                <a:spcPct val="20000"/>
              </a:spcBef>
              <a:buClr>
                <a:srgbClr val="FFFFCC"/>
              </a:buClr>
              <a:buSzPct val="75000"/>
              <a:buFont typeface="Arial" charset="0"/>
              <a:buAutoNum type="arabicPeriod"/>
            </a:pPr>
            <a:r>
              <a:rPr lang="en-US" sz="4400" b="1">
                <a:solidFill>
                  <a:srgbClr val="FFFFFF"/>
                </a:solidFill>
                <a:latin typeface="Arial" charset="0"/>
                <a:ea typeface="ＭＳ Ｐゴシック" charset="0"/>
                <a:cs typeface="ＭＳ Ｐゴシック" charset="0"/>
              </a:rPr>
              <a:t>Đức Chúa Trời</a:t>
            </a:r>
          </a:p>
          <a:p>
            <a:pPr algn="l" eaLnBrk="1" hangingPunct="1">
              <a:lnSpc>
                <a:spcPct val="90000"/>
              </a:lnSpc>
              <a:spcBef>
                <a:spcPct val="20000"/>
              </a:spcBef>
              <a:buClr>
                <a:srgbClr val="FFFFCC"/>
              </a:buClr>
              <a:buSzPct val="75000"/>
              <a:buFont typeface="Arial" charset="0"/>
              <a:buAutoNum type="arabicPeriod"/>
            </a:pPr>
            <a:r>
              <a:rPr lang="en-US" sz="4400" b="1">
                <a:solidFill>
                  <a:srgbClr val="FFFFFF"/>
                </a:solidFill>
                <a:latin typeface="Arial" charset="0"/>
                <a:ea typeface="ＭＳ Ｐゴシック" charset="0"/>
                <a:cs typeface="ＭＳ Ｐゴシック" charset="0"/>
              </a:rPr>
              <a:t>Lời của Đức Chúa Trời</a:t>
            </a:r>
          </a:p>
          <a:p>
            <a:pPr algn="l" eaLnBrk="1" hangingPunct="1">
              <a:lnSpc>
                <a:spcPct val="90000"/>
              </a:lnSpc>
              <a:spcBef>
                <a:spcPct val="20000"/>
              </a:spcBef>
              <a:buClr>
                <a:srgbClr val="FFFFCC"/>
              </a:buClr>
              <a:buSzPct val="75000"/>
              <a:buFont typeface="Arial" charset="0"/>
              <a:buAutoNum type="arabicPeriod"/>
            </a:pPr>
            <a:r>
              <a:rPr lang="en-US" sz="4400" b="1">
                <a:solidFill>
                  <a:srgbClr val="FFFFFF"/>
                </a:solidFill>
                <a:latin typeface="Arial" charset="0"/>
                <a:ea typeface="ＭＳ Ｐゴシック" charset="0"/>
                <a:cs typeface="ＭＳ Ｐゴシック" charset="0"/>
              </a:rPr>
              <a:t>Con người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0418" name="Rectangle 2"/>
          <p:cNvSpPr>
            <a:spLocks noGrp="1" noChangeArrowheads="1"/>
          </p:cNvSpPr>
          <p:nvPr>
            <p:ph type="title" idx="4294967295"/>
          </p:nvPr>
        </p:nvSpPr>
        <p:spPr>
          <a:xfrm>
            <a:off x="3786188" y="2928938"/>
            <a:ext cx="2819400" cy="1816100"/>
          </a:xfrm>
        </p:spPr>
        <p:txBody>
          <a:bodyPr>
            <a:spAutoFit/>
          </a:bodyPr>
          <a:lstStyle/>
          <a:p>
            <a:r>
              <a:rPr lang="en-US" sz="2800" b="1">
                <a:solidFill>
                  <a:srgbClr val="FFFFFF"/>
                </a:solidFill>
                <a:latin typeface="Arial" charset="0"/>
                <a:ea typeface="ＭＳ Ｐゴシック" charset="0"/>
                <a:cs typeface="Arial" charset="0"/>
              </a:rPr>
              <a:t>Làm sao Ta không tiếc 120,000 dân thành Ni-ni-ve?</a:t>
            </a:r>
          </a:p>
        </p:txBody>
      </p:sp>
      <p:sp>
        <p:nvSpPr>
          <p:cNvPr id="700419" name="Text Box 7"/>
          <p:cNvSpPr txBox="1">
            <a:spLocks noChangeArrowheads="1"/>
          </p:cNvSpPr>
          <p:nvPr/>
        </p:nvSpPr>
        <p:spPr bwMode="auto">
          <a:xfrm>
            <a:off x="3581400" y="1184275"/>
            <a:ext cx="3200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ja-JP" sz="2800" b="1">
                <a:solidFill>
                  <a:srgbClr val="FFFFFF"/>
                </a:solidFill>
                <a:latin typeface="Arial" charset="0"/>
                <a:cs typeface="Arial" charset="0"/>
              </a:rPr>
              <a:t>"Ngươi tiếc cái dây dưa…</a:t>
            </a:r>
            <a:endParaRPr lang="en-US" sz="2800" b="1">
              <a:solidFill>
                <a:srgbClr val="FFFFFF"/>
              </a:solidFill>
              <a:latin typeface="Arial" charset="0"/>
              <a:cs typeface="Arial" charset="0"/>
            </a:endParaRPr>
          </a:p>
        </p:txBody>
      </p:sp>
      <p:sp>
        <p:nvSpPr>
          <p:cNvPr id="700420" name="Text Box 10"/>
          <p:cNvSpPr txBox="1">
            <a:spLocks noChangeArrowheads="1"/>
          </p:cNvSpPr>
          <p:nvPr/>
        </p:nvSpPr>
        <p:spPr bwMode="auto">
          <a:xfrm>
            <a:off x="4114800" y="5784850"/>
            <a:ext cx="3657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FFFFFF"/>
                </a:solidFill>
                <a:latin typeface="Arial" charset="0"/>
                <a:cs typeface="Arial" charset="0"/>
              </a:rPr>
              <a:t>… và cả những bầy súc vật nữa?</a:t>
            </a:r>
            <a:r>
              <a:rPr lang="en-US" altLang="ja-JP" sz="2800" b="1">
                <a:solidFill>
                  <a:srgbClr val="FFFFFF"/>
                </a:solidFill>
                <a:latin typeface="Arial" charset="0"/>
                <a:cs typeface="Arial" charset="0"/>
              </a:rPr>
              <a:t>"</a:t>
            </a:r>
            <a:endParaRPr lang="en-US" sz="2800" b="1">
              <a:solidFill>
                <a:srgbClr val="FFFFFF"/>
              </a:solidFill>
              <a:latin typeface="Arial" charset="0"/>
              <a:cs typeface="Arial" charset="0"/>
            </a:endParaRPr>
          </a:p>
        </p:txBody>
      </p:sp>
      <p:sp>
        <p:nvSpPr>
          <p:cNvPr id="7" name="TextBox 6"/>
          <p:cNvSpPr txBox="1">
            <a:spLocks noChangeArrowheads="1"/>
          </p:cNvSpPr>
          <p:nvPr/>
        </p:nvSpPr>
        <p:spPr bwMode="auto">
          <a:xfrm>
            <a:off x="885825" y="990600"/>
            <a:ext cx="2085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000000"/>
                </a:solidFill>
                <a:latin typeface="Arial" charset="0"/>
                <a:cs typeface="Arial" charset="0"/>
              </a:rPr>
              <a:t>120,000 bị đoán phạt</a:t>
            </a:r>
          </a:p>
        </p:txBody>
      </p:sp>
      <p:sp>
        <p:nvSpPr>
          <p:cNvPr id="8" name="TextBox 7"/>
          <p:cNvSpPr txBox="1">
            <a:spLocks noChangeArrowheads="1"/>
          </p:cNvSpPr>
          <p:nvPr/>
        </p:nvSpPr>
        <p:spPr bwMode="auto">
          <a:xfrm>
            <a:off x="885825" y="0"/>
            <a:ext cx="2085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u="sng">
                <a:solidFill>
                  <a:srgbClr val="000000"/>
                </a:solidFill>
                <a:latin typeface="Arial" charset="0"/>
                <a:cs typeface="Arial" charset="0"/>
              </a:rPr>
              <a:t>GIÔ-NA</a:t>
            </a:r>
            <a:endParaRPr lang="en-US" sz="3200" b="1" u="sng">
              <a:solidFill>
                <a:srgbClr val="000000"/>
              </a:solidFill>
              <a:latin typeface="Arial" charset="0"/>
              <a:cs typeface="Arial" charset="0"/>
            </a:endParaRPr>
          </a:p>
        </p:txBody>
      </p:sp>
      <p:sp>
        <p:nvSpPr>
          <p:cNvPr id="9" name="TextBox 8"/>
          <p:cNvSpPr txBox="1">
            <a:spLocks noChangeArrowheads="1"/>
          </p:cNvSpPr>
          <p:nvPr/>
        </p:nvSpPr>
        <p:spPr bwMode="auto">
          <a:xfrm>
            <a:off x="5786438" y="0"/>
            <a:ext cx="3357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u="sng">
                <a:solidFill>
                  <a:srgbClr val="000000"/>
                </a:solidFill>
                <a:latin typeface="Arial" charset="0"/>
                <a:cs typeface="Arial" charset="0"/>
              </a:rPr>
              <a:t>ĐỨC CHÚA TRỜI</a:t>
            </a:r>
          </a:p>
        </p:txBody>
      </p:sp>
      <p:sp>
        <p:nvSpPr>
          <p:cNvPr id="10" name="TextBox 9"/>
          <p:cNvSpPr txBox="1">
            <a:spLocks noChangeArrowheads="1"/>
          </p:cNvSpPr>
          <p:nvPr/>
        </p:nvSpPr>
        <p:spPr bwMode="auto">
          <a:xfrm>
            <a:off x="6805613" y="990600"/>
            <a:ext cx="2085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000000"/>
                </a:solidFill>
                <a:latin typeface="Arial" charset="0"/>
                <a:cs typeface="Arial" charset="0"/>
              </a:rPr>
              <a:t>120,000 cần được cứu</a:t>
            </a:r>
          </a:p>
        </p:txBody>
      </p:sp>
      <p:sp>
        <p:nvSpPr>
          <p:cNvPr id="11" name="TextBox 10"/>
          <p:cNvSpPr txBox="1">
            <a:spLocks noChangeArrowheads="1"/>
          </p:cNvSpPr>
          <p:nvPr/>
        </p:nvSpPr>
        <p:spPr bwMode="auto">
          <a:xfrm>
            <a:off x="657225" y="2514600"/>
            <a:ext cx="2543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000000"/>
                </a:solidFill>
                <a:latin typeface="Arial" charset="0"/>
                <a:cs typeface="Arial" charset="0"/>
              </a:rPr>
              <a:t>Những người dã man</a:t>
            </a:r>
            <a:endParaRPr lang="en-US" sz="3200" b="1">
              <a:solidFill>
                <a:srgbClr val="000000"/>
              </a:solidFill>
              <a:latin typeface="Arial" charset="0"/>
              <a:cs typeface="Arial" charset="0"/>
            </a:endParaRPr>
          </a:p>
        </p:txBody>
      </p:sp>
      <p:sp>
        <p:nvSpPr>
          <p:cNvPr id="12" name="TextBox 11"/>
          <p:cNvSpPr txBox="1">
            <a:spLocks noChangeArrowheads="1"/>
          </p:cNvSpPr>
          <p:nvPr/>
        </p:nvSpPr>
        <p:spPr bwMode="auto">
          <a:xfrm>
            <a:off x="6553200" y="2514600"/>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000000"/>
                </a:solidFill>
                <a:latin typeface="Arial" charset="0"/>
                <a:cs typeface="Arial" charset="0"/>
              </a:rPr>
              <a:t>Ngây thơ</a:t>
            </a:r>
          </a:p>
        </p:txBody>
      </p:sp>
      <p:sp>
        <p:nvSpPr>
          <p:cNvPr id="13" name="TextBox 12"/>
          <p:cNvSpPr txBox="1">
            <a:spLocks noChangeArrowheads="1"/>
          </p:cNvSpPr>
          <p:nvPr/>
        </p:nvSpPr>
        <p:spPr bwMode="auto">
          <a:xfrm>
            <a:off x="428625" y="4038600"/>
            <a:ext cx="3000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000000"/>
                </a:solidFill>
                <a:latin typeface="Arial" charset="0"/>
                <a:cs typeface="Arial" charset="0"/>
              </a:rPr>
              <a:t>Ai quan tâm đến mấy con thú của chúng?</a:t>
            </a:r>
          </a:p>
        </p:txBody>
      </p:sp>
      <p:sp>
        <p:nvSpPr>
          <p:cNvPr id="14" name="TextBox 13"/>
          <p:cNvSpPr txBox="1">
            <a:spLocks noChangeArrowheads="1"/>
          </p:cNvSpPr>
          <p:nvPr/>
        </p:nvSpPr>
        <p:spPr bwMode="auto">
          <a:xfrm>
            <a:off x="6553200" y="4038600"/>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ja-JP" sz="2800" b="1">
                <a:solidFill>
                  <a:srgbClr val="000000"/>
                </a:solidFill>
                <a:latin typeface="Arial" charset="0"/>
                <a:cs typeface="Arial" charset="0"/>
              </a:rPr>
              <a:t>"Chính Ta"</a:t>
            </a:r>
            <a:endParaRPr lang="en-US" sz="2800" b="1">
              <a:solidFill>
                <a:srgbClr val="000000"/>
              </a:solidFill>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2" descr="j0179009"/>
          <p:cNvPicPr>
            <a:picLocks noChangeAspect="1" noChangeArrowheads="1"/>
          </p:cNvPicPr>
          <p:nvPr/>
        </p:nvPicPr>
        <p:blipFill>
          <a:blip r:embed="rId3">
            <a:extLst>
              <a:ext uri="{28A0092B-C50C-407E-A947-70E740481C1C}">
                <a14:useLocalDpi xmlns:a14="http://schemas.microsoft.com/office/drawing/2010/main" val="0"/>
              </a:ext>
            </a:extLst>
          </a:blip>
          <a:srcRect l="7042" r="8450" b="421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8693" name="Text Box 5"/>
          <p:cNvSpPr txBox="1">
            <a:spLocks noChangeArrowheads="1"/>
          </p:cNvSpPr>
          <p:nvPr/>
        </p:nvSpPr>
        <p:spPr bwMode="auto">
          <a:xfrm>
            <a:off x="5289550" y="3100388"/>
            <a:ext cx="32750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FFFFFF"/>
                </a:solidFill>
                <a:latin typeface="Arial" charset="0"/>
                <a:cs typeface="Arial" charset="0"/>
              </a:rPr>
              <a:t>Thời gian của bạn</a:t>
            </a:r>
          </a:p>
          <a:p>
            <a:r>
              <a:rPr lang="en-US" sz="2800" b="1">
                <a:solidFill>
                  <a:srgbClr val="FFFFFF"/>
                </a:solidFill>
                <a:latin typeface="Arial" charset="0"/>
                <a:cs typeface="Arial" charset="0"/>
              </a:rPr>
              <a:t>Tiền bạc của bạn</a:t>
            </a:r>
          </a:p>
          <a:p>
            <a:r>
              <a:rPr lang="en-US" sz="2800" b="1">
                <a:solidFill>
                  <a:srgbClr val="FFFFFF"/>
                </a:solidFill>
                <a:latin typeface="Arial" charset="0"/>
                <a:cs typeface="Arial" charset="0"/>
              </a:rPr>
              <a:t>Cái nhìn của bạn</a:t>
            </a:r>
          </a:p>
          <a:p>
            <a:r>
              <a:rPr lang="en-US" sz="2800" b="1">
                <a:solidFill>
                  <a:srgbClr val="FFFFFF"/>
                </a:solidFill>
                <a:latin typeface="Arial" charset="0"/>
                <a:cs typeface="Arial" charset="0"/>
              </a:rPr>
              <a:t>Đôi tai của bạn</a:t>
            </a:r>
            <a:endParaRPr lang="en-US" sz="3600" b="1">
              <a:solidFill>
                <a:srgbClr val="FFFFFF"/>
              </a:solidFill>
              <a:latin typeface="Arial" charset="0"/>
              <a:cs typeface="Arial" charset="0"/>
            </a:endParaRPr>
          </a:p>
        </p:txBody>
      </p:sp>
      <p:sp>
        <p:nvSpPr>
          <p:cNvPr id="498694" name="Text Box 6"/>
          <p:cNvSpPr txBox="1">
            <a:spLocks noChangeArrowheads="1"/>
          </p:cNvSpPr>
          <p:nvPr/>
        </p:nvSpPr>
        <p:spPr bwMode="auto">
          <a:xfrm>
            <a:off x="-28575" y="6002338"/>
            <a:ext cx="913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ja-JP" sz="2800" b="1">
                <a:solidFill>
                  <a:srgbClr val="FFFFFF"/>
                </a:solidFill>
                <a:latin typeface="Arial" charset="0"/>
                <a:cs typeface="Arial" charset="0"/>
              </a:rPr>
              <a:t>"Nếu bạn không </a:t>
            </a:r>
            <a:r>
              <a:rPr lang="en-US" altLang="ja-JP" sz="2800" b="1">
                <a:solidFill>
                  <a:srgbClr val="FFFF00"/>
                </a:solidFill>
                <a:latin typeface="Arial" charset="0"/>
                <a:cs typeface="Arial" charset="0"/>
              </a:rPr>
              <a:t>chia sẻ</a:t>
            </a:r>
            <a:r>
              <a:rPr lang="en-US" altLang="ja-JP" sz="2800" b="1">
                <a:solidFill>
                  <a:srgbClr val="FFFFFF"/>
                </a:solidFill>
                <a:latin typeface="Arial" charset="0"/>
                <a:cs typeface="Arial" charset="0"/>
              </a:rPr>
              <a:t>, bạn cũng không </a:t>
            </a:r>
            <a:r>
              <a:rPr lang="en-US" altLang="ja-JP" sz="2800" b="1">
                <a:solidFill>
                  <a:srgbClr val="FFFF00"/>
                </a:solidFill>
                <a:latin typeface="Arial" charset="0"/>
                <a:cs typeface="Arial" charset="0"/>
              </a:rPr>
              <a:t>quan tâm</a:t>
            </a:r>
            <a:r>
              <a:rPr lang="en-US" altLang="ja-JP" sz="2800" b="1">
                <a:solidFill>
                  <a:srgbClr val="FFFFFF"/>
                </a:solidFill>
                <a:latin typeface="Arial" charset="0"/>
                <a:cs typeface="Arial" charset="0"/>
              </a:rPr>
              <a:t>"</a:t>
            </a:r>
            <a:endParaRPr lang="en-US" sz="2800" b="1">
              <a:solidFill>
                <a:srgbClr val="FFFFFF"/>
              </a:solidFill>
              <a:latin typeface="Arial" charset="0"/>
              <a:cs typeface="Arial" charset="0"/>
            </a:endParaRPr>
          </a:p>
        </p:txBody>
      </p:sp>
      <p:pic>
        <p:nvPicPr>
          <p:cNvPr id="7024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895600"/>
            <a:ext cx="3657600" cy="24257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idx="4294967295"/>
          </p:nvPr>
        </p:nvSpPr>
        <p:spPr>
          <a:xfrm>
            <a:off x="457200" y="277813"/>
            <a:ext cx="8229600" cy="1722437"/>
          </a:xfrm>
        </p:spPr>
        <p:txBody>
          <a:bodyPr/>
          <a:lstStyle/>
          <a:p>
            <a:pPr>
              <a:defRPr/>
            </a:pPr>
            <a:r>
              <a:rPr lang="en-US" sz="3600" b="1">
                <a:effectLst>
                  <a:outerShdw blurRad="38100" dist="38100" dir="2700000" algn="tl">
                    <a:srgbClr val="000000"/>
                  </a:outerShdw>
                </a:effectLst>
                <a:latin typeface="Arial" charset="0"/>
                <a:ea typeface="ＭＳ Ｐゴシック" charset="0"/>
                <a:cs typeface="ＭＳ Ｐゴシック" charset="0"/>
              </a:rPr>
              <a:t>Làm thế nào bạn có được lòng thương xót của Đức Chúa Trời cho người khác?</a:t>
            </a:r>
            <a:endParaRPr lang="en-US" sz="3600">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8693">
                                            <p:txEl>
                                              <p:pRg st="0" end="0"/>
                                            </p:txEl>
                                          </p:spTgt>
                                        </p:tgtEl>
                                        <p:attrNameLst>
                                          <p:attrName>style.visibility</p:attrName>
                                        </p:attrNameLst>
                                      </p:cBhvr>
                                      <p:to>
                                        <p:strVal val="visible"/>
                                      </p:to>
                                    </p:set>
                                    <p:animEffect transition="in" filter="diamond(in)">
                                      <p:cBhvr>
                                        <p:cTn id="7" dur="2000"/>
                                        <p:tgtEl>
                                          <p:spTgt spid="498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98693">
                                            <p:txEl>
                                              <p:pRg st="1" end="1"/>
                                            </p:txEl>
                                          </p:spTgt>
                                        </p:tgtEl>
                                        <p:attrNameLst>
                                          <p:attrName>style.visibility</p:attrName>
                                        </p:attrNameLst>
                                      </p:cBhvr>
                                      <p:to>
                                        <p:strVal val="visible"/>
                                      </p:to>
                                    </p:set>
                                    <p:animEffect transition="in" filter="diamond(in)">
                                      <p:cBhvr>
                                        <p:cTn id="12" dur="2000"/>
                                        <p:tgtEl>
                                          <p:spTgt spid="498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98693">
                                            <p:txEl>
                                              <p:pRg st="2" end="2"/>
                                            </p:txEl>
                                          </p:spTgt>
                                        </p:tgtEl>
                                        <p:attrNameLst>
                                          <p:attrName>style.visibility</p:attrName>
                                        </p:attrNameLst>
                                      </p:cBhvr>
                                      <p:to>
                                        <p:strVal val="visible"/>
                                      </p:to>
                                    </p:set>
                                    <p:animEffect transition="in" filter="diamond(in)">
                                      <p:cBhvr>
                                        <p:cTn id="17" dur="2000"/>
                                        <p:tgtEl>
                                          <p:spTgt spid="49869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98693">
                                            <p:txEl>
                                              <p:pRg st="3" end="3"/>
                                            </p:txEl>
                                          </p:spTgt>
                                        </p:tgtEl>
                                        <p:attrNameLst>
                                          <p:attrName>style.visibility</p:attrName>
                                        </p:attrNameLst>
                                      </p:cBhvr>
                                      <p:to>
                                        <p:strVal val="visible"/>
                                      </p:to>
                                    </p:set>
                                    <p:animEffect transition="in" filter="diamond(in)">
                                      <p:cBhvr>
                                        <p:cTn id="22" dur="2000"/>
                                        <p:tgtEl>
                                          <p:spTgt spid="49869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98694">
                                            <p:txEl>
                                              <p:pRg st="0" end="0"/>
                                            </p:txEl>
                                          </p:spTgt>
                                        </p:tgtEl>
                                        <p:attrNameLst>
                                          <p:attrName>style.visibility</p:attrName>
                                        </p:attrNameLst>
                                      </p:cBhvr>
                                      <p:to>
                                        <p:strVal val="visible"/>
                                      </p:to>
                                    </p:set>
                                    <p:animEffect transition="in" filter="diamond(in)">
                                      <p:cBhvr>
                                        <p:cTn id="27" dur="2000"/>
                                        <p:tgtEl>
                                          <p:spTgt spid="4986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build="p"/>
      <p:bldP spid="498694"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4"/>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nchor="ctr"/>
          <a:lstStyle/>
          <a:p>
            <a:endParaRPr lang="en-US">
              <a:solidFill>
                <a:srgbClr val="FFFFFF"/>
              </a:solidFill>
              <a:ea typeface="ＭＳ Ｐゴシック" charset="0"/>
              <a:cs typeface="ＭＳ Ｐゴシック" charset="0"/>
            </a:endParaRPr>
          </a:p>
        </p:txBody>
      </p:sp>
      <p:sp>
        <p:nvSpPr>
          <p:cNvPr id="2" name="Title 1"/>
          <p:cNvSpPr>
            <a:spLocks noGrp="1"/>
          </p:cNvSpPr>
          <p:nvPr>
            <p:ph type="title" idx="4294967295"/>
          </p:nvPr>
        </p:nvSpPr>
        <p:spPr>
          <a:xfrm>
            <a:off x="0" y="0"/>
            <a:ext cx="7315200" cy="1066800"/>
          </a:xfrm>
        </p:spPr>
        <p:txBody>
          <a:bodyPr/>
          <a:lstStyle/>
          <a:p>
            <a:pPr>
              <a:defRPr/>
            </a:pPr>
            <a:r>
              <a:rPr kumimoji="1" lang="en-US" b="1" i="1">
                <a:solidFill>
                  <a:srgbClr val="32528D"/>
                </a:solidFill>
                <a:effectLst>
                  <a:outerShdw blurRad="38100" dist="38100" dir="2700000" algn="tl">
                    <a:srgbClr val="000000"/>
                  </a:outerShdw>
                </a:effectLst>
                <a:latin typeface="Arial" charset="0"/>
                <a:ea typeface="ＭＳ Ｐゴシック" charset="0"/>
                <a:cs typeface="Arial" charset="0"/>
              </a:rPr>
              <a:t>Tóm tắt</a:t>
            </a:r>
            <a:endParaRPr lang="en-US" b="1" i="1">
              <a:solidFill>
                <a:srgbClr val="32528D"/>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704515" name="Picture 3" descr="jonahI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4605338"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4516" name="Text Box 5"/>
          <p:cNvSpPr txBox="1">
            <a:spLocks noChangeArrowheads="1"/>
          </p:cNvSpPr>
          <p:nvPr/>
        </p:nvSpPr>
        <p:spPr bwMode="auto">
          <a:xfrm>
            <a:off x="7761288" y="0"/>
            <a:ext cx="1370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32528D"/>
                </a:solidFill>
                <a:latin typeface="Arial" charset="0"/>
                <a:cs typeface="Arial" charset="0"/>
              </a:rPr>
              <a:t>599, 603</a:t>
            </a:r>
          </a:p>
        </p:txBody>
      </p:sp>
      <p:sp>
        <p:nvSpPr>
          <p:cNvPr id="704517" name="Text Box 4"/>
          <p:cNvSpPr txBox="1">
            <a:spLocks noChangeArrowheads="1"/>
          </p:cNvSpPr>
          <p:nvPr/>
        </p:nvSpPr>
        <p:spPr bwMode="auto">
          <a:xfrm>
            <a:off x="4876800" y="1219200"/>
            <a:ext cx="42672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32528D"/>
                </a:solidFill>
                <a:latin typeface="Arial" charset="0"/>
                <a:cs typeface="Arial" charset="0"/>
              </a:rPr>
              <a:t> </a:t>
            </a:r>
            <a:r>
              <a:rPr lang="en-US" sz="2800" b="1">
                <a:solidFill>
                  <a:srgbClr val="32528D"/>
                </a:solidFill>
                <a:latin typeface="Arial" charset="0"/>
                <a:cs typeface="Arial" charset="0"/>
              </a:rPr>
              <a:t>Sự bất tuân và lãnh đạm của Giô-na đối với Ni-ni-ve tượng trưng cho cùng một tội đó của Israel và mô tả sự tể trị và lòng thương xót của Đức Chúa Trời đối với dân ngoại biết đáp ứng với Ngài để nhắc nhở Israel về trách nhiệm truyền giáo cho các dân tộc.  </a:t>
            </a:r>
            <a:endParaRPr lang="en-US" sz="3200" b="1">
              <a:solidFill>
                <a:srgbClr val="32528D"/>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http://seilaraustralia.com/icms/shop/pics/sM/peo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0"/>
            <a:ext cx="5424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2" name="Text Box 2"/>
          <p:cNvSpPr txBox="1">
            <a:spLocks noChangeArrowheads="1"/>
          </p:cNvSpPr>
          <p:nvPr/>
        </p:nvSpPr>
        <p:spPr bwMode="auto">
          <a:xfrm>
            <a:off x="1066800" y="3690938"/>
            <a:ext cx="708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600" b="1">
                <a:solidFill>
                  <a:srgbClr val="FFFFFF"/>
                </a:solidFill>
                <a:latin typeface="Arial" charset="0"/>
                <a:cs typeface="Arial" charset="0"/>
              </a:rPr>
              <a:t>Hãy đặt người khác vào vị trí </a:t>
            </a:r>
            <a:r>
              <a:rPr lang="en-US" sz="3600" b="1">
                <a:solidFill>
                  <a:srgbClr val="FFFF00"/>
                </a:solidFill>
                <a:latin typeface="Arial" charset="0"/>
                <a:cs typeface="Arial" charset="0"/>
              </a:rPr>
              <a:t>ưu tiên </a:t>
            </a:r>
            <a:r>
              <a:rPr lang="en-US" sz="3600" b="1">
                <a:solidFill>
                  <a:srgbClr val="FFFFFF"/>
                </a:solidFill>
                <a:latin typeface="Arial" charset="0"/>
                <a:cs typeface="Arial" charset="0"/>
              </a:rPr>
              <a:t>trong đời sống bạn.</a:t>
            </a:r>
          </a:p>
        </p:txBody>
      </p:sp>
      <p:sp>
        <p:nvSpPr>
          <p:cNvPr id="706564" name="Text Box 2"/>
          <p:cNvSpPr txBox="1">
            <a:spLocks noChangeArrowheads="1"/>
          </p:cNvSpPr>
          <p:nvPr/>
        </p:nvSpPr>
        <p:spPr bwMode="auto">
          <a:xfrm>
            <a:off x="1219200" y="5153025"/>
            <a:ext cx="7086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i="1">
                <a:solidFill>
                  <a:srgbClr val="FFFFFF"/>
                </a:solidFill>
                <a:latin typeface="Arial" charset="0"/>
                <a:cs typeface="Arial" charset="0"/>
              </a:rPr>
              <a:t>Đáp ứng lại tấm lòng của Đức Chúa Trời nghĩa là hiểu được tấm lòng của Ngài dành cho người hư mất.</a:t>
            </a:r>
          </a:p>
        </p:txBody>
      </p:sp>
      <p:sp>
        <p:nvSpPr>
          <p:cNvPr id="706565" name="Text Box 4"/>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5F5F2"/>
                </a:solidFill>
                <a:latin typeface="Arial" charset="0"/>
                <a:cs typeface="Arial" charset="0"/>
              </a:rPr>
              <a:t>599</a:t>
            </a:r>
          </a:p>
        </p:txBody>
      </p:sp>
      <p:sp>
        <p:nvSpPr>
          <p:cNvPr id="706566" name="Title 6"/>
          <p:cNvSpPr>
            <a:spLocks noGrp="1"/>
          </p:cNvSpPr>
          <p:nvPr>
            <p:ph type="title" idx="4294967295"/>
          </p:nvPr>
        </p:nvSpPr>
        <p:spPr>
          <a:xfrm>
            <a:off x="685800" y="2286000"/>
            <a:ext cx="7772400" cy="1143000"/>
          </a:xfrm>
        </p:spPr>
        <p:txBody>
          <a:bodyPr/>
          <a:lstStyle/>
          <a:p>
            <a:r>
              <a:rPr lang="en-US" sz="4000" b="1" dirty="0" err="1">
                <a:solidFill>
                  <a:schemeClr val="bg1"/>
                </a:solidFill>
                <a:effectLst>
                  <a:glow rad="355600">
                    <a:schemeClr val="tx1"/>
                  </a:glow>
                </a:effectLst>
                <a:latin typeface="Arial" charset="0"/>
                <a:ea typeface="ＭＳ Ｐゴシック" charset="0"/>
                <a:cs typeface="Arial" charset="0"/>
              </a:rPr>
              <a:t>Tâm</a:t>
            </a:r>
            <a:r>
              <a:rPr lang="en-US" sz="4000" b="1" dirty="0">
                <a:solidFill>
                  <a:schemeClr val="bg1"/>
                </a:solidFill>
                <a:effectLst>
                  <a:glow rad="355600">
                    <a:schemeClr val="tx1"/>
                  </a:glow>
                </a:effectLst>
                <a:latin typeface="Arial" charset="0"/>
                <a:ea typeface="ＭＳ Ｐゴシック" charset="0"/>
                <a:cs typeface="Arial" charset="0"/>
              </a:rPr>
              <a:t> </a:t>
            </a:r>
            <a:r>
              <a:rPr lang="en-US" sz="4000" b="1" dirty="0" err="1">
                <a:solidFill>
                  <a:schemeClr val="bg1"/>
                </a:solidFill>
                <a:effectLst>
                  <a:glow rad="355600">
                    <a:schemeClr val="tx1"/>
                  </a:glow>
                </a:effectLst>
                <a:latin typeface="Arial" charset="0"/>
                <a:ea typeface="ＭＳ Ｐゴシック" charset="0"/>
                <a:cs typeface="Arial" charset="0"/>
              </a:rPr>
              <a:t>điểm</a:t>
            </a:r>
            <a:r>
              <a:rPr lang="en-US" sz="4000" b="1" dirty="0">
                <a:solidFill>
                  <a:schemeClr val="bg1"/>
                </a:solidFill>
                <a:effectLst>
                  <a:glow rad="355600">
                    <a:schemeClr val="tx1"/>
                  </a:glow>
                </a:effectLst>
                <a:latin typeface="Arial" charset="0"/>
                <a:ea typeface="ＭＳ Ｐゴシック" charset="0"/>
                <a:cs typeface="Arial" charset="0"/>
              </a:rPr>
              <a:t> </a:t>
            </a:r>
            <a:r>
              <a:rPr lang="en-US" sz="4000" b="1" dirty="0" err="1">
                <a:solidFill>
                  <a:schemeClr val="bg1"/>
                </a:solidFill>
                <a:effectLst>
                  <a:glow rad="355600">
                    <a:schemeClr val="tx1"/>
                  </a:glow>
                </a:effectLst>
                <a:latin typeface="Arial" charset="0"/>
                <a:ea typeface="ＭＳ Ｐゴシック" charset="0"/>
                <a:cs typeface="Arial" charset="0"/>
              </a:rPr>
              <a:t>của</a:t>
            </a:r>
            <a:r>
              <a:rPr lang="en-US" sz="4000" b="1" dirty="0">
                <a:solidFill>
                  <a:schemeClr val="bg1"/>
                </a:solidFill>
                <a:effectLst>
                  <a:glow rad="355600">
                    <a:schemeClr val="tx1"/>
                  </a:glow>
                </a:effectLst>
                <a:latin typeface="Arial" charset="0"/>
                <a:ea typeface="ＭＳ Ｐゴシック" charset="0"/>
                <a:cs typeface="Arial" charset="0"/>
              </a:rPr>
              <a:t> </a:t>
            </a:r>
            <a:r>
              <a:rPr lang="en-US" sz="4000" b="1" dirty="0" err="1">
                <a:solidFill>
                  <a:schemeClr val="bg1"/>
                </a:solidFill>
                <a:effectLst>
                  <a:glow rad="355600">
                    <a:schemeClr val="tx1"/>
                  </a:glow>
                </a:effectLst>
                <a:latin typeface="Arial" charset="0"/>
                <a:ea typeface="ＭＳ Ｐゴシック" charset="0"/>
                <a:cs typeface="Arial" charset="0"/>
              </a:rPr>
              <a:t>sách</a:t>
            </a:r>
            <a:r>
              <a:rPr lang="en-US" sz="4000" b="1" dirty="0">
                <a:solidFill>
                  <a:schemeClr val="bg1"/>
                </a:solidFill>
                <a:effectLst>
                  <a:glow rad="355600">
                    <a:schemeClr val="tx1"/>
                  </a:glow>
                </a:effectLst>
                <a:latin typeface="Arial" charset="0"/>
                <a:ea typeface="ＭＳ Ｐゴシック" charset="0"/>
                <a:cs typeface="Arial" charset="0"/>
              </a:rPr>
              <a:t> </a:t>
            </a:r>
            <a:r>
              <a:rPr lang="en-US" sz="4000" b="1" dirty="0" err="1">
                <a:solidFill>
                  <a:schemeClr val="bg1"/>
                </a:solidFill>
                <a:effectLst>
                  <a:glow rad="355600">
                    <a:schemeClr val="tx1"/>
                  </a:glow>
                </a:effectLst>
                <a:latin typeface="Arial" charset="0"/>
                <a:ea typeface="ＭＳ Ｐゴシック" charset="0"/>
                <a:cs typeface="Arial" charset="0"/>
              </a:rPr>
              <a:t>Giô</a:t>
            </a:r>
            <a:r>
              <a:rPr lang="en-US" sz="4000" b="1" dirty="0">
                <a:solidFill>
                  <a:schemeClr val="bg1"/>
                </a:solidFill>
                <a:effectLst>
                  <a:glow rad="355600">
                    <a:schemeClr val="tx1"/>
                  </a:glow>
                </a:effectLst>
                <a:latin typeface="Arial" charset="0"/>
                <a:ea typeface="ＭＳ Ｐゴシック" charset="0"/>
                <a:cs typeface="Arial" charset="0"/>
              </a:rPr>
              <a:t>-na:</a:t>
            </a:r>
            <a:r>
              <a:rPr lang="en-US" dirty="0">
                <a:effectLst>
                  <a:glow rad="355600">
                    <a:schemeClr val="tx1"/>
                  </a:glow>
                </a:effectLst>
                <a:latin typeface="Arial" charset="0"/>
                <a:ea typeface="ＭＳ Ｐゴシック" charset="0"/>
                <a:cs typeface="ＭＳ Ｐゴシック" charset="0"/>
              </a:rPr>
              <a: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200" smtClean="0">
                <a:latin typeface="Times New Roman" pitchFamily="18" charset="0"/>
              </a:rPr>
              <a:t>Lòng tự cao của Ê-sạt-ha-đôn (660 BC)</a:t>
            </a:r>
          </a:p>
        </p:txBody>
      </p:sp>
      <p:sp>
        <p:nvSpPr>
          <p:cNvPr id="390146" name="TextBox 2"/>
          <p:cNvSpPr txBox="1">
            <a:spLocks noChangeArrowheads="1"/>
          </p:cNvSpPr>
          <p:nvPr/>
        </p:nvSpPr>
        <p:spPr bwMode="auto">
          <a:xfrm>
            <a:off x="1905000" y="2438400"/>
            <a:ext cx="68580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altLang="ja-JP" sz="2800" b="1">
                <a:cs typeface="Arial" charset="0"/>
              </a:rPr>
              <a:t>"Ta hùng mạnh, ta hùng mạnh hơn hết thảy, ta là anh hùng, ta là khổng lồ, to lớn, ta được tôn vinh, ta oai nghiêm, không có vua nào sánh ngang với ta, người được chọn của Asshur, Nabu, và Marduk!"</a:t>
            </a:r>
            <a:endParaRPr lang="en-US" sz="2800" b="1">
              <a:cs typeface="Arial" charset="0"/>
            </a:endParaRPr>
          </a:p>
        </p:txBody>
      </p:sp>
      <p:sp>
        <p:nvSpPr>
          <p:cNvPr id="390147" name="TextBox 3"/>
          <p:cNvSpPr txBox="1">
            <a:spLocks noChangeArrowheads="1"/>
          </p:cNvSpPr>
          <p:nvPr/>
        </p:nvSpPr>
        <p:spPr bwMode="auto">
          <a:xfrm>
            <a:off x="2154238" y="5943600"/>
            <a:ext cx="69611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000">
                <a:latin typeface="Arial" charset="0"/>
                <a:cs typeface="Arial" charset="0"/>
              </a:rPr>
              <a:t>Luckenbill, </a:t>
            </a:r>
            <a:r>
              <a:rPr lang="en-US" sz="2000" i="1">
                <a:latin typeface="Arial" charset="0"/>
                <a:cs typeface="Arial" charset="0"/>
              </a:rPr>
              <a:t>Ancient Records of Assyria and Babylonia</a:t>
            </a:r>
            <a:r>
              <a:rPr lang="en-US" sz="2000">
                <a:latin typeface="Arial" charset="0"/>
                <a:cs typeface="Arial" charset="0"/>
              </a:rPr>
              <a:t>, 2:226</a:t>
            </a:r>
          </a:p>
          <a:p>
            <a:endParaRPr lang="en-US" sz="2000"/>
          </a:p>
        </p:txBody>
      </p:sp>
      <p:sp>
        <p:nvSpPr>
          <p:cNvPr id="390148"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rPr>
              <a:t>614</a:t>
            </a:r>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Title 2"/>
          <p:cNvSpPr>
            <a:spLocks noGrp="1"/>
          </p:cNvSpPr>
          <p:nvPr>
            <p:ph type="title" idx="4294967295"/>
          </p:nvPr>
        </p:nvSpPr>
        <p:spPr>
          <a:xfrm>
            <a:off x="4419600" y="838200"/>
            <a:ext cx="4419600" cy="1143000"/>
          </a:xfrm>
        </p:spPr>
        <p:txBody>
          <a:bodyPr/>
          <a:lstStyle/>
          <a:p>
            <a:r>
              <a:rPr lang="en-US">
                <a:latin typeface="Arial" charset="0"/>
                <a:ea typeface="ＭＳ Ｐゴシック" charset="0"/>
                <a:cs typeface="ＭＳ Ｐゴシック" charset="0"/>
              </a:rPr>
              <a:t>The Life-Saving Station</a:t>
            </a:r>
          </a:p>
        </p:txBody>
      </p:sp>
      <p:sp>
        <p:nvSpPr>
          <p:cNvPr id="70861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08611" name="Picture 3" descr="life Saving St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2" name="Picture 4" descr="seacoas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962275"/>
            <a:ext cx="44958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3" name="Picture 6" descr="Ls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921000"/>
            <a:ext cx="56324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Title 2"/>
          <p:cNvSpPr>
            <a:spLocks noGrp="1"/>
          </p:cNvSpPr>
          <p:nvPr>
            <p:ph type="title" idx="4294967295"/>
          </p:nvPr>
        </p:nvSpPr>
        <p:spPr>
          <a:xfrm>
            <a:off x="0" y="0"/>
            <a:ext cx="2057400" cy="1143000"/>
          </a:xfrm>
        </p:spPr>
        <p:txBody>
          <a:bodyPr/>
          <a:lstStyle/>
          <a:p>
            <a:r>
              <a:rPr lang="en-US">
                <a:latin typeface="Arial" charset="0"/>
                <a:ea typeface="ＭＳ Ｐゴシック" charset="0"/>
                <a:cs typeface="ＭＳ Ｐゴシック" charset="0"/>
              </a:rPr>
              <a:t>Black</a:t>
            </a:r>
          </a:p>
        </p:txBody>
      </p:sp>
      <p:sp>
        <p:nvSpPr>
          <p:cNvPr id="71065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2"/>
          <p:cNvSpPr>
            <a:spLocks noGrp="1" noChangeArrowheads="1"/>
          </p:cNvSpPr>
          <p:nvPr>
            <p:ph type="title" idx="4294967295"/>
          </p:nvPr>
        </p:nvSpPr>
        <p:spPr/>
        <p:txBody>
          <a:bodyPr/>
          <a:lstStyle/>
          <a:p>
            <a:pPr eaLnBrk="1" hangingPunct="1"/>
            <a:r>
              <a:rPr kumimoji="1" lang="en-US" sz="4000">
                <a:latin typeface="Arial" charset="0"/>
                <a:ea typeface="ＭＳ Ｐゴシック" charset="0"/>
                <a:cs typeface="Arial" charset="0"/>
              </a:rPr>
              <a:t>Câu hỏi suy ngẫm</a:t>
            </a:r>
          </a:p>
        </p:txBody>
      </p:sp>
      <p:sp>
        <p:nvSpPr>
          <p:cNvPr id="712706" name="Text Box 4"/>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cs typeface="Arial" charset="0"/>
              </a:rPr>
              <a:t>599</a:t>
            </a:r>
          </a:p>
        </p:txBody>
      </p:sp>
      <p:pic>
        <p:nvPicPr>
          <p:cNvPr id="7127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7200"/>
            <a:ext cx="25796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Rectangle 6"/>
          <p:cNvSpPr>
            <a:spLocks noChangeArrowheads="1"/>
          </p:cNvSpPr>
          <p:nvPr/>
        </p:nvSpPr>
        <p:spPr bwMode="auto">
          <a:xfrm>
            <a:off x="685800" y="3571875"/>
            <a:ext cx="8001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2700" b="1">
                <a:solidFill>
                  <a:srgbClr val="FFFFFF"/>
                </a:solidFill>
                <a:latin typeface="Arial" charset="0"/>
                <a:ea typeface="ＭＳ Ｐゴシック" charset="0"/>
                <a:cs typeface="ＭＳ Ｐゴシック" charset="0"/>
              </a:rPr>
              <a:t>Điều gì khiến Cơ Đốc nhân - đặc biệt là những người cũ – đánh mất lòng thương xót dành cho tội nhân ?</a:t>
            </a:r>
          </a:p>
          <a:p>
            <a:pPr marL="342900" indent="-342900" algn="l" eaLnBrk="1" hangingPunct="1">
              <a:lnSpc>
                <a:spcPct val="90000"/>
              </a:lnSpc>
              <a:spcBef>
                <a:spcPct val="20000"/>
              </a:spcBef>
              <a:buClr>
                <a:srgbClr val="990000"/>
              </a:buClr>
              <a:buSzPct val="75000"/>
              <a:buFont typeface="Wingdings" charset="0"/>
              <a:buChar char="n"/>
            </a:pPr>
            <a:endParaRPr kumimoji="1" lang="en-US" sz="2700" b="1">
              <a:solidFill>
                <a:srgbClr val="FFFFFF"/>
              </a:solidFill>
              <a:latin typeface="Arial" charset="0"/>
              <a:ea typeface="ＭＳ Ｐゴシック" charset="0"/>
              <a:cs typeface="ＭＳ Ｐゴシック" charset="0"/>
            </a:endParaRPr>
          </a:p>
          <a:p>
            <a:pPr marL="342900" indent="-342900" algn="l" eaLnBrk="1" hangingPunct="1">
              <a:lnSpc>
                <a:spcPct val="90000"/>
              </a:lnSpc>
              <a:spcBef>
                <a:spcPct val="20000"/>
              </a:spcBef>
              <a:buClr>
                <a:srgbClr val="990000"/>
              </a:buClr>
              <a:buSzPct val="75000"/>
              <a:buFont typeface="Wingdings" charset="0"/>
              <a:buChar char="n"/>
            </a:pPr>
            <a:r>
              <a:rPr kumimoji="1" lang="en-US" sz="2700" b="1">
                <a:solidFill>
                  <a:srgbClr val="FFFFFF"/>
                </a:solidFill>
                <a:latin typeface="Arial" charset="0"/>
                <a:ea typeface="ＭＳ Ｐゴシック" charset="0"/>
                <a:cs typeface="ＭＳ Ｐゴシック" charset="0"/>
              </a:rPr>
              <a:t>Điều gì cần thực hành để giữ lòng thương xót của bạn dành cho người chưa tin?</a:t>
            </a:r>
          </a:p>
        </p:txBody>
      </p:sp>
      <p:sp>
        <p:nvSpPr>
          <p:cNvPr id="712709" name="Rectangle 3"/>
          <p:cNvSpPr>
            <a:spLocks noChangeArrowheads="1"/>
          </p:cNvSpPr>
          <p:nvPr/>
        </p:nvSpPr>
        <p:spPr bwMode="auto">
          <a:xfrm>
            <a:off x="685800" y="1828800"/>
            <a:ext cx="45291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2700" b="1">
                <a:solidFill>
                  <a:srgbClr val="FFFFFF"/>
                </a:solidFill>
                <a:latin typeface="Arial" charset="0"/>
                <a:ea typeface="ＭＳ Ｐゴシック" charset="0"/>
                <a:cs typeface="ＭＳ Ｐゴシック" charset="0"/>
              </a:rPr>
              <a:t>Bạn thấy điểm tương đồng nào giữa đời sống bạn với Giô-na 4?</a:t>
            </a:r>
          </a:p>
        </p:txBody>
      </p:sp>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3" name="Titl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066800"/>
            <a:ext cx="9144000" cy="4894263"/>
          </a:xfrm>
          <a:prstGeom prst="rect">
            <a:avLst/>
          </a:prstGeom>
          <a:noFill/>
        </p:spPr>
        <p:txBody>
          <a:bodyPr>
            <a:spAutoFit/>
          </a:bodyPr>
          <a:lstStyle>
            <a:lvl1pPr marL="449263" indent="-449263">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buFontTx/>
              <a:buAutoNum type="arabicPeriod"/>
              <a:defRPr/>
            </a:pPr>
            <a:r>
              <a:rPr lang="en-US" b="1" dirty="0" err="1" smtClean="0">
                <a:solidFill>
                  <a:srgbClr val="FFFFFF"/>
                </a:solidFill>
                <a:effectLst>
                  <a:outerShdw blurRad="38100" dist="38100" dir="2700000" algn="tl">
                    <a:srgbClr val="000000"/>
                  </a:outerShdw>
                </a:effectLst>
                <a:latin typeface="Arial" charset="0"/>
                <a:cs typeface="Arial" charset="0"/>
              </a:rPr>
              <a:t>Những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người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thân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nhất</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với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có</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nói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rằng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là</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người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có</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lòng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thương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xót</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không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Tại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sao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có</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tại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sao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không</a:t>
            </a:r>
            <a:r>
              <a:rPr lang="en-US" b="1" dirty="0" smtClean="0">
                <a:solidFill>
                  <a:srgbClr val="FFFFFF"/>
                </a:solidFill>
                <a:effectLst>
                  <a:outerShdw blurRad="38100" dist="38100" dir="2700000" algn="tl">
                    <a:srgbClr val="000000"/>
                  </a:outerShdw>
                </a:effectLst>
                <a:latin typeface="Arial" charset="0"/>
                <a:cs typeface="Arial" charset="0"/>
              </a:rPr>
              <a:t>?</a:t>
            </a:r>
          </a:p>
          <a:p>
            <a:pPr algn="l">
              <a:buFontTx/>
              <a:buAutoNum type="arabicPeriod"/>
              <a:defRPr/>
            </a:pPr>
            <a:endParaRPr lang="en-US" b="1" dirty="0" smtClean="0">
              <a:solidFill>
                <a:srgbClr val="FFFFFF"/>
              </a:solidFill>
              <a:effectLst>
                <a:outerShdw blurRad="38100" dist="38100" dir="2700000" algn="tl">
                  <a:srgbClr val="000000"/>
                </a:outerShdw>
              </a:effectLst>
              <a:latin typeface="Arial" charset="0"/>
              <a:cs typeface="Arial" charset="0"/>
            </a:endParaRPr>
          </a:p>
          <a:p>
            <a:pPr algn="l">
              <a:buFontTx/>
              <a:buAutoNum type="arabicPeriod"/>
              <a:defRPr/>
            </a:pPr>
            <a:r>
              <a:rPr lang="en-US" b="1" dirty="0" err="1" smtClean="0">
                <a:solidFill>
                  <a:srgbClr val="FFFFFF"/>
                </a:solidFill>
                <a:effectLst>
                  <a:outerShdw blurRad="38100" dist="38100" dir="2700000" algn="tl">
                    <a:srgbClr val="000000"/>
                  </a:outerShdw>
                </a:effectLst>
                <a:latin typeface="Arial" charset="0"/>
                <a:cs typeface="Arial" charset="0"/>
              </a:rPr>
              <a:t>Mối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quan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tâm</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nào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trong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sống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khiến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không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quan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tâm</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đến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người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khác</a:t>
            </a:r>
            <a:r>
              <a:rPr lang="en-US" b="1" dirty="0" smtClean="0">
                <a:solidFill>
                  <a:srgbClr val="FFFFFF"/>
                </a:solidFill>
                <a:effectLst>
                  <a:outerShdw blurRad="38100" dist="38100" dir="2700000" algn="tl">
                    <a:srgbClr val="000000"/>
                  </a:outerShdw>
                </a:effectLst>
                <a:latin typeface="Arial" charset="0"/>
                <a:cs typeface="Arial" charset="0"/>
              </a:rPr>
              <a:t>?</a:t>
            </a:r>
          </a:p>
          <a:p>
            <a:pPr algn="l">
              <a:buFontTx/>
              <a:buAutoNum type="arabicPeriod"/>
              <a:defRPr/>
            </a:pPr>
            <a:endParaRPr lang="en-US" b="1" dirty="0" smtClean="0">
              <a:solidFill>
                <a:srgbClr val="FFFFFF"/>
              </a:solidFill>
              <a:effectLst>
                <a:outerShdw blurRad="38100" dist="38100" dir="2700000" algn="tl">
                  <a:srgbClr val="000000"/>
                </a:outerShdw>
              </a:effectLst>
              <a:latin typeface="Arial" charset="0"/>
              <a:cs typeface="Arial" charset="0"/>
            </a:endParaRPr>
          </a:p>
          <a:p>
            <a:pPr algn="l">
              <a:buFontTx/>
              <a:buAutoNum type="arabicPeriod"/>
              <a:defRPr/>
            </a:pPr>
            <a:r>
              <a:rPr lang="en-US" b="1" dirty="0" smtClean="0">
                <a:solidFill>
                  <a:srgbClr val="FFFFFF"/>
                </a:solidFill>
                <a:effectLst>
                  <a:outerShdw blurRad="38100" dist="38100" dir="2700000" algn="tl">
                    <a:srgbClr val="000000"/>
                  </a:outerShdw>
                </a:effectLst>
                <a:latin typeface="Arial" charset="0"/>
                <a:cs typeface="Arial" charset="0"/>
              </a:rPr>
              <a:t> Ai </a:t>
            </a:r>
            <a:r>
              <a:rPr lang="en-US" b="1" dirty="0" err="1" smtClean="0">
                <a:solidFill>
                  <a:srgbClr val="FFFFFF"/>
                </a:solidFill>
                <a:effectLst>
                  <a:outerShdw blurRad="38100" dist="38100" dir="2700000" algn="tl">
                    <a:srgbClr val="000000"/>
                  </a:outerShdw>
                </a:effectLst>
                <a:latin typeface="Arial" charset="0"/>
                <a:cs typeface="Arial" charset="0"/>
              </a:rPr>
              <a:t>là</a:t>
            </a:r>
            <a:r>
              <a:rPr lang="en-US" b="1" dirty="0" smtClean="0">
                <a:solidFill>
                  <a:srgbClr val="FFFFFF"/>
                </a:solidFill>
                <a:effectLst>
                  <a:outerShdw blurRad="38100" dist="38100" dir="2700000" algn="tl">
                    <a:srgbClr val="000000"/>
                  </a:outerShdw>
                </a:effectLst>
                <a:latin typeface="Arial" charset="0"/>
                <a:cs typeface="Arial" charset="0"/>
              </a:rPr>
              <a:t> </a:t>
            </a:r>
            <a:r>
              <a:rPr lang="en-US" altLang="ja-JP" b="1" dirty="0" smtClean="0">
                <a:solidFill>
                  <a:srgbClr val="FFFFFF"/>
                </a:solidFill>
                <a:effectLst>
                  <a:outerShdw blurRad="38100" dist="38100" dir="2700000" algn="tl">
                    <a:srgbClr val="000000"/>
                  </a:outerShdw>
                </a:effectLst>
                <a:latin typeface="Arial" charset="0"/>
                <a:cs typeface="Arial" charset="0"/>
              </a:rPr>
              <a:t>"</a:t>
            </a:r>
            <a:r>
              <a:rPr lang="en-US" b="1" dirty="0" err="1" smtClean="0">
                <a:solidFill>
                  <a:srgbClr val="FFFFFF"/>
                </a:solidFill>
                <a:effectLst>
                  <a:outerShdw blurRad="38100" dist="38100" dir="2700000" algn="tl">
                    <a:srgbClr val="000000"/>
                  </a:outerShdw>
                </a:effectLst>
                <a:latin typeface="Arial" charset="0"/>
                <a:cs typeface="Arial" charset="0"/>
              </a:rPr>
              <a:t>người</a:t>
            </a:r>
            <a:r>
              <a:rPr lang="en-US" b="1" dirty="0" smtClean="0">
                <a:solidFill>
                  <a:srgbClr val="FFFFFF"/>
                </a:solidFill>
                <a:effectLst>
                  <a:outerShdw blurRad="38100" dist="38100" dir="2700000" algn="tl">
                    <a:srgbClr val="000000"/>
                  </a:outerShdw>
                </a:effectLst>
                <a:latin typeface="Arial" charset="0"/>
                <a:cs typeface="Arial" charset="0"/>
              </a:rPr>
              <a:t> Ni-</a:t>
            </a:r>
            <a:r>
              <a:rPr lang="en-US" b="1" dirty="0" err="1" smtClean="0">
                <a:solidFill>
                  <a:srgbClr val="FFFFFF"/>
                </a:solidFill>
                <a:effectLst>
                  <a:outerShdw blurRad="38100" dist="38100" dir="2700000" algn="tl">
                    <a:srgbClr val="000000"/>
                  </a:outerShdw>
                </a:effectLst>
                <a:latin typeface="Arial" charset="0"/>
                <a:cs typeface="Arial" charset="0"/>
              </a:rPr>
              <a:t>ni</a:t>
            </a:r>
            <a:r>
              <a:rPr lang="en-US" b="1" dirty="0" smtClean="0">
                <a:solidFill>
                  <a:srgbClr val="FFFFFF"/>
                </a:solidFill>
                <a:effectLst>
                  <a:outerShdw blurRad="38100" dist="38100" dir="2700000" algn="tl">
                    <a:srgbClr val="000000"/>
                  </a:outerShdw>
                </a:effectLst>
                <a:latin typeface="Arial" charset="0"/>
                <a:cs typeface="Arial" charset="0"/>
              </a:rPr>
              <a:t>-</a:t>
            </a:r>
            <a:r>
              <a:rPr lang="en-US" b="1" dirty="0" err="1" smtClean="0">
                <a:solidFill>
                  <a:srgbClr val="FFFFFF"/>
                </a:solidFill>
                <a:effectLst>
                  <a:outerShdw blurRad="38100" dist="38100" dir="2700000" algn="tl">
                    <a:srgbClr val="000000"/>
                  </a:outerShdw>
                </a:effectLst>
                <a:latin typeface="Arial" charset="0"/>
                <a:cs typeface="Arial" charset="0"/>
              </a:rPr>
              <a:t>ve</a:t>
            </a:r>
            <a:r>
              <a:rPr lang="en-US" altLang="ja-JP" b="1" dirty="0" smtClean="0">
                <a:solidFill>
                  <a:srgbClr val="FFFFFF"/>
                </a:solidFill>
                <a:effectLst>
                  <a:outerShdw blurRad="38100" dist="38100" dir="2700000" algn="tl">
                    <a:srgbClr val="000000"/>
                  </a:outerShdw>
                </a:effectLst>
                <a:latin typeface="Arial" charset="0"/>
                <a:cs typeface="Arial" charset="0"/>
              </a:rPr>
              <a:t>"</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của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không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thích</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người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xứ</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nào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Ấn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độ</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Tây</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phương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Mã-lai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Trung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hoa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Công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nhân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nước</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nghèo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Người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giúp</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việc</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Bà</a:t>
            </a:r>
            <a:r>
              <a:rPr lang="en-US" b="1" dirty="0" smtClean="0">
                <a:solidFill>
                  <a:srgbClr val="FFFFFF"/>
                </a:solidFill>
                <a:effectLst>
                  <a:outerShdw blurRad="38100" dist="38100" dir="2700000" algn="tl">
                    <a:srgbClr val="000000"/>
                  </a:outerShdw>
                </a:effectLst>
                <a:latin typeface="Arial" charset="0"/>
                <a:cs typeface="Arial" charset="0"/>
              </a:rPr>
              <a:t> con?  </a:t>
            </a: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cùng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làm</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việc</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thành</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viên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hội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thánh</a:t>
            </a:r>
            <a:r>
              <a:rPr lang="en-US" b="1" dirty="0" smtClean="0">
                <a:solidFill>
                  <a:srgbClr val="FFFFFF"/>
                </a:solidFill>
                <a:effectLst>
                  <a:outerShdw blurRad="38100" dist="38100" dir="2700000" algn="tl">
                    <a:srgbClr val="000000"/>
                  </a:outerShdw>
                </a:effectLst>
                <a:latin typeface="Arial" charset="0"/>
                <a:cs typeface="Arial" charset="0"/>
              </a:rPr>
              <a:t>?</a:t>
            </a:r>
          </a:p>
          <a:p>
            <a:pPr algn="l">
              <a:buFontTx/>
              <a:buAutoNum type="arabicPeriod"/>
              <a:defRPr/>
            </a:pPr>
            <a:endParaRPr lang="en-US" b="1" dirty="0" smtClean="0">
              <a:solidFill>
                <a:srgbClr val="FFFFFF"/>
              </a:solidFill>
              <a:effectLst>
                <a:outerShdw blurRad="38100" dist="38100" dir="2700000" algn="tl">
                  <a:srgbClr val="000000"/>
                </a:outerShdw>
              </a:effectLst>
              <a:latin typeface="Arial" charset="0"/>
              <a:cs typeface="Arial" charset="0"/>
            </a:endParaRPr>
          </a:p>
          <a:p>
            <a:pPr algn="l">
              <a:buFontTx/>
              <a:buAutoNum type="arabicPeriod"/>
              <a:defRPr/>
            </a:pPr>
            <a:r>
              <a:rPr lang="en-US" b="1" dirty="0" err="1" smtClean="0">
                <a:solidFill>
                  <a:srgbClr val="FFFFFF"/>
                </a:solidFill>
                <a:effectLst>
                  <a:outerShdw blurRad="38100" dist="38100" dir="2700000" algn="tl">
                    <a:srgbClr val="000000"/>
                  </a:outerShdw>
                </a:effectLst>
                <a:latin typeface="Arial" charset="0"/>
                <a:cs typeface="Arial" charset="0"/>
              </a:rPr>
              <a:t>Bạn</a:t>
            </a:r>
            <a:r>
              <a:rPr lang="en-US" b="1" dirty="0" smtClean="0">
                <a:solidFill>
                  <a:srgbClr val="FFFFFF"/>
                </a:solidFill>
                <a:effectLst>
                  <a:outerShdw blurRad="38100" dist="38100" dir="2700000" algn="tl">
                    <a:srgbClr val="000000"/>
                  </a:outerShdw>
                </a:effectLst>
                <a:latin typeface="Arial" charset="0"/>
                <a:cs typeface="Arial" charset="0"/>
              </a:rPr>
              <a:t> cam </a:t>
            </a:r>
            <a:r>
              <a:rPr lang="en-US" b="1" dirty="0" err="1" smtClean="0">
                <a:solidFill>
                  <a:srgbClr val="FFFFFF"/>
                </a:solidFill>
                <a:effectLst>
                  <a:outerShdw blurRad="38100" dist="38100" dir="2700000" algn="tl">
                    <a:srgbClr val="000000"/>
                  </a:outerShdw>
                </a:effectLst>
                <a:latin typeface="Arial" charset="0"/>
                <a:cs typeface="Arial" charset="0"/>
              </a:rPr>
              <a:t>kết</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gì</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với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Đức</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Chúa</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Trời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trong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kế</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hoạch</a:t>
            </a:r>
            <a:r>
              <a:rPr lang="en-US" b="1" dirty="0" smtClean="0">
                <a:solidFill>
                  <a:srgbClr val="FFFFFF"/>
                </a:solidFill>
                <a:effectLst>
                  <a:outerShdw blurRad="38100" dist="38100" dir="2700000" algn="tl">
                    <a:srgbClr val="000000"/>
                  </a:outerShdw>
                </a:effectLst>
                <a:latin typeface="Arial" charset="0"/>
                <a:cs typeface="Arial" charset="0"/>
              </a:rPr>
              <a:t> chia </a:t>
            </a:r>
            <a:r>
              <a:rPr lang="en-US" b="1" dirty="0" err="1" smtClean="0">
                <a:solidFill>
                  <a:srgbClr val="FFFFFF"/>
                </a:solidFill>
                <a:effectLst>
                  <a:outerShdw blurRad="38100" dist="38100" dir="2700000" algn="tl">
                    <a:srgbClr val="000000"/>
                  </a:outerShdw>
                </a:effectLst>
                <a:latin typeface="Arial" charset="0"/>
                <a:cs typeface="Arial" charset="0"/>
              </a:rPr>
              <a:t>sẻ</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Đấng</a:t>
            </a:r>
            <a:r>
              <a:rPr lang="en-US" b="1" dirty="0" smtClean="0">
                <a:solidFill>
                  <a:srgbClr val="FFFFFF"/>
                </a:solidFill>
                <a:effectLst>
                  <a:outerShdw blurRad="38100" dist="38100" dir="2700000" algn="tl">
                    <a:srgbClr val="000000"/>
                  </a:outerShdw>
                </a:effectLst>
                <a:latin typeface="Arial" charset="0"/>
                <a:cs typeface="Arial" charset="0"/>
              </a:rPr>
              <a:t> Christ </a:t>
            </a:r>
            <a:r>
              <a:rPr lang="en-US" b="1" dirty="0" err="1" smtClean="0">
                <a:solidFill>
                  <a:srgbClr val="FFFFFF"/>
                </a:solidFill>
                <a:effectLst>
                  <a:outerShdw blurRad="38100" dist="38100" dir="2700000" algn="tl">
                    <a:srgbClr val="000000"/>
                  </a:outerShdw>
                </a:effectLst>
                <a:latin typeface="Arial" charset="0"/>
                <a:cs typeface="Arial" charset="0"/>
              </a:rPr>
              <a:t>cho</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những</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người</a:t>
            </a:r>
            <a:r>
              <a:rPr lang="en-US" b="1" dirty="0" smtClean="0">
                <a:solidFill>
                  <a:srgbClr val="FFFFFF"/>
                </a:solidFill>
                <a:effectLst>
                  <a:outerShdw blurRad="38100" dist="38100" dir="2700000" algn="tl">
                    <a:srgbClr val="000000"/>
                  </a:outerShdw>
                </a:effectLst>
                <a:latin typeface="Arial" charset="0"/>
                <a:cs typeface="Arial" charset="0"/>
              </a:rPr>
              <a:t> </a:t>
            </a:r>
            <a:r>
              <a:rPr lang="en-US" altLang="ja-JP" b="1" dirty="0" smtClean="0">
                <a:solidFill>
                  <a:srgbClr val="FFFFFF"/>
                </a:solidFill>
                <a:effectLst>
                  <a:outerShdw blurRad="38100" dist="38100" dir="2700000" algn="tl">
                    <a:srgbClr val="000000"/>
                  </a:outerShdw>
                </a:effectLst>
                <a:latin typeface="Arial" charset="0"/>
                <a:cs typeface="Arial" charset="0"/>
              </a:rPr>
              <a:t>"</a:t>
            </a:r>
            <a:r>
              <a:rPr lang="en-US" b="1" dirty="0" smtClean="0">
                <a:solidFill>
                  <a:srgbClr val="FFFFFF"/>
                </a:solidFill>
                <a:effectLst>
                  <a:outerShdw blurRad="38100" dist="38100" dir="2700000" algn="tl">
                    <a:srgbClr val="000000"/>
                  </a:outerShdw>
                </a:effectLst>
                <a:latin typeface="Arial" charset="0"/>
                <a:cs typeface="Arial" charset="0"/>
              </a:rPr>
              <a:t>Ni-</a:t>
            </a:r>
            <a:r>
              <a:rPr lang="en-US" b="1" dirty="0" err="1" smtClean="0">
                <a:solidFill>
                  <a:srgbClr val="FFFFFF"/>
                </a:solidFill>
                <a:effectLst>
                  <a:outerShdw blurRad="38100" dist="38100" dir="2700000" algn="tl">
                    <a:srgbClr val="000000"/>
                  </a:outerShdw>
                </a:effectLst>
                <a:latin typeface="Arial" charset="0"/>
                <a:cs typeface="Arial" charset="0"/>
              </a:rPr>
              <a:t>ni</a:t>
            </a:r>
            <a:r>
              <a:rPr lang="en-US" b="1" dirty="0" smtClean="0">
                <a:solidFill>
                  <a:srgbClr val="FFFFFF"/>
                </a:solidFill>
                <a:effectLst>
                  <a:outerShdw blurRad="38100" dist="38100" dir="2700000" algn="tl">
                    <a:srgbClr val="000000"/>
                  </a:outerShdw>
                </a:effectLst>
                <a:latin typeface="Arial" charset="0"/>
                <a:cs typeface="Arial" charset="0"/>
              </a:rPr>
              <a:t>-</a:t>
            </a:r>
            <a:r>
              <a:rPr lang="en-US" b="1" dirty="0" err="1" smtClean="0">
                <a:solidFill>
                  <a:srgbClr val="FFFFFF"/>
                </a:solidFill>
                <a:effectLst>
                  <a:outerShdw blurRad="38100" dist="38100" dir="2700000" algn="tl">
                    <a:srgbClr val="000000"/>
                  </a:outerShdw>
                </a:effectLst>
                <a:latin typeface="Arial" charset="0"/>
                <a:cs typeface="Arial" charset="0"/>
              </a:rPr>
              <a:t>ve</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hiện</a:t>
            </a:r>
            <a:r>
              <a:rPr lang="en-US" b="1" dirty="0" smtClean="0">
                <a:solidFill>
                  <a:srgbClr val="FFFFFF"/>
                </a:solidFill>
                <a:effectLst>
                  <a:outerShdw blurRad="38100" dist="38100" dir="2700000" algn="tl">
                    <a:srgbClr val="000000"/>
                  </a:outerShdw>
                </a:effectLst>
                <a:latin typeface="Arial" charset="0"/>
                <a:cs typeface="Arial" charset="0"/>
              </a:rPr>
              <a:t> </a:t>
            </a:r>
            <a:r>
              <a:rPr lang="en-US" b="1" dirty="0" err="1" smtClean="0">
                <a:solidFill>
                  <a:srgbClr val="FFFFFF"/>
                </a:solidFill>
                <a:effectLst>
                  <a:outerShdw blurRad="38100" dist="38100" dir="2700000" algn="tl">
                    <a:srgbClr val="000000"/>
                  </a:outerShdw>
                </a:effectLst>
                <a:latin typeface="Arial" charset="0"/>
                <a:cs typeface="Arial" charset="0"/>
              </a:rPr>
              <a:t>đại</a:t>
            </a:r>
            <a:r>
              <a:rPr lang="en-US" altLang="ja-JP" b="1" dirty="0" smtClean="0">
                <a:solidFill>
                  <a:srgbClr val="FFFFFF"/>
                </a:solidFill>
                <a:effectLst>
                  <a:outerShdw blurRad="38100" dist="38100" dir="2700000" algn="tl">
                    <a:srgbClr val="000000"/>
                  </a:outerShdw>
                </a:effectLst>
                <a:latin typeface="Arial" charset="0"/>
                <a:cs typeface="Arial" charset="0"/>
              </a:rPr>
              <a:t>"</a:t>
            </a:r>
            <a:r>
              <a:rPr lang="en-US" b="1" dirty="0" smtClean="0">
                <a:solidFill>
                  <a:srgbClr val="FFFFFF"/>
                </a:solidFill>
                <a:effectLst>
                  <a:outerShdw blurRad="38100" dist="38100" dir="2700000" algn="tl">
                    <a:srgbClr val="000000"/>
                  </a:outerShdw>
                </a:effectLst>
                <a:latin typeface="Arial" charset="0"/>
                <a:cs typeface="Arial" charset="0"/>
              </a:rPr>
              <a:t>?</a:t>
            </a:r>
          </a:p>
        </p:txBody>
      </p:sp>
      <p:sp>
        <p:nvSpPr>
          <p:cNvPr id="649222" name="Rectangle 1030"/>
          <p:cNvSpPr>
            <a:spLocks noGrp="1" noChangeArrowheads="1"/>
          </p:cNvSpPr>
          <p:nvPr>
            <p:ph type="title" idx="4294967295"/>
          </p:nvPr>
        </p:nvSpPr>
        <p:spPr>
          <a:xfrm>
            <a:off x="457200" y="152400"/>
            <a:ext cx="8229600" cy="762000"/>
          </a:xfrm>
        </p:spPr>
        <p:txBody>
          <a:bodyPr/>
          <a:lstStyle/>
          <a:p>
            <a:pPr>
              <a:defRPr/>
            </a:pPr>
            <a:r>
              <a:rPr lang="en-US" sz="3600">
                <a:latin typeface="Arial" charset="0"/>
                <a:ea typeface="ＭＳ Ｐゴシック" charset="0"/>
                <a:cs typeface="ＭＳ Ｐゴシック" charset="0"/>
              </a:rPr>
              <a:t>Giô-na 4 – câu hỏi thảo luận</a:t>
            </a:r>
            <a:endParaRPr lang="en-US">
              <a:latin typeface="Arial" charset="0"/>
              <a:ea typeface="ＭＳ Ｐゴシック" charset="0"/>
              <a:cs typeface="ＭＳ Ｐゴシック"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1577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71782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27"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4000" b="1">
                <a:solidFill>
                  <a:srgbClr val="FFFFFF"/>
                </a:solidFill>
                <a:latin typeface="Arial" charset="0"/>
                <a:ea typeface="ＭＳ Ｐゴシック" charset="0"/>
                <a:cs typeface="ＭＳ Ｐゴシック" charset="0"/>
              </a:rPr>
              <a:t>Tải Về Tài Liệu </a:t>
            </a:r>
          </a:p>
          <a:p>
            <a:pPr eaLnBrk="1" hangingPunct="1"/>
            <a:r>
              <a:rPr lang="en-US" sz="4000" b="1">
                <a:solidFill>
                  <a:srgbClr val="FFFFFF"/>
                </a:solidFill>
                <a:latin typeface="Arial" charset="0"/>
                <a:ea typeface="ＭＳ Ｐゴシック" charset="0"/>
                <a:cs typeface="ＭＳ Ｐゴシック" charset="0"/>
              </a:rPr>
              <a:t>Nghiên Cứu Kinh Thánh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Word</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Compassion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Jonah</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599</a:t>
            </a:r>
          </a:p>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7406885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pic>
        <p:nvPicPr>
          <p:cNvPr id="391170" name="Picture 4" descr="60 Assyrian"/>
          <p:cNvPicPr>
            <a:picLocks noChangeAspect="1" noChangeArrowheads="1"/>
          </p:cNvPicPr>
          <p:nvPr/>
        </p:nvPicPr>
        <p:blipFill>
          <a:blip r:embed="rId3">
            <a:extLst>
              <a:ext uri="{28A0092B-C50C-407E-A947-70E740481C1C}">
                <a14:useLocalDpi xmlns:a14="http://schemas.microsoft.com/office/drawing/2010/main" val="0"/>
              </a:ext>
            </a:extLst>
          </a:blip>
          <a:srcRect l="3879" t="-5058" r="-856"/>
          <a:stretch>
            <a:fillRect/>
          </a:stretch>
        </p:blipFill>
        <p:spPr bwMode="auto">
          <a:xfrm>
            <a:off x="0" y="-304800"/>
            <a:ext cx="92964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3366FF"/>
          </a:solidFill>
          <a:effectLst>
            <a:outerShdw blurRad="63500" dist="25400" dir="5100233" algn="ctr" rotWithShape="0">
              <a:srgbClr val="030201">
                <a:alpha val="75000"/>
              </a:srgbClr>
            </a:outerShdw>
          </a:effectLst>
        </p:spPr>
        <p:txBody>
          <a:bodyPr/>
          <a:lstStyle/>
          <a:p>
            <a:pPr eaLnBrk="1" hangingPunct="1">
              <a:defRPr/>
            </a:pPr>
            <a:r>
              <a:rPr kumimoji="1" lang="en-US" sz="3600">
                <a:solidFill>
                  <a:srgbClr val="FFFFFF"/>
                </a:solidFill>
                <a:effectLst>
                  <a:outerShdw blurRad="38100" dist="38100" dir="2700000" algn="tl">
                    <a:srgbClr val="000000"/>
                  </a:outerShdw>
                </a:effectLst>
                <a:latin typeface="Times New Roman" charset="0"/>
                <a:ea typeface="Osaka" charset="0"/>
                <a:cs typeface="Osaka" charset="0"/>
              </a:rPr>
              <a:t>Sự bành trướng của A-sy-ri</a:t>
            </a:r>
            <a:endParaRPr kumimoji="1" lang="en-US" sz="3600">
              <a:solidFill>
                <a:srgbClr val="FFFFFF"/>
              </a:solidFill>
              <a:latin typeface="Times New Roman" charset="0"/>
              <a:ea typeface="Osaka" charset="0"/>
              <a:cs typeface="Osaka" charset="0"/>
            </a:endParaRPr>
          </a:p>
        </p:txBody>
      </p:sp>
      <p:sp>
        <p:nvSpPr>
          <p:cNvPr id="391172" name="Text Box 5"/>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t>607</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17"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pic>
        <p:nvPicPr>
          <p:cNvPr id="393218" name="Picture 4" descr="Four_Spiritual_law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03768">
            <a:off x="1643063" y="-119063"/>
            <a:ext cx="5543550" cy="69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362200" y="4572000"/>
            <a:ext cx="4572000" cy="2286000"/>
          </a:xfrm>
        </p:spPr>
        <p:txBody>
          <a:bodyPr/>
          <a:lstStyle/>
          <a:p>
            <a:pPr>
              <a:defRPr/>
            </a:pPr>
            <a:r>
              <a:rPr lang="en-US" sz="3600" smtClean="0"/>
              <a:t>God loves you and offers a wonderful plan for your life?</a:t>
            </a:r>
            <a:endParaRPr lang="en-US" sz="4000"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4" descr="forest_fire[H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3"/>
          <p:cNvSpPr>
            <a:spLocks noGrp="1" noChangeArrowheads="1"/>
          </p:cNvSpPr>
          <p:nvPr>
            <p:ph type="title"/>
          </p:nvPr>
        </p:nvSpPr>
        <p:spPr>
          <a:xfrm>
            <a:off x="457200" y="152400"/>
            <a:ext cx="8229600" cy="941388"/>
          </a:xfrm>
          <a:effectLst>
            <a:outerShdw blurRad="63500" dist="38099" dir="2700000" algn="ctr" rotWithShape="0">
              <a:schemeClr val="accent1">
                <a:alpha val="74997"/>
              </a:schemeClr>
            </a:outerShdw>
          </a:effectLst>
        </p:spPr>
        <p:txBody>
          <a:bodyPr/>
          <a:lstStyle/>
          <a:p>
            <a:pPr eaLnBrk="1" hangingPunct="1">
              <a:defRPr/>
            </a:pPr>
            <a:r>
              <a:rPr lang="en-US">
                <a:solidFill>
                  <a:schemeClr val="tx1"/>
                </a:solidFill>
                <a:latin typeface="Arial" charset="0"/>
                <a:ea typeface="ＭＳ Ｐゴシック" charset="0"/>
                <a:cs typeface="ＭＳ Ｐゴシック" charset="0"/>
              </a:rPr>
              <a:t>Sứ điệp gì…</a:t>
            </a:r>
          </a:p>
        </p:txBody>
      </p:sp>
      <p:sp>
        <p:nvSpPr>
          <p:cNvPr id="495620" name="Rectangle 4"/>
          <p:cNvSpPr>
            <a:spLocks noChangeArrowheads="1"/>
          </p:cNvSpPr>
          <p:nvPr/>
        </p:nvSpPr>
        <p:spPr bwMode="auto">
          <a:xfrm>
            <a:off x="152400" y="4076700"/>
            <a:ext cx="8839200" cy="2514600"/>
          </a:xfrm>
          <a:prstGeom prst="rect">
            <a:avLst/>
          </a:prstGeom>
          <a:noFill/>
          <a:ln w="9525">
            <a:noFill/>
            <a:miter lim="800000"/>
            <a:headEnd/>
            <a:tailEnd/>
          </a:ln>
          <a:effectLst>
            <a:outerShdw dist="35921" dir="2700000" algn="ctr" rotWithShape="0">
              <a:schemeClr val="bg1">
                <a:alpha val="74997"/>
              </a:schemeClr>
            </a:outerShdw>
          </a:effectLst>
        </p:spPr>
        <p:txBody>
          <a:bodyPr/>
          <a:lstStyle/>
          <a:p>
            <a:pPr marL="342900" indent="-342900" algn="l" eaLnBrk="1" hangingPunct="1">
              <a:spcBef>
                <a:spcPct val="20000"/>
              </a:spcBef>
              <a:buClr>
                <a:schemeClr val="hlink"/>
              </a:buClr>
              <a:buSzPct val="75000"/>
              <a:buFont typeface="Wingdings" charset="0"/>
              <a:buNone/>
              <a:defRPr/>
            </a:pPr>
            <a:r>
              <a:rPr lang="en-US" sz="3600" b="1" u="sng" dirty="0" err="1">
                <a:effectLst>
                  <a:outerShdw blurRad="38100" dist="38100" dir="2700000" algn="tl">
                    <a:srgbClr val="000000"/>
                  </a:outerShdw>
                </a:effectLst>
                <a:latin typeface="Arial" charset="0"/>
                <a:ea typeface="ＭＳ Ｐゴシック" charset="0"/>
                <a:cs typeface="ＭＳ Ｐゴシック" charset="0"/>
              </a:rPr>
              <a:t>Sứ</a:t>
            </a:r>
            <a:r>
              <a:rPr lang="en-US" sz="3600" b="1" u="sng" dirty="0">
                <a:effectLst>
                  <a:outerShdw blurRad="38100" dist="38100" dir="2700000" algn="tl">
                    <a:srgbClr val="000000"/>
                  </a:outerShdw>
                </a:effectLst>
                <a:latin typeface="Arial" charset="0"/>
                <a:ea typeface="ＭＳ Ｐゴシック" charset="0"/>
                <a:cs typeface="ＭＳ Ｐゴシック" charset="0"/>
              </a:rPr>
              <a:t> </a:t>
            </a:r>
            <a:r>
              <a:rPr lang="en-US" sz="3600" b="1" u="sng" dirty="0" err="1">
                <a:effectLst>
                  <a:outerShdw blurRad="38100" dist="38100" dir="2700000" algn="tl">
                    <a:srgbClr val="000000"/>
                  </a:outerShdw>
                </a:effectLst>
                <a:latin typeface="Arial" charset="0"/>
                <a:ea typeface="ＭＳ Ｐゴシック" charset="0"/>
                <a:cs typeface="ＭＳ Ｐゴシック" charset="0"/>
              </a:rPr>
              <a:t>điệp</a:t>
            </a:r>
            <a:r>
              <a:rPr lang="en-US" sz="3600" b="1" u="sng" dirty="0">
                <a:effectLst>
                  <a:outerShdw blurRad="38100" dist="38100" dir="2700000" algn="tl">
                    <a:srgbClr val="000000"/>
                  </a:outerShdw>
                </a:effectLst>
                <a:latin typeface="Arial" charset="0"/>
                <a:ea typeface="ＭＳ Ｐゴシック" charset="0"/>
                <a:cs typeface="ＭＳ Ｐゴシック" charset="0"/>
              </a:rPr>
              <a:t> </a:t>
            </a:r>
            <a:r>
              <a:rPr lang="en-US" sz="3600" b="1" u="sng" dirty="0" err="1">
                <a:effectLst>
                  <a:outerShdw blurRad="38100" dist="38100" dir="2700000" algn="tl">
                    <a:srgbClr val="000000"/>
                  </a:outerShdw>
                </a:effectLst>
                <a:latin typeface="Arial" charset="0"/>
                <a:ea typeface="ＭＳ Ｐゴシック" charset="0"/>
                <a:cs typeface="ＭＳ Ｐゴシック" charset="0"/>
              </a:rPr>
              <a:t>của</a:t>
            </a:r>
            <a:r>
              <a:rPr lang="en-US" sz="3600" b="1" u="sng" dirty="0">
                <a:effectLst>
                  <a:outerShdw blurRad="38100" dist="38100" dir="2700000" algn="tl">
                    <a:srgbClr val="000000"/>
                  </a:outerShdw>
                </a:effectLst>
                <a:latin typeface="Arial" charset="0"/>
                <a:ea typeface="ＭＳ Ｐゴシック" charset="0"/>
                <a:cs typeface="ＭＳ Ｐゴシック" charset="0"/>
              </a:rPr>
              <a:t> </a:t>
            </a:r>
            <a:r>
              <a:rPr lang="en-US" sz="3600" b="1" u="sng" dirty="0" err="1">
                <a:effectLst>
                  <a:outerShdw blurRad="38100" dist="38100" dir="2700000" algn="tl">
                    <a:srgbClr val="000000"/>
                  </a:outerShdw>
                </a:effectLst>
                <a:latin typeface="Arial" charset="0"/>
                <a:ea typeface="ＭＳ Ｐゴシック" charset="0"/>
                <a:cs typeface="ＭＳ Ｐゴシック" charset="0"/>
              </a:rPr>
              <a:t>Giô</a:t>
            </a:r>
            <a:r>
              <a:rPr lang="en-US" sz="3600" b="1" u="sng" dirty="0">
                <a:effectLst>
                  <a:outerShdw blurRad="38100" dist="38100" dir="2700000" algn="tl">
                    <a:srgbClr val="000000"/>
                  </a:outerShdw>
                </a:effectLst>
                <a:latin typeface="Arial" charset="0"/>
                <a:ea typeface="ＭＳ Ｐゴシック" charset="0"/>
                <a:cs typeface="ＭＳ Ｐゴシック" charset="0"/>
              </a:rPr>
              <a:t>-na…</a:t>
            </a:r>
          </a:p>
          <a:p>
            <a:pPr marL="342900" indent="-342900" algn="l" eaLnBrk="1" hangingPunct="1">
              <a:spcBef>
                <a:spcPct val="20000"/>
              </a:spcBef>
              <a:buClr>
                <a:schemeClr val="hlink"/>
              </a:buClr>
              <a:buSzPct val="75000"/>
              <a:buFont typeface="Wingdings" charset="0"/>
              <a:buNone/>
              <a:defRPr/>
            </a:pPr>
            <a:r>
              <a:rPr lang="en-US" altLang="ja-JP" sz="3000" b="1" dirty="0">
                <a:effectLst>
                  <a:outerShdw blurRad="38100" dist="38100" dir="2700000" algn="tl">
                    <a:srgbClr val="000000"/>
                  </a:outerShdw>
                </a:effectLst>
                <a:latin typeface="Arial" charset="0"/>
                <a:ea typeface="ＭＳ Ｐゴシック" charset="0"/>
                <a:cs typeface="ＭＳ Ｐゴシック" charset="0"/>
              </a:rPr>
              <a:t>"</a:t>
            </a:r>
            <a:r>
              <a:rPr lang="en-US" sz="3000" b="1" dirty="0" err="1">
                <a:effectLst>
                  <a:outerShdw blurRad="38100" dist="38100" dir="2700000" algn="tl">
                    <a:srgbClr val="000000"/>
                  </a:outerShdw>
                </a:effectLst>
                <a:latin typeface="Arial" charset="0"/>
                <a:ea typeface="ＭＳ Ｐゴシック" charset="0"/>
                <a:cs typeface="ＭＳ Ｐゴシック" charset="0"/>
              </a:rPr>
              <a:t>Điều</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ác</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của</a:t>
            </a:r>
            <a:r>
              <a:rPr lang="en-US" sz="3000" b="1" dirty="0">
                <a:effectLst>
                  <a:outerShdw blurRad="38100" dist="38100" dir="2700000" algn="tl">
                    <a:srgbClr val="000000"/>
                  </a:outerShdw>
                </a:effectLst>
                <a:latin typeface="Arial" charset="0"/>
                <a:ea typeface="ＭＳ Ｐゴシック" charset="0"/>
                <a:cs typeface="ＭＳ Ｐゴシック" charset="0"/>
              </a:rPr>
              <a:t> Ni-</a:t>
            </a:r>
            <a:r>
              <a:rPr lang="en-US" sz="3000" b="1" dirty="0" err="1">
                <a:effectLst>
                  <a:outerShdw blurRad="38100" dist="38100" dir="2700000" algn="tl">
                    <a:srgbClr val="000000"/>
                  </a:outerShdw>
                </a:effectLst>
                <a:latin typeface="Arial" charset="0"/>
                <a:ea typeface="ＭＳ Ｐゴシック" charset="0"/>
                <a:cs typeface="ＭＳ Ｐゴシック" charset="0"/>
              </a:rPr>
              <a:t>ni</a:t>
            </a:r>
            <a:r>
              <a:rPr lang="en-US" sz="3000" b="1" dirty="0">
                <a:effectLst>
                  <a:outerShdw blurRad="38100" dist="38100" dir="2700000" algn="tl">
                    <a:srgbClr val="000000"/>
                  </a:outerShdw>
                </a:effectLst>
                <a:latin typeface="Arial" charset="0"/>
                <a:ea typeface="ＭＳ Ｐゴシック" charset="0"/>
                <a:cs typeface="ＭＳ Ｐゴシック" charset="0"/>
              </a:rPr>
              <a:t>-</a:t>
            </a:r>
            <a:r>
              <a:rPr lang="en-US" sz="3000" b="1" dirty="0" err="1">
                <a:effectLst>
                  <a:outerShdw blurRad="38100" dist="38100" dir="2700000" algn="tl">
                    <a:srgbClr val="000000"/>
                  </a:outerShdw>
                </a:effectLst>
                <a:latin typeface="Arial" charset="0"/>
                <a:ea typeface="ＭＳ Ｐゴシック" charset="0"/>
                <a:cs typeface="ＭＳ Ｐゴシック" charset="0"/>
              </a:rPr>
              <a:t>ve</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và</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cơn</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giận</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của</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Đức</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Chúa</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Trời</a:t>
            </a:r>
            <a:r>
              <a:rPr lang="en-US" sz="3000" b="1" dirty="0">
                <a:effectLst>
                  <a:outerShdw blurRad="38100" dist="38100" dir="2700000" algn="tl">
                    <a:srgbClr val="000000"/>
                  </a:outerShdw>
                </a:effectLst>
                <a:latin typeface="Arial" charset="0"/>
                <a:ea typeface="ＭＳ Ｐゴシック" charset="0"/>
                <a:cs typeface="ＭＳ Ｐゴシック" charset="0"/>
              </a:rPr>
              <a:t>!</a:t>
            </a:r>
          </a:p>
          <a:p>
            <a:pPr marL="342900" indent="-342900" algn="l" eaLnBrk="1" hangingPunct="1">
              <a:spcBef>
                <a:spcPct val="20000"/>
              </a:spcBef>
              <a:buClr>
                <a:schemeClr val="hlink"/>
              </a:buClr>
              <a:buSzPct val="75000"/>
              <a:buFont typeface="Wingdings" charset="0"/>
              <a:buNone/>
              <a:defRPr/>
            </a:pPr>
            <a:r>
              <a:rPr lang="en-US" sz="3000" b="1" dirty="0" err="1">
                <a:effectLst>
                  <a:outerShdw blurRad="38100" dist="38100" dir="2700000" algn="tl">
                    <a:srgbClr val="000000"/>
                  </a:outerShdw>
                </a:effectLst>
                <a:latin typeface="Arial" charset="0"/>
                <a:ea typeface="ＭＳ Ｐゴシック" charset="0"/>
                <a:cs typeface="ＭＳ Ｐゴシック" charset="0"/>
              </a:rPr>
              <a:t>Tốt</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nhất</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là</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thay</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đổi</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nếu</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không</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sẽ</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bị</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thiêu</a:t>
            </a:r>
            <a:r>
              <a:rPr lang="en-US" sz="3000" b="1" dirty="0">
                <a:effectLst>
                  <a:outerShdw blurRad="38100" dist="38100" dir="2700000" algn="tl">
                    <a:srgbClr val="000000"/>
                  </a:outerShdw>
                </a:effectLst>
                <a:latin typeface="Arial" charset="0"/>
                <a:ea typeface="ＭＳ Ｐゴシック" charset="0"/>
                <a:cs typeface="ＭＳ Ｐゴシック" charset="0"/>
              </a:rPr>
              <a:t> </a:t>
            </a:r>
            <a:r>
              <a:rPr lang="en-US" sz="3000" b="1" dirty="0" err="1">
                <a:effectLst>
                  <a:outerShdw blurRad="38100" dist="38100" dir="2700000" algn="tl">
                    <a:srgbClr val="000000"/>
                  </a:outerShdw>
                </a:effectLst>
                <a:latin typeface="Arial" charset="0"/>
                <a:ea typeface="ＭＳ Ｐゴシック" charset="0"/>
                <a:cs typeface="ＭＳ Ｐゴシック" charset="0"/>
              </a:rPr>
              <a:t>đốt</a:t>
            </a:r>
            <a:r>
              <a:rPr lang="en-US" sz="3000" b="1" dirty="0">
                <a:effectLst>
                  <a:outerShdw blurRad="38100" dist="38100" dir="2700000" algn="tl">
                    <a:srgbClr val="000000"/>
                  </a:outerShdw>
                </a:effectLst>
                <a:latin typeface="Arial" charset="0"/>
                <a:ea typeface="ＭＳ Ｐゴシック" charset="0"/>
                <a:cs typeface="ＭＳ Ｐゴシック" charset="0"/>
              </a:rPr>
              <a:t>!</a:t>
            </a:r>
            <a:r>
              <a:rPr lang="en-US" altLang="ja-JP" sz="3000" b="1" dirty="0">
                <a:effectLst>
                  <a:outerShdw blurRad="38100" dist="38100" dir="2700000" algn="tl">
                    <a:srgbClr val="000000"/>
                  </a:outerShdw>
                </a:effectLst>
                <a:latin typeface="Arial" charset="0"/>
                <a:ea typeface="ＭＳ Ｐゴシック" charset="0"/>
                <a:cs typeface="ＭＳ Ｐゴシック" charset="0"/>
              </a:rPr>
              <a:t>"</a:t>
            </a:r>
            <a:endParaRPr lang="en-US" sz="3000" b="1" dirty="0">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95620">
                                            <p:txEl>
                                              <p:pRg st="2" end="2"/>
                                            </p:txEl>
                                          </p:spTgt>
                                        </p:tgtEl>
                                        <p:attrNameLst>
                                          <p:attrName>style.visibility</p:attrName>
                                        </p:attrNameLst>
                                      </p:cBhvr>
                                      <p:to>
                                        <p:strVal val="visible"/>
                                      </p:to>
                                    </p:set>
                                    <p:anim calcmode="lin" valueType="num">
                                      <p:cBhvr>
                                        <p:cTn id="19" dur="500" fill="hold"/>
                                        <p:tgtEl>
                                          <p:spTgt spid="49562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9562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pic>
        <p:nvPicPr>
          <p:cNvPr id="396290" name="Picture 3"/>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1612900" y="852488"/>
            <a:ext cx="6807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6291" name="Rectangle 4"/>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396292" name="Rectangle 5"/>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167942"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67943"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2" name="Group 8"/>
          <p:cNvGrpSpPr>
            <a:grpSpLocks/>
          </p:cNvGrpSpPr>
          <p:nvPr/>
        </p:nvGrpSpPr>
        <p:grpSpPr bwMode="auto">
          <a:xfrm>
            <a:off x="0" y="0"/>
            <a:ext cx="9144000" cy="6858000"/>
            <a:chOff x="-460" y="1244"/>
            <a:chExt cx="4312" cy="3350"/>
          </a:xfrm>
        </p:grpSpPr>
        <p:pic>
          <p:nvPicPr>
            <p:cNvPr id="396302" name="Picture 9"/>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452" y="1244"/>
              <a:ext cx="4288" cy="335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7946" name="Rectangle 10"/>
            <p:cNvSpPr>
              <a:spLocks noChangeArrowheads="1"/>
            </p:cNvSpPr>
            <p:nvPr/>
          </p:nvSpPr>
          <p:spPr bwMode="auto">
            <a:xfrm>
              <a:off x="-452" y="1246"/>
              <a:ext cx="496" cy="3333"/>
            </a:xfrm>
            <a:prstGeom prst="rect">
              <a:avLst/>
            </a:prstGeom>
            <a:solidFill>
              <a:srgbClr val="11111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sp>
          <p:nvSpPr>
            <p:cNvPr id="167947" name="Rectangle 11"/>
            <p:cNvSpPr>
              <a:spLocks noChangeArrowheads="1"/>
            </p:cNvSpPr>
            <p:nvPr/>
          </p:nvSpPr>
          <p:spPr bwMode="auto">
            <a:xfrm>
              <a:off x="3356" y="1262"/>
              <a:ext cx="496" cy="3325"/>
            </a:xfrm>
            <a:prstGeom prst="rect">
              <a:avLst/>
            </a:prstGeom>
            <a:solidFill>
              <a:srgbClr val="11111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grpSp>
          <p:nvGrpSpPr>
            <p:cNvPr id="396305" name="Group 12"/>
            <p:cNvGrpSpPr>
              <a:grpSpLocks/>
            </p:cNvGrpSpPr>
            <p:nvPr/>
          </p:nvGrpSpPr>
          <p:grpSpPr bwMode="auto">
            <a:xfrm>
              <a:off x="-460" y="1252"/>
              <a:ext cx="4296" cy="3341"/>
              <a:chOff x="524" y="486"/>
              <a:chExt cx="4296" cy="3368"/>
            </a:xfrm>
          </p:grpSpPr>
          <p:grpSp>
            <p:nvGrpSpPr>
              <p:cNvPr id="396335" name="Group 13"/>
              <p:cNvGrpSpPr>
                <a:grpSpLocks/>
              </p:cNvGrpSpPr>
              <p:nvPr/>
            </p:nvGrpSpPr>
            <p:grpSpPr bwMode="auto">
              <a:xfrm>
                <a:off x="524" y="486"/>
                <a:ext cx="4296" cy="3368"/>
                <a:chOff x="392" y="1151"/>
                <a:chExt cx="4296" cy="3368"/>
              </a:xfrm>
            </p:grpSpPr>
            <p:sp>
              <p:nvSpPr>
                <p:cNvPr id="167950" name="Rectangle 14"/>
                <p:cNvSpPr>
                  <a:spLocks noChangeArrowheads="1"/>
                </p:cNvSpPr>
                <p:nvPr/>
              </p:nvSpPr>
              <p:spPr bwMode="auto">
                <a:xfrm>
                  <a:off x="392" y="1151"/>
                  <a:ext cx="4296" cy="3368"/>
                </a:xfrm>
                <a:prstGeom prst="rect">
                  <a:avLst/>
                </a:pr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pic>
              <p:nvPicPr>
                <p:cNvPr id="16795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 y="1283"/>
                  <a:ext cx="3097" cy="312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7952" name="Freeform 16"/>
              <p:cNvSpPr>
                <a:spLocks/>
              </p:cNvSpPr>
              <p:nvPr/>
            </p:nvSpPr>
            <p:spPr bwMode="auto">
              <a:xfrm rot="10703847">
                <a:off x="2768" y="2264"/>
                <a:ext cx="1521" cy="1540"/>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67953" name="Freeform 17"/>
              <p:cNvSpPr>
                <a:spLocks/>
              </p:cNvSpPr>
              <p:nvPr/>
            </p:nvSpPr>
            <p:spPr bwMode="auto">
              <a:xfrm rot="-5219527">
                <a:off x="716" y="2360"/>
                <a:ext cx="1574" cy="1324"/>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67954" name="Freeform 18"/>
              <p:cNvSpPr>
                <a:spLocks/>
              </p:cNvSpPr>
              <p:nvPr/>
            </p:nvSpPr>
            <p:spPr bwMode="auto">
              <a:xfrm rot="5809065">
                <a:off x="2892" y="728"/>
                <a:ext cx="1499"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67955" name="Freeform 19"/>
              <p:cNvSpPr>
                <a:spLocks/>
              </p:cNvSpPr>
              <p:nvPr/>
            </p:nvSpPr>
            <p:spPr bwMode="auto">
              <a:xfrm>
                <a:off x="903" y="524"/>
                <a:ext cx="1498"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grpSp>
        <p:sp>
          <p:nvSpPr>
            <p:cNvPr id="167956"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67957"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 y="1244"/>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8"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 y="1367"/>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1490"/>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 y="1613"/>
              <a:ext cx="4303"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1"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 y="1735"/>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2"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 y="1858"/>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3"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 y="1981"/>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4"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 y="2104"/>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5"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 y="2227"/>
              <a:ext cx="4303"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6"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6" y="2349"/>
              <a:ext cx="4303" cy="1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7"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6" y="2473"/>
              <a:ext cx="4303"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8" name="Picture 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6" y="2595"/>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9" name="Picture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6" y="2718"/>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0" name="Picture 3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 y="2841"/>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6" y="2964"/>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2" name="Picture 3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6" y="3087"/>
              <a:ext cx="4303"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3" name="Picture 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6" y="3209"/>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4" name="Picture 3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6" y="3332"/>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5" name="Picture 3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6" y="3455"/>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6" name="Picture 4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6" y="3578"/>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7" name="Picture 4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6" y="3701"/>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8" name="Picture 4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6" y="3823"/>
              <a:ext cx="4303" cy="1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9" name="Picture 4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6" y="3947"/>
              <a:ext cx="4303"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80" name="Picture 4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6" y="4069"/>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81" name="Picture 4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6" y="4192"/>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82" name="Picture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6" y="4315"/>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83" name="Picture 4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 y="4438"/>
              <a:ext cx="4303"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84" name="Picture 4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6" y="4561"/>
              <a:ext cx="4303" cy="1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6296"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ＭＳ Ｐゴシック" charset="0"/>
              <a:cs typeface="ＭＳ Ｐゴシック" charset="0"/>
            </a:endParaRPr>
          </a:p>
        </p:txBody>
      </p:sp>
      <p:sp>
        <p:nvSpPr>
          <p:cNvPr id="167989" name="Oval 53"/>
          <p:cNvSpPr>
            <a:spLocks noChangeArrowheads="1"/>
          </p:cNvSpPr>
          <p:nvPr/>
        </p:nvSpPr>
        <p:spPr bwMode="auto">
          <a:xfrm>
            <a:off x="7912100" y="3405188"/>
            <a:ext cx="947738" cy="2293937"/>
          </a:xfrm>
          <a:prstGeom prst="ellipse">
            <a:avLst/>
          </a:prstGeom>
          <a:noFill/>
          <a:ln w="76200">
            <a:solidFill>
              <a:srgbClr val="FF020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90" name="Oval 54"/>
          <p:cNvSpPr>
            <a:spLocks noChangeArrowheads="1"/>
          </p:cNvSpPr>
          <p:nvPr/>
        </p:nvSpPr>
        <p:spPr bwMode="auto">
          <a:xfrm>
            <a:off x="7573963" y="3090863"/>
            <a:ext cx="1570037" cy="2901950"/>
          </a:xfrm>
          <a:prstGeom prst="ellipse">
            <a:avLst/>
          </a:prstGeom>
          <a:noFill/>
          <a:ln w="76200">
            <a:solidFill>
              <a:srgbClr val="2EF9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800" i="1">
              <a:effectLst>
                <a:outerShdw blurRad="38100" dist="38100" dir="2700000" algn="tl">
                  <a:srgbClr val="000000"/>
                </a:outerShdw>
              </a:effectLst>
              <a:latin typeface="Comic Sans MS" pitchFamily="-128" charset="0"/>
              <a:ea typeface="+mn-ea"/>
              <a:cs typeface="+mn-cs"/>
            </a:endParaRPr>
          </a:p>
        </p:txBody>
      </p:sp>
      <p:sp>
        <p:nvSpPr>
          <p:cNvPr id="167991" name="Oval 55"/>
          <p:cNvSpPr>
            <a:spLocks noChangeArrowheads="1"/>
          </p:cNvSpPr>
          <p:nvPr/>
        </p:nvSpPr>
        <p:spPr bwMode="auto">
          <a:xfrm>
            <a:off x="7740650" y="3259138"/>
            <a:ext cx="1284288" cy="2592387"/>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92" name="Oval 56"/>
          <p:cNvSpPr>
            <a:spLocks noChangeArrowheads="1"/>
          </p:cNvSpPr>
          <p:nvPr/>
        </p:nvSpPr>
        <p:spPr bwMode="auto">
          <a:xfrm rot="995914">
            <a:off x="185738" y="1895475"/>
            <a:ext cx="8556625" cy="3046413"/>
          </a:xfrm>
          <a:prstGeom prst="ellipse">
            <a:avLst/>
          </a:prstGeom>
          <a:noFill/>
          <a:ln w="76200" cmpd="tri">
            <a:solidFill>
              <a:srgbClr val="00FF00"/>
            </a:solidFill>
            <a:round/>
            <a:headEnd/>
            <a:tailEnd/>
          </a:ln>
          <a:effectLst>
            <a:outerShdw blurRad="63500" dist="142274" dir="4745098"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Times New Roman" pitchFamily="-128" charset="0"/>
              <a:ea typeface="+mn-ea"/>
              <a:cs typeface="+mn-cs"/>
            </a:endParaRPr>
          </a:p>
        </p:txBody>
      </p:sp>
      <p:sp>
        <p:nvSpPr>
          <p:cNvPr id="56" name="Title 55"/>
          <p:cNvSpPr>
            <a:spLocks noGrp="1"/>
          </p:cNvSpPr>
          <p:nvPr>
            <p:ph type="title" idx="4294967295"/>
          </p:nvPr>
        </p:nvSpPr>
        <p:spPr/>
        <p:txBody>
          <a:bodyPr/>
          <a:lstStyle/>
          <a:p>
            <a:pPr>
              <a:defRPr/>
            </a:pPr>
            <a:r>
              <a:rPr lang="en-US" i="1">
                <a:solidFill>
                  <a:srgbClr val="FFEA18"/>
                </a:solidFill>
                <a:effectLst>
                  <a:outerShdw blurRad="38100" dist="38100" dir="2700000" algn="tl">
                    <a:srgbClr val="000000"/>
                  </a:outerShdw>
                </a:effectLst>
                <a:latin typeface="Tahoma" charset="0"/>
                <a:ea typeface="ＭＳ Ｐゴシック" charset="0"/>
                <a:cs typeface="ＭＳ Ｐゴシック" charset="0"/>
              </a:rPr>
              <a:t>Vị trí chiến lược của Israel</a:t>
            </a:r>
            <a:endParaRPr lang="en-US" sz="4000">
              <a:latin typeface="Tahoma" charset="0"/>
              <a:ea typeface="ＭＳ Ｐゴシック" charset="0"/>
              <a:cs typeface="ＭＳ Ｐゴシック" charset="0"/>
            </a:endParaRP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67943"/>
                                        </p:tgtEl>
                                        <p:attrNameLst>
                                          <p:attrName>style.visibility</p:attrName>
                                        </p:attrNameLst>
                                      </p:cBhvr>
                                      <p:to>
                                        <p:strVal val="visible"/>
                                      </p:to>
                                    </p:set>
                                    <p:anim calcmode="lin" valueType="num">
                                      <p:cBhvr>
                                        <p:cTn id="7" dur="500" fill="hold"/>
                                        <p:tgtEl>
                                          <p:spTgt spid="167943"/>
                                        </p:tgtEl>
                                        <p:attrNameLst>
                                          <p:attrName>ppt_w</p:attrName>
                                        </p:attrNameLst>
                                      </p:cBhvr>
                                      <p:tavLst>
                                        <p:tav tm="0">
                                          <p:val>
                                            <p:strVal val="(6*min(max(#ppt_w*#ppt_h,.3),1)-7.4)/-.7*#ppt_w"/>
                                          </p:val>
                                        </p:tav>
                                        <p:tav tm="100000">
                                          <p:val>
                                            <p:strVal val="#ppt_w"/>
                                          </p:val>
                                        </p:tav>
                                      </p:tavLst>
                                    </p:anim>
                                    <p:anim calcmode="lin" valueType="num">
                                      <p:cBhvr>
                                        <p:cTn id="8" dur="500" fill="hold"/>
                                        <p:tgtEl>
                                          <p:spTgt spid="167943"/>
                                        </p:tgtEl>
                                        <p:attrNameLst>
                                          <p:attrName>ppt_h</p:attrName>
                                        </p:attrNameLst>
                                      </p:cBhvr>
                                      <p:tavLst>
                                        <p:tav tm="0">
                                          <p:val>
                                            <p:strVal val="(6*min(max(#ppt_w*#ppt_h,.3),1)-7.4)/-.7*#ppt_h"/>
                                          </p:val>
                                        </p:tav>
                                        <p:tav tm="100000">
                                          <p:val>
                                            <p:strVal val="#ppt_h"/>
                                          </p:val>
                                        </p:tav>
                                      </p:tavLst>
                                    </p:anim>
                                    <p:anim calcmode="lin" valueType="num">
                                      <p:cBhvr>
                                        <p:cTn id="9" dur="500" fill="hold"/>
                                        <p:tgtEl>
                                          <p:spTgt spid="167943"/>
                                        </p:tgtEl>
                                        <p:attrNameLst>
                                          <p:attrName>ppt_x</p:attrName>
                                        </p:attrNameLst>
                                      </p:cBhvr>
                                      <p:tavLst>
                                        <p:tav tm="0">
                                          <p:val>
                                            <p:fltVal val="0.5"/>
                                          </p:val>
                                        </p:tav>
                                        <p:tav tm="100000">
                                          <p:val>
                                            <p:strVal val="#ppt_x"/>
                                          </p:val>
                                        </p:tav>
                                      </p:tavLst>
                                    </p:anim>
                                    <p:anim calcmode="lin" valueType="num">
                                      <p:cBhvr>
                                        <p:cTn id="10" dur="500" fill="hold"/>
                                        <p:tgtEl>
                                          <p:spTgt spid="16794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67989"/>
                                        </p:tgtEl>
                                        <p:attrNameLst>
                                          <p:attrName>style.visibility</p:attrName>
                                        </p:attrNameLst>
                                      </p:cBhvr>
                                      <p:to>
                                        <p:strVal val="visible"/>
                                      </p:to>
                                    </p:set>
                                    <p:animEffect transition="in" filter="dissolve">
                                      <p:cBhvr>
                                        <p:cTn id="19" dur="500"/>
                                        <p:tgtEl>
                                          <p:spTgt spid="167989"/>
                                        </p:tgtEl>
                                      </p:cBhvr>
                                    </p:animEffect>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67991"/>
                                        </p:tgtEl>
                                        <p:attrNameLst>
                                          <p:attrName>style.visibility</p:attrName>
                                        </p:attrNameLst>
                                      </p:cBhvr>
                                      <p:to>
                                        <p:strVal val="visible"/>
                                      </p:to>
                                    </p:set>
                                    <p:animEffect transition="in" filter="dissolve">
                                      <p:cBhvr>
                                        <p:cTn id="23" dur="500"/>
                                        <p:tgtEl>
                                          <p:spTgt spid="167991"/>
                                        </p:tgtEl>
                                      </p:cBhvr>
                                    </p:animEffect>
                                  </p:childTnLst>
                                </p:cTn>
                              </p:par>
                            </p:childTnLst>
                          </p:cTn>
                        </p:par>
                        <p:par>
                          <p:cTn id="24" fill="hold" nodeType="afterGroup">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167990"/>
                                        </p:tgtEl>
                                        <p:attrNameLst>
                                          <p:attrName>style.visibility</p:attrName>
                                        </p:attrNameLst>
                                      </p:cBhvr>
                                      <p:to>
                                        <p:strVal val="visible"/>
                                      </p:to>
                                    </p:set>
                                    <p:animEffect transition="in" filter="dissolve">
                                      <p:cBhvr>
                                        <p:cTn id="27" dur="500"/>
                                        <p:tgtEl>
                                          <p:spTgt spid="167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7992"/>
                                        </p:tgtEl>
                                        <p:attrNameLst>
                                          <p:attrName>style.visibility</p:attrName>
                                        </p:attrNameLst>
                                      </p:cBhvr>
                                      <p:to>
                                        <p:strVal val="visible"/>
                                      </p:to>
                                    </p:set>
                                    <p:animEffect transition="in" filter="dissolve">
                                      <p:cBhvr>
                                        <p:cTn id="32"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3" grpId="0" animBg="1"/>
      <p:bldP spid="167989" grpId="0" animBg="1"/>
      <p:bldP spid="167990" grpId="0" animBg="1" autoUpdateAnimBg="0"/>
      <p:bldP spid="167991" grpId="0" animBg="1"/>
      <p:bldP spid="16799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6"/>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Ivory Comb</a:t>
            </a:r>
          </a:p>
        </p:txBody>
      </p:sp>
      <p:pic>
        <p:nvPicPr>
          <p:cNvPr id="397314" name="Picture 4" descr="PG32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0" y="5484813"/>
            <a:ext cx="9144000" cy="124936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GB" b="1">
                <a:solidFill>
                  <a:schemeClr val="bg1"/>
                </a:solidFill>
                <a:latin typeface="Arial" charset="0"/>
                <a:ea typeface="ＭＳ Ｐゴシック" charset="0"/>
                <a:cs typeface="ＭＳ Ｐゴシック" charset="0"/>
              </a:rPr>
              <a:t>Lược ngà từ Mê-ghi-đô, tiêu biểu cho sự giàu có và xa xỉ bị A-mốt công kích (3:15; 6:4) </a:t>
            </a:r>
          </a:p>
          <a:p>
            <a:pPr eaLnBrk="1" hangingPunct="1"/>
            <a:r>
              <a:rPr lang="en-GB" sz="2800" b="1">
                <a:solidFill>
                  <a:schemeClr val="bg1"/>
                </a:solidFill>
                <a:ea typeface="ＭＳ Ｐゴシック" charset="0"/>
                <a:cs typeface="ＭＳ Ｐゴシック" charset="0"/>
              </a:rPr>
              <a:t>--</a:t>
            </a:r>
            <a:r>
              <a:rPr lang="en-GB" sz="2800" b="1" i="1">
                <a:solidFill>
                  <a:schemeClr val="bg1"/>
                </a:solidFill>
                <a:ea typeface="ＭＳ Ｐゴシック" charset="0"/>
                <a:cs typeface="ＭＳ Ｐゴシック" charset="0"/>
              </a:rPr>
              <a:t>Oriental Institute, University of Chicago</a:t>
            </a:r>
            <a:endParaRPr lang="en-GB" sz="2800">
              <a:solidFill>
                <a:schemeClr val="bg1"/>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25463" y="914400"/>
            <a:ext cx="5803900" cy="579438"/>
          </a:xfrm>
          <a:prstGeom prst="rect">
            <a:avLst/>
          </a:prstGeom>
          <a:solidFill>
            <a:srgbClr val="030201"/>
          </a:solidFill>
          <a:ln>
            <a:noFill/>
          </a:ln>
          <a:effectLst>
            <a:outerShdw blurRad="63500" dist="38099" dir="2700000" algn="ctr" rotWithShape="0">
              <a:srgbClr val="030201">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defRPr/>
            </a:pPr>
            <a:r>
              <a:rPr lang="en-US" sz="3200" b="1">
                <a:latin typeface="Arial" pitchFamily="34" charset="0"/>
                <a:ea typeface="Osaka" pitchFamily="-107" charset="-128"/>
                <a:cs typeface="Arial" pitchFamily="34" charset="0"/>
              </a:rPr>
              <a:t>Circumstances Summary</a:t>
            </a:r>
            <a:endParaRPr lang="en-US" sz="2800">
              <a:latin typeface="Arial" pitchFamily="34" charset="0"/>
              <a:ea typeface="Osaka" pitchFamily="-107" charset="-128"/>
              <a:cs typeface="Arial" pitchFamily="34" charset="0"/>
            </a:endParaRPr>
          </a:p>
        </p:txBody>
      </p:sp>
      <p:sp>
        <p:nvSpPr>
          <p:cNvPr id="9219" name="Text Box 3"/>
          <p:cNvSpPr txBox="1">
            <a:spLocks noChangeArrowheads="1"/>
          </p:cNvSpPr>
          <p:nvPr/>
        </p:nvSpPr>
        <p:spPr bwMode="auto">
          <a:xfrm>
            <a:off x="304800" y="1905000"/>
            <a:ext cx="8610600" cy="3595688"/>
          </a:xfrm>
          <a:prstGeom prst="rect">
            <a:avLst/>
          </a:prstGeom>
          <a:noFill/>
          <a:ln>
            <a:noFill/>
          </a:ln>
          <a:effectLst>
            <a:outerShdw blurRad="63500" dist="38099" dir="2700000"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spcBef>
                <a:spcPct val="50000"/>
              </a:spcBef>
              <a:defRPr/>
            </a:pPr>
            <a:r>
              <a:rPr lang="en-US" sz="2800" b="1" smtClean="0">
                <a:cs typeface="Arial" charset="0"/>
              </a:rPr>
              <a:t>Niên đại:   Thời trị vì của II Giê-rô-bô-am của Israel</a:t>
            </a:r>
          </a:p>
          <a:p>
            <a:pPr algn="l">
              <a:lnSpc>
                <a:spcPct val="70000"/>
              </a:lnSpc>
              <a:spcBef>
                <a:spcPct val="50000"/>
              </a:spcBef>
              <a:defRPr/>
            </a:pPr>
            <a:r>
              <a:rPr lang="en-US" sz="2800" b="1" smtClean="0">
                <a:cs typeface="Arial" charset="0"/>
              </a:rPr>
              <a:t>            (2 Vua 14:25; 758 TC)</a:t>
            </a:r>
          </a:p>
          <a:p>
            <a:pPr algn="l">
              <a:lnSpc>
                <a:spcPct val="70000"/>
              </a:lnSpc>
              <a:spcBef>
                <a:spcPct val="50000"/>
              </a:spcBef>
              <a:defRPr/>
            </a:pPr>
            <a:r>
              <a:rPr lang="en-US" sz="2800" b="1" smtClean="0">
                <a:cs typeface="Arial" charset="0"/>
              </a:rPr>
              <a:t>Bối cảnh:</a:t>
            </a:r>
          </a:p>
          <a:p>
            <a:pPr algn="l">
              <a:lnSpc>
                <a:spcPct val="70000"/>
              </a:lnSpc>
              <a:spcBef>
                <a:spcPct val="50000"/>
              </a:spcBef>
              <a:defRPr/>
            </a:pPr>
            <a:r>
              <a:rPr lang="en-US" sz="2800" b="1" smtClean="0">
                <a:cs typeface="Arial" charset="0"/>
              </a:rPr>
              <a:t>           1. A-sy-ri tạm thời đi xuống vì bất đồng nội bộ</a:t>
            </a:r>
          </a:p>
          <a:p>
            <a:pPr algn="l">
              <a:lnSpc>
                <a:spcPct val="70000"/>
              </a:lnSpc>
              <a:spcBef>
                <a:spcPct val="50000"/>
              </a:spcBef>
              <a:defRPr/>
            </a:pPr>
            <a:r>
              <a:rPr lang="en-US" sz="2800" b="1" smtClean="0">
                <a:cs typeface="Arial" charset="0"/>
              </a:rPr>
              <a:t>           2. Biên giới Israel mở rộng </a:t>
            </a:r>
          </a:p>
          <a:p>
            <a:pPr algn="l">
              <a:lnSpc>
                <a:spcPct val="70000"/>
              </a:lnSpc>
              <a:spcBef>
                <a:spcPct val="50000"/>
              </a:spcBef>
              <a:defRPr/>
            </a:pPr>
            <a:r>
              <a:rPr lang="en-US" sz="2800" b="1" smtClean="0">
                <a:cs typeface="Arial" charset="0"/>
              </a:rPr>
              <a:t>           3. Cái nhìn hẹp, mang tính dân tộc trên Israel,</a:t>
            </a:r>
          </a:p>
          <a:p>
            <a:pPr algn="l">
              <a:lnSpc>
                <a:spcPct val="70000"/>
              </a:lnSpc>
              <a:spcBef>
                <a:spcPct val="50000"/>
              </a:spcBef>
              <a:defRPr/>
            </a:pPr>
            <a:r>
              <a:rPr lang="en-US" sz="2800" b="1" smtClean="0">
                <a:cs typeface="Arial" charset="0"/>
              </a:rPr>
              <a:t>              là vui hưởng sự thịnh vượng</a:t>
            </a:r>
            <a:r>
              <a:rPr lang="en-US" sz="2800" b="1" smtClean="0">
                <a:latin typeface="Arial" charset="0"/>
                <a:cs typeface="Arial" charset="0"/>
              </a:rPr>
              <a:t> </a:t>
            </a:r>
          </a:p>
        </p:txBody>
      </p:sp>
      <p:sp>
        <p:nvSpPr>
          <p:cNvPr id="9220" name="Text Box 4"/>
          <p:cNvSpPr txBox="1">
            <a:spLocks noChangeArrowheads="1"/>
          </p:cNvSpPr>
          <p:nvPr/>
        </p:nvSpPr>
        <p:spPr bwMode="auto">
          <a:xfrm>
            <a:off x="8305800" y="71438"/>
            <a:ext cx="758825" cy="457200"/>
          </a:xfrm>
          <a:prstGeom prst="rect">
            <a:avLst/>
          </a:prstGeom>
          <a:noFill/>
          <a:ln>
            <a:noFill/>
          </a:ln>
          <a:effectLst>
            <a:outerShdw blurRad="63500" dist="38099" dir="2700000"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b="1" dirty="0">
                <a:latin typeface="Arial"/>
                <a:ea typeface="+mn-ea"/>
                <a:cs typeface="Arial"/>
              </a:rPr>
              <a:t>600</a:t>
            </a:r>
          </a:p>
        </p:txBody>
      </p:sp>
      <p:sp>
        <p:nvSpPr>
          <p:cNvPr id="5" name="Title 4"/>
          <p:cNvSpPr>
            <a:spLocks noGrp="1"/>
          </p:cNvSpPr>
          <p:nvPr>
            <p:ph type="title" idx="4294967295"/>
          </p:nvPr>
        </p:nvSpPr>
        <p:spPr>
          <a:xfrm>
            <a:off x="457200" y="838200"/>
            <a:ext cx="8229600" cy="914400"/>
          </a:xfrm>
          <a:solidFill>
            <a:srgbClr val="660066"/>
          </a:solidFill>
        </p:spPr>
        <p:txBody>
          <a:bodyPr/>
          <a:lstStyle/>
          <a:p>
            <a:pPr>
              <a:defRPr/>
            </a:pPr>
            <a:r>
              <a:rPr lang="en-US" sz="3200" b="1">
                <a:solidFill>
                  <a:schemeClr val="tx1"/>
                </a:solidFill>
                <a:latin typeface="Arial" charset="0"/>
                <a:ea typeface="ＭＳ Ｐゴシック" charset="0"/>
                <a:cs typeface="Arial" charset="0"/>
              </a:rPr>
              <a:t>Tóm tắt thời kỳ Giô-na</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mtClean="0">
                <a:ea typeface="ＭＳ Ｐゴシック" pitchFamily="34" charset="-128"/>
              </a:rPr>
              <a:t>Black</a:t>
            </a:r>
          </a:p>
        </p:txBody>
      </p:sp>
      <p:sp>
        <p:nvSpPr>
          <p:cNvPr id="40141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solidFill>
            <a:srgbClr val="030201"/>
          </a:solidFill>
        </p:spPr>
        <p:txBody>
          <a:bodyPr/>
          <a:lstStyle/>
          <a:p>
            <a:pPr eaLnBrk="1" hangingPunct="1">
              <a:defRPr/>
            </a:pPr>
            <a:r>
              <a:rPr kumimoji="1" lang="en-US" smtClean="0">
                <a:ea typeface="ＭＳ Ｐゴシック" pitchFamily="34" charset="-128"/>
              </a:rPr>
              <a:t>GIÔ-NA 1: Đi!  Không!</a:t>
            </a:r>
          </a:p>
        </p:txBody>
      </p:sp>
      <p:sp>
        <p:nvSpPr>
          <p:cNvPr id="115715" name="Rectangle 3"/>
          <p:cNvSpPr>
            <a:spLocks noChangeArrowheads="1"/>
          </p:cNvSpPr>
          <p:nvPr/>
        </p:nvSpPr>
        <p:spPr bwMode="auto">
          <a:xfrm>
            <a:off x="533400" y="19050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7063" indent="-627063" algn="l" eaLnBrk="1" hangingPunct="1">
              <a:spcBef>
                <a:spcPct val="20000"/>
              </a:spcBef>
              <a:buClr>
                <a:schemeClr val="hlink"/>
              </a:buClr>
              <a:buSzPct val="65000"/>
              <a:buFont typeface="Arial" charset="0"/>
              <a:buAutoNum type="romanUcPeriod"/>
              <a:defRPr/>
            </a:pPr>
            <a:r>
              <a:rPr kumimoji="1" lang="en-US" sz="3600" b="1"/>
              <a:t>Đức Chúa Trời bảo dân Ngài nói cho kẻ ác Ngài ghét </a:t>
            </a:r>
            <a:r>
              <a:rPr kumimoji="1" lang="en-US" sz="3600" b="1">
                <a:solidFill>
                  <a:srgbClr val="FFFF00"/>
                </a:solidFill>
              </a:rPr>
              <a:t>tội lỗi</a:t>
            </a:r>
            <a:r>
              <a:rPr kumimoji="1" lang="en-US" sz="3600" b="1"/>
              <a:t> như thế nào </a:t>
            </a:r>
            <a:r>
              <a:rPr kumimoji="1" lang="en-US" sz="3600" b="1">
                <a:solidFill>
                  <a:srgbClr val="FFFFFF"/>
                </a:solidFill>
              </a:rPr>
              <a:t>(1-2).</a:t>
            </a:r>
            <a:endParaRPr kumimoji="1" lang="en-US" sz="3600" b="1">
              <a:latin typeface="Arial" charset="0"/>
              <a:ea typeface="ＭＳ Ｐゴシック" charset="0"/>
              <a:cs typeface="ＭＳ Ｐゴシック" charset="0"/>
            </a:endParaRPr>
          </a:p>
          <a:p>
            <a:pPr marL="627063" indent="-627063" algn="l" eaLnBrk="1" hangingPunct="1">
              <a:spcBef>
                <a:spcPct val="20000"/>
              </a:spcBef>
              <a:buClr>
                <a:schemeClr val="hlink"/>
              </a:buClr>
              <a:buSzPct val="65000"/>
              <a:buFont typeface="Arial" charset="0"/>
              <a:buAutoNum type="romanUcPeriod"/>
              <a:defRPr/>
            </a:pPr>
            <a:r>
              <a:rPr kumimoji="1" lang="en-US" sz="3600">
                <a:latin typeface="Tahoma" charset="0"/>
                <a:ea typeface="ＭＳ Ｐゴシック" charset="0"/>
                <a:cs typeface="ＭＳ Ｐゴシック" charset="0"/>
              </a:rPr>
              <a:t>Dân của Đức Chúa Trời thường không muốn nói cho người xấu rằng họ </a:t>
            </a:r>
            <a:r>
              <a:rPr kumimoji="1" lang="en-US" sz="3600">
                <a:solidFill>
                  <a:srgbClr val="FFFF00"/>
                </a:solidFill>
                <a:latin typeface="Tahoma" charset="0"/>
                <a:ea typeface="ＭＳ Ｐゴシック" charset="0"/>
                <a:cs typeface="ＭＳ Ｐゴシック" charset="0"/>
              </a:rPr>
              <a:t>xấu</a:t>
            </a:r>
            <a:r>
              <a:rPr kumimoji="1" lang="en-US" sz="3600">
                <a:latin typeface="Tahoma" charset="0"/>
                <a:ea typeface="ＭＳ Ｐゴシック" charset="0"/>
                <a:cs typeface="ＭＳ Ｐゴシック" charset="0"/>
              </a:rPr>
              <a:t> (3).</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
        <p:nvSpPr>
          <p:cNvPr id="181250"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4"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5"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405509" name="Group 8"/>
          <p:cNvGrpSpPr>
            <a:grpSpLocks/>
          </p:cNvGrpSpPr>
          <p:nvPr/>
        </p:nvGrpSpPr>
        <p:grpSpPr bwMode="auto">
          <a:xfrm>
            <a:off x="0" y="0"/>
            <a:ext cx="7848600" cy="6248400"/>
            <a:chOff x="-460" y="1244"/>
            <a:chExt cx="4312" cy="3350"/>
          </a:xfrm>
        </p:grpSpPr>
        <p:pic>
          <p:nvPicPr>
            <p:cNvPr id="405516" name="Picture 9"/>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452" y="1244"/>
              <a:ext cx="4288" cy="335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1258" name="Rectangle 10"/>
            <p:cNvSpPr>
              <a:spLocks noChangeArrowheads="1"/>
            </p:cNvSpPr>
            <p:nvPr/>
          </p:nvSpPr>
          <p:spPr bwMode="auto">
            <a:xfrm>
              <a:off x="-452" y="1246"/>
              <a:ext cx="495" cy="3333"/>
            </a:xfrm>
            <a:prstGeom prst="rect">
              <a:avLst/>
            </a:prstGeom>
            <a:solidFill>
              <a:srgbClr val="11111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sp>
          <p:nvSpPr>
            <p:cNvPr id="181259" name="Rectangle 11"/>
            <p:cNvSpPr>
              <a:spLocks noChangeArrowheads="1"/>
            </p:cNvSpPr>
            <p:nvPr/>
          </p:nvSpPr>
          <p:spPr bwMode="auto">
            <a:xfrm>
              <a:off x="3356" y="1262"/>
              <a:ext cx="496" cy="3325"/>
            </a:xfrm>
            <a:prstGeom prst="rect">
              <a:avLst/>
            </a:prstGeom>
            <a:solidFill>
              <a:srgbClr val="11111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grpSp>
          <p:nvGrpSpPr>
            <p:cNvPr id="405519" name="Group 12"/>
            <p:cNvGrpSpPr>
              <a:grpSpLocks/>
            </p:cNvGrpSpPr>
            <p:nvPr/>
          </p:nvGrpSpPr>
          <p:grpSpPr bwMode="auto">
            <a:xfrm>
              <a:off x="-460" y="1252"/>
              <a:ext cx="4296" cy="3341"/>
              <a:chOff x="524" y="486"/>
              <a:chExt cx="4296" cy="3368"/>
            </a:xfrm>
          </p:grpSpPr>
          <p:grpSp>
            <p:nvGrpSpPr>
              <p:cNvPr id="405549" name="Group 13"/>
              <p:cNvGrpSpPr>
                <a:grpSpLocks/>
              </p:cNvGrpSpPr>
              <p:nvPr/>
            </p:nvGrpSpPr>
            <p:grpSpPr bwMode="auto">
              <a:xfrm>
                <a:off x="524" y="486"/>
                <a:ext cx="4296" cy="3368"/>
                <a:chOff x="392" y="1151"/>
                <a:chExt cx="4296" cy="3368"/>
              </a:xfrm>
            </p:grpSpPr>
            <p:sp>
              <p:nvSpPr>
                <p:cNvPr id="181262" name="Rectangle 14"/>
                <p:cNvSpPr>
                  <a:spLocks noChangeArrowheads="1"/>
                </p:cNvSpPr>
                <p:nvPr/>
              </p:nvSpPr>
              <p:spPr bwMode="auto">
                <a:xfrm>
                  <a:off x="392" y="1151"/>
                  <a:ext cx="4296" cy="3368"/>
                </a:xfrm>
                <a:prstGeom prst="rect">
                  <a:avLst/>
                </a:pr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Times New Roman" pitchFamily="-128" charset="0"/>
                    <a:ea typeface="+mn-ea"/>
                    <a:cs typeface="+mn-cs"/>
                  </a:endParaRPr>
                </a:p>
              </p:txBody>
            </p:sp>
            <p:pic>
              <p:nvPicPr>
                <p:cNvPr id="18126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 y="1283"/>
                  <a:ext cx="3097" cy="312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1264" name="Freeform 16"/>
              <p:cNvSpPr>
                <a:spLocks/>
              </p:cNvSpPr>
              <p:nvPr/>
            </p:nvSpPr>
            <p:spPr bwMode="auto">
              <a:xfrm rot="10703847">
                <a:off x="2768" y="2264"/>
                <a:ext cx="1521" cy="1540"/>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81265" name="Freeform 17"/>
              <p:cNvSpPr>
                <a:spLocks/>
              </p:cNvSpPr>
              <p:nvPr/>
            </p:nvSpPr>
            <p:spPr bwMode="auto">
              <a:xfrm rot="-5219527">
                <a:off x="714" y="2356"/>
                <a:ext cx="1574" cy="1327"/>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81266" name="Freeform 18"/>
              <p:cNvSpPr>
                <a:spLocks/>
              </p:cNvSpPr>
              <p:nvPr/>
            </p:nvSpPr>
            <p:spPr bwMode="auto">
              <a:xfrm rot="5809065">
                <a:off x="2892" y="728"/>
                <a:ext cx="1499"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sp>
            <p:nvSpPr>
              <p:cNvPr id="181267" name="Freeform 19"/>
              <p:cNvSpPr>
                <a:spLocks/>
              </p:cNvSpPr>
              <p:nvPr/>
            </p:nvSpPr>
            <p:spPr bwMode="auto">
              <a:xfrm>
                <a:off x="903" y="522"/>
                <a:ext cx="1497"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8"/>
                  <a:gd name="T127" fmla="*/ 0 h 1323"/>
                  <a:gd name="T128" fmla="*/ 1498 w 1498"/>
                  <a:gd name="T129" fmla="*/ 1323 h 1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defRPr/>
                </a:pPr>
                <a:endParaRPr lang="en-US"/>
              </a:p>
            </p:txBody>
          </p:sp>
        </p:grpSp>
        <p:sp>
          <p:nvSpPr>
            <p:cNvPr id="181268"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8126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 y="1244"/>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 y="1367"/>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1"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1490"/>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 y="1613"/>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3"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 y="1735"/>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4"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 y="1858"/>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5"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 y="1981"/>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6"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 y="2104"/>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 y="2227"/>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8"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6" y="2349"/>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9"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6" y="2473"/>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6" y="2595"/>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6" y="2718"/>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3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 y="2841"/>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6" y="2964"/>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6" y="3087"/>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6" y="3209"/>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6" name="Picture 3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6" y="3332"/>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7" name="Picture 3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6" y="3455"/>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8" name="Picture 4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6" y="3578"/>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9" name="Picture 4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6" y="3701"/>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0" name="Picture 4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6" y="3823"/>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1" name="Picture 4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6" y="3947"/>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2" name="Picture 4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6" y="4069"/>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3" name="Picture 4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6" y="4192"/>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4" name="Picture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6" y="4315"/>
              <a:ext cx="4302" cy="12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5" name="Picture 4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 y="4438"/>
              <a:ext cx="4302" cy="1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6" name="Picture 4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6" y="4561"/>
              <a:ext cx="4302" cy="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5510"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MS Pゴシック" charset="0"/>
              <a:cs typeface="MS Pゴシック" charset="0"/>
            </a:endParaRPr>
          </a:p>
        </p:txBody>
      </p:sp>
      <p:sp>
        <p:nvSpPr>
          <p:cNvPr id="181305" name="Text Box 57"/>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smtClean="0">
                <a:solidFill>
                  <a:srgbClr val="FFFFFF"/>
                </a:solidFill>
                <a:effectLst>
                  <a:outerShdw blurRad="38100" dist="38100" dir="2700000" algn="tl">
                    <a:srgbClr val="000000"/>
                  </a:outerShdw>
                </a:effectLst>
                <a:latin typeface="Comic Sans MS" charset="0"/>
                <a:ea typeface="MS Pゴシック" charset="0"/>
                <a:cs typeface="MS Pゴシック" charset="0"/>
              </a:rPr>
              <a:t>Gath-Hepher</a:t>
            </a:r>
          </a:p>
        </p:txBody>
      </p:sp>
      <p:sp>
        <p:nvSpPr>
          <p:cNvPr id="181306" name="Text Box 58"/>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smtClean="0">
                <a:solidFill>
                  <a:srgbClr val="FFFFFF"/>
                </a:solidFill>
                <a:effectLst>
                  <a:outerShdw blurRad="38100" dist="38100" dir="2700000" algn="tl">
                    <a:srgbClr val="000000"/>
                  </a:outerShdw>
                </a:effectLst>
                <a:latin typeface="Comic Sans MS" charset="0"/>
                <a:ea typeface="MS Pゴシック" charset="0"/>
                <a:cs typeface="MS Pゴシック" charset="0"/>
              </a:rPr>
              <a:t>Ni-ni-ve</a:t>
            </a:r>
          </a:p>
        </p:txBody>
      </p:sp>
      <p:sp>
        <p:nvSpPr>
          <p:cNvPr id="181307" name="Text Box 59"/>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smtClean="0">
                <a:solidFill>
                  <a:srgbClr val="FFFFFF"/>
                </a:solidFill>
                <a:effectLst>
                  <a:outerShdw blurRad="38100" dist="38100" dir="2700000" algn="tl">
                    <a:srgbClr val="000000"/>
                  </a:outerShdw>
                </a:effectLst>
                <a:latin typeface="Comic Sans MS" charset="0"/>
                <a:ea typeface="MS Pゴシック" charset="0"/>
                <a:cs typeface="MS Pゴシック" charset="0"/>
              </a:rPr>
              <a:t>Ta-rê-si</a:t>
            </a:r>
          </a:p>
        </p:txBody>
      </p:sp>
      <p:sp>
        <p:nvSpPr>
          <p:cNvPr id="181308" name="Text Box 60"/>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smtClean="0">
                <a:solidFill>
                  <a:srgbClr val="FFFFFF"/>
                </a:solidFill>
                <a:effectLst>
                  <a:outerShdw blurRad="38100" dist="38100" dir="2700000" algn="tl">
                    <a:srgbClr val="000000"/>
                  </a:outerShdw>
                </a:effectLst>
                <a:latin typeface="Comic Sans MS" charset="0"/>
                <a:ea typeface="MS Pゴシック" charset="0"/>
                <a:cs typeface="MS Pゴシック" charset="0"/>
              </a:rPr>
              <a:t>Giô-na</a:t>
            </a:r>
          </a:p>
        </p:txBody>
      </p:sp>
      <p:sp>
        <p:nvSpPr>
          <p:cNvPr id="59" name="Title 58"/>
          <p:cNvSpPr>
            <a:spLocks noGrp="1"/>
          </p:cNvSpPr>
          <p:nvPr>
            <p:ph type="title" idx="4294967295"/>
          </p:nvPr>
        </p:nvSpPr>
        <p:spPr>
          <a:xfrm>
            <a:off x="685800" y="609600"/>
            <a:ext cx="7772400" cy="762000"/>
          </a:xfrm>
          <a:solidFill>
            <a:srgbClr val="660066"/>
          </a:solidFill>
        </p:spPr>
        <p:txBody>
          <a:bodyPr/>
          <a:lstStyle/>
          <a:p>
            <a:pPr>
              <a:defRPr/>
            </a:pPr>
            <a:r>
              <a:rPr lang="en-US" sz="3200" i="1" smtClean="0">
                <a:solidFill>
                  <a:srgbClr val="FFFFFF"/>
                </a:solidFill>
                <a:effectLst>
                  <a:outerShdw blurRad="38100" dist="38100" dir="2700000" algn="tl">
                    <a:srgbClr val="000000"/>
                  </a:outerShdw>
                </a:effectLst>
                <a:latin typeface="Comic Sans MS" pitchFamily="66" charset="0"/>
              </a:rPr>
              <a:t>Giô-na đi đâu?</a:t>
            </a:r>
            <a:endParaRPr lang="en-US" smtClean="0"/>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500"/>
                                        <p:tgtEl>
                                          <p:spTgt spid="181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1306"/>
                                        </p:tgtEl>
                                        <p:attrNameLst>
                                          <p:attrName>style.visibility</p:attrName>
                                        </p:attrNameLst>
                                      </p:cBhvr>
                                      <p:to>
                                        <p:strVal val="visible"/>
                                      </p:to>
                                    </p:set>
                                    <p:animEffect transition="in" filter="dissolve">
                                      <p:cBhvr>
                                        <p:cTn id="12" dur="500"/>
                                        <p:tgtEl>
                                          <p:spTgt spid="181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308"/>
                                        </p:tgtEl>
                                        <p:attrNameLst>
                                          <p:attrName>style.visibility</p:attrName>
                                        </p:attrNameLst>
                                      </p:cBhvr>
                                      <p:to>
                                        <p:strVal val="visible"/>
                                      </p:to>
                                    </p:set>
                                    <p:animEffect transition="in" filter="dissolve">
                                      <p:cBhvr>
                                        <p:cTn id="17" dur="500"/>
                                        <p:tgtEl>
                                          <p:spTgt spid="1813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1307"/>
                                        </p:tgtEl>
                                        <p:attrNameLst>
                                          <p:attrName>style.visibility</p:attrName>
                                        </p:attrNameLst>
                                      </p:cBhvr>
                                      <p:to>
                                        <p:strVal val="visible"/>
                                      </p:to>
                                    </p:set>
                                    <p:animEffect transition="in" filter="dissolve">
                                      <p:cBhvr>
                                        <p:cTn id="22" dur="5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4"/>
          <p:cNvPicPr>
            <a:picLocks noChangeAspect="1" noChangeArrowheads="1"/>
          </p:cNvPicPr>
          <p:nvPr/>
        </p:nvPicPr>
        <p:blipFill>
          <a:blip r:embed="rId4">
            <a:extLst>
              <a:ext uri="{28A0092B-C50C-407E-A947-70E740481C1C}">
                <a14:useLocalDpi xmlns:a14="http://schemas.microsoft.com/office/drawing/2010/main" val="0"/>
              </a:ext>
            </a:extLst>
          </a:blip>
          <a:srcRect l="50854" t="35896" r="2956" b="41988"/>
          <a:stretch>
            <a:fillRect/>
          </a:stretch>
        </p:blipFill>
        <p:spPr bwMode="auto">
          <a:xfrm>
            <a:off x="685800" y="762000"/>
            <a:ext cx="754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0" name="Rectangle 2"/>
          <p:cNvSpPr>
            <a:spLocks noGrp="1" noChangeArrowheads="1"/>
          </p:cNvSpPr>
          <p:nvPr>
            <p:ph type="title"/>
          </p:nvPr>
        </p:nvSpPr>
        <p:spPr>
          <a:xfrm>
            <a:off x="457200" y="76200"/>
            <a:ext cx="8153400" cy="1143000"/>
          </a:xfrm>
        </p:spPr>
        <p:txBody>
          <a:bodyPr/>
          <a:lstStyle/>
          <a:p>
            <a:pPr eaLnBrk="1" hangingPunct="1"/>
            <a:r>
              <a:rPr kumimoji="1" lang="en-US" sz="4000">
                <a:latin typeface="Times New Roman" charset="0"/>
                <a:ea typeface="Osaka" charset="0"/>
                <a:cs typeface="Osaka" charset="0"/>
              </a:rPr>
              <a:t>Giốp-bê là một hải cảng quan trọng</a:t>
            </a:r>
          </a:p>
        </p:txBody>
      </p:sp>
      <p:sp>
        <p:nvSpPr>
          <p:cNvPr id="406531" name="Rectangle 3"/>
          <p:cNvSpPr>
            <a:spLocks noChangeArrowheads="1"/>
          </p:cNvSpPr>
          <p:nvPr/>
        </p:nvSpPr>
        <p:spPr bwMode="auto">
          <a:xfrm>
            <a:off x="0" y="5867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FontTx/>
              <a:buChar char="•"/>
            </a:pPr>
            <a:r>
              <a:rPr kumimoji="1" lang="en-US" sz="2800" b="1"/>
              <a:t>Giô-na đi xuống Giốp-bê là cách đi khỏi Israel bằng tàu –Không như Phi-e-rơ 800 năm sau</a:t>
            </a:r>
            <a:endParaRPr kumimoji="1" lang="en-US" sz="2800" b="1">
              <a:latin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Verse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33069"/>
            <a:ext cx="9144000" cy="4613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“[Jonah] prayed to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“O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is this not what I said when I was still at home?  That is why I was so quick to flee to Tarshish.  I knew that you are a gracious and compassionate God, slow to anger and abounding in love, a God who relents from sending calamity” (4:2</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Jonah</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599</a:t>
            </a:r>
          </a:p>
        </p:txBody>
      </p:sp>
    </p:spTree>
    <p:extLst>
      <p:ext uri="{BB962C8B-B14F-4D97-AF65-F5344CB8AC3E}">
        <p14:creationId xmlns:p14="http://schemas.microsoft.com/office/powerpoint/2010/main" val="15491533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277813"/>
            <a:ext cx="8763000" cy="1322387"/>
          </a:xfrm>
        </p:spPr>
        <p:txBody>
          <a:bodyPr/>
          <a:lstStyle/>
          <a:p>
            <a:pPr algn="l" eaLnBrk="1" hangingPunct="1">
              <a:defRPr/>
            </a:pPr>
            <a:r>
              <a:rPr lang="en-US" sz="3600">
                <a:latin typeface="Arial" charset="0"/>
                <a:ea typeface="ＭＳ Ｐゴシック" charset="0"/>
                <a:cs typeface="ＭＳ Ｐゴシック" charset="0"/>
              </a:rPr>
              <a:t>Q: Làm thế nào Đức Chúa Trời vượt qua sự thành kiến tại hội thánh Giê-ru-sa-lem?</a:t>
            </a:r>
          </a:p>
        </p:txBody>
      </p:sp>
      <p:pic>
        <p:nvPicPr>
          <p:cNvPr id="408578" name="Picture 4" descr="Ke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p:cNvSpPr txBox="1">
            <a:spLocks noChangeArrowheads="1"/>
          </p:cNvSpPr>
          <p:nvPr/>
        </p:nvSpPr>
        <p:spPr bwMode="auto">
          <a:xfrm>
            <a:off x="7620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a:solidFill>
                  <a:srgbClr val="FFFFFF"/>
                </a:solidFill>
                <a:latin typeface="Tahoma" charset="0"/>
              </a:rPr>
              <a:t> 33 SC</a:t>
            </a:r>
          </a:p>
        </p:txBody>
      </p:sp>
      <p:sp>
        <p:nvSpPr>
          <p:cNvPr id="44038" name="Text Box 6"/>
          <p:cNvSpPr txBox="1">
            <a:spLocks noChangeArrowheads="1"/>
          </p:cNvSpPr>
          <p:nvPr/>
        </p:nvSpPr>
        <p:spPr bwMode="auto">
          <a:xfrm>
            <a:off x="27813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a:solidFill>
                  <a:srgbClr val="FFFFFF"/>
                </a:solidFill>
                <a:latin typeface="Tahoma" charset="0"/>
              </a:rPr>
              <a:t> 35 SC</a:t>
            </a: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a:solidFill>
                  <a:srgbClr val="FFFFFF"/>
                </a:solidFill>
                <a:latin typeface="Tahoma" charset="0"/>
              </a:rPr>
              <a:t> 40 SC</a:t>
            </a:r>
          </a:p>
        </p:txBody>
      </p:sp>
      <p:sp>
        <p:nvSpPr>
          <p:cNvPr id="44040" name="Rectangle 8"/>
          <p:cNvSpPr>
            <a:spLocks noChangeArrowheads="1"/>
          </p:cNvSpPr>
          <p:nvPr/>
        </p:nvSpPr>
        <p:spPr bwMode="auto">
          <a:xfrm>
            <a:off x="0" y="1447800"/>
            <a:ext cx="3505200" cy="609600"/>
          </a:xfrm>
          <a:prstGeom prst="rect">
            <a:avLst/>
          </a:prstGeom>
          <a:noFill/>
          <a:ln w="9525">
            <a:noFill/>
            <a:miter lim="800000"/>
            <a:headEnd/>
            <a:tailEnd/>
          </a:ln>
          <a:effectLst/>
        </p:spPr>
        <p:txBody>
          <a:bodyPr anchor="ctr"/>
          <a:lstStyle/>
          <a:p>
            <a:pPr algn="l" eaLnBrk="1" hangingPunct="1">
              <a:defRPr/>
            </a:pPr>
            <a:r>
              <a:rPr lang="en-US" sz="3600">
                <a:solidFill>
                  <a:srgbClr val="DBBD71"/>
                </a:solidFill>
                <a:effectLst>
                  <a:outerShdw blurRad="38100" dist="38100" dir="2700000" algn="tl">
                    <a:srgbClr val="000000"/>
                  </a:outerShdw>
                </a:effectLst>
              </a:rPr>
              <a:t>A: Dần dần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autoUpdateAnimBg="0"/>
      <p:bldP spid="44038" grpId="0" animBg="1" autoUpdateAnimBg="0"/>
      <p:bldP spid="44039" grpId="0" animBg="1" autoUpdateAnimBg="0"/>
      <p:bldP spid="4404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5"/>
          <p:cNvPicPr>
            <a:picLocks noChangeAspect="1" noChangeArrowheads="1"/>
          </p:cNvPicPr>
          <p:nvPr/>
        </p:nvPicPr>
        <p:blipFill>
          <a:blip r:embed="rId3">
            <a:lum bright="-20000" contrast="22000"/>
            <a:extLst>
              <a:ext uri="{28A0092B-C50C-407E-A947-70E740481C1C}">
                <a14:useLocalDpi xmlns:a14="http://schemas.microsoft.com/office/drawing/2010/main" val="0"/>
              </a:ext>
            </a:extLst>
          </a:blip>
          <a:srcRect l="2455" t="54443"/>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276600" y="2438400"/>
            <a:ext cx="548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defRPr/>
            </a:pPr>
            <a:r>
              <a:rPr lang="en-US" sz="3600">
                <a:solidFill>
                  <a:srgbClr val="FFFFFF"/>
                </a:solidFill>
                <a:effectLst>
                  <a:outerShdw blurRad="38100" dist="38100" dir="2700000" algn="tl">
                    <a:srgbClr val="663300"/>
                  </a:outerShdw>
                </a:effectLst>
                <a:latin typeface="Arial" charset="0"/>
                <a:ea typeface="ＭＳ Ｐゴシック" charset="0"/>
                <a:cs typeface="ＭＳ Ｐゴシック" charset="0"/>
              </a:rPr>
              <a:t>Phi-e-rơ không giống Giô-na tại Giốp-bê</a:t>
            </a:r>
          </a:p>
        </p:txBody>
      </p:sp>
      <p:sp>
        <p:nvSpPr>
          <p:cNvPr id="53251" name="Rectangle 3"/>
          <p:cNvSpPr>
            <a:spLocks noGrp="1" noChangeArrowheads="1"/>
          </p:cNvSpPr>
          <p:nvPr>
            <p:ph type="body" idx="1"/>
          </p:nvPr>
        </p:nvSpPr>
        <p:spPr>
          <a:xfrm>
            <a:off x="7086600" y="2362200"/>
            <a:ext cx="2057400" cy="609600"/>
          </a:xfrm>
        </p:spPr>
        <p:txBody>
          <a:bodyPr/>
          <a:lstStyle/>
          <a:p>
            <a:pPr eaLnBrk="1" hangingPunct="1">
              <a:buFont typeface="Wingdings" charset="0"/>
              <a:buNone/>
              <a:defRPr/>
            </a:pPr>
            <a:r>
              <a:rPr lang="en-US">
                <a:latin typeface="Tahoma" charset="0"/>
                <a:ea typeface="ＭＳ Ｐゴシック" charset="0"/>
                <a:cs typeface="ＭＳ Ｐゴシック" charset="0"/>
              </a:rPr>
              <a:t>Sê-sa-rê</a:t>
            </a:r>
          </a:p>
        </p:txBody>
      </p:sp>
      <p:sp>
        <p:nvSpPr>
          <p:cNvPr id="53255" name="AutoShape 7"/>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6" name="Rectangle 8"/>
          <p:cNvSpPr>
            <a:spLocks noChangeArrowheads="1"/>
          </p:cNvSpPr>
          <p:nvPr/>
        </p:nvSpPr>
        <p:spPr bwMode="auto">
          <a:xfrm flipH="1">
            <a:off x="7010400" y="3357563"/>
            <a:ext cx="1665288" cy="685800"/>
          </a:xfrm>
          <a:prstGeom prst="rect">
            <a:avLst/>
          </a:prstGeom>
          <a:noFill/>
          <a:ln w="9525">
            <a:noFill/>
            <a:miter lim="800000"/>
            <a:headEnd/>
            <a:tailEnd/>
          </a:ln>
          <a:effectLst/>
        </p:spPr>
        <p:txBody>
          <a:bodyPr/>
          <a:lstStyle/>
          <a:p>
            <a:pPr marL="342900" indent="-342900" algn="l" eaLnBrk="1" hangingPunct="1">
              <a:spcBef>
                <a:spcPct val="20000"/>
              </a:spcBef>
              <a:buClr>
                <a:srgbClr val="FFCC66"/>
              </a:buClr>
              <a:buSzPct val="65000"/>
              <a:buFont typeface="Wingdings" charset="0"/>
              <a:buNone/>
              <a:defRPr/>
            </a:pPr>
            <a:r>
              <a:rPr lang="en-US" sz="3200">
                <a:solidFill>
                  <a:srgbClr val="FFFFFF"/>
                </a:solidFill>
                <a:effectLst>
                  <a:outerShdw blurRad="38100" dist="38100" dir="2700000" algn="tl">
                    <a:srgbClr val="000000"/>
                  </a:outerShdw>
                </a:effectLst>
                <a:latin typeface="Tahoma" charset="0"/>
              </a:rPr>
              <a:t>Giốp-bê</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Animals"/>
          <p:cNvPicPr>
            <a:picLocks noChangeAspect="1" noChangeArrowheads="1"/>
          </p:cNvPicPr>
          <p:nvPr/>
        </p:nvPicPr>
        <p:blipFill>
          <a:blip r:embed="rId3">
            <a:extLst>
              <a:ext uri="{28A0092B-C50C-407E-A947-70E740481C1C}">
                <a14:useLocalDpi xmlns:a14="http://schemas.microsoft.com/office/drawing/2010/main" val="0"/>
              </a:ext>
            </a:extLst>
          </a:blip>
          <a:srcRect b="3151"/>
          <a:stretch>
            <a:fillRect/>
          </a:stretch>
        </p:blipFill>
        <p:spPr bwMode="auto">
          <a:xfrm>
            <a:off x="0" y="-601663"/>
            <a:ext cx="9144000" cy="745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941763" y="-304800"/>
            <a:ext cx="677862" cy="7162800"/>
          </a:xfrm>
          <a:solidFill>
            <a:srgbClr val="FF0000"/>
          </a:solidFill>
        </p:spPr>
        <p:txBody>
          <a:bodyPr vert="eaVert" anchor="t">
            <a:spAutoFit/>
          </a:bodyPr>
          <a:lstStyle/>
          <a:p>
            <a:pPr>
              <a:spcBef>
                <a:spcPct val="50000"/>
              </a:spcBef>
              <a:defRPr/>
            </a:pPr>
            <a:r>
              <a:rPr lang="en-US" altLang="ja-JP" sz="3200" dirty="0" smtClean="0">
                <a:solidFill>
                  <a:srgbClr val="FFFFFF"/>
                </a:solidFill>
                <a:latin typeface="Tahoma" charset="0"/>
                <a:ea typeface="ＭＳ Ｐゴシック" charset="0"/>
                <a:cs typeface="ＭＳ Ｐゴシック" charset="0"/>
              </a:rPr>
              <a:t>"</a:t>
            </a:r>
            <a:r>
              <a:rPr lang="en-US" sz="3200" dirty="0" err="1" smtClean="0">
                <a:solidFill>
                  <a:srgbClr val="FFFFFF"/>
                </a:solidFill>
                <a:latin typeface="Tahoma" charset="0"/>
                <a:ea typeface="ＭＳ Ｐゴシック" charset="0"/>
                <a:cs typeface="ＭＳ Ｐゴシック" charset="0"/>
              </a:rPr>
              <a:t>Ngồi</a:t>
            </a:r>
            <a:r>
              <a:rPr lang="en-US" sz="3200" dirty="0" smtClean="0">
                <a:solidFill>
                  <a:srgbClr val="FFFFFF"/>
                </a:solidFill>
                <a:latin typeface="Tahoma" charset="0"/>
                <a:ea typeface="ＭＳ Ｐゴシック" charset="0"/>
                <a:cs typeface="ＭＳ Ｐゴシック" charset="0"/>
              </a:rPr>
              <a:t> </a:t>
            </a:r>
            <a:r>
              <a:rPr lang="en-US" sz="3200" dirty="0" err="1">
                <a:solidFill>
                  <a:srgbClr val="FFFFFF"/>
                </a:solidFill>
                <a:latin typeface="Tahoma" charset="0"/>
                <a:ea typeface="ＭＳ Ｐゴシック" charset="0"/>
                <a:cs typeface="ＭＳ Ｐゴシック" charset="0"/>
              </a:rPr>
              <a:t>dậy</a:t>
            </a:r>
            <a:r>
              <a:rPr lang="en-US" sz="3200" dirty="0">
                <a:solidFill>
                  <a:srgbClr val="FFFFFF"/>
                </a:solidFill>
                <a:latin typeface="Tahoma" charset="0"/>
                <a:ea typeface="ＭＳ Ｐゴシック" charset="0"/>
                <a:cs typeface="ＭＳ Ｐゴシック" charset="0"/>
              </a:rPr>
              <a:t>, Phi-e-</a:t>
            </a:r>
            <a:r>
              <a:rPr lang="en-US" sz="3200" dirty="0" err="1">
                <a:solidFill>
                  <a:srgbClr val="FFFFFF"/>
                </a:solidFill>
                <a:latin typeface="Tahoma" charset="0"/>
                <a:ea typeface="ＭＳ Ｐゴシック" charset="0"/>
                <a:cs typeface="ＭＳ Ｐゴシック" charset="0"/>
              </a:rPr>
              <a:t>rơ</a:t>
            </a:r>
            <a:r>
              <a:rPr lang="en-US" sz="3200" dirty="0">
                <a:solidFill>
                  <a:srgbClr val="FFFFFF"/>
                </a:solidFill>
                <a:latin typeface="Tahoma" charset="0"/>
                <a:ea typeface="ＭＳ Ｐゴシック" charset="0"/>
                <a:cs typeface="ＭＳ Ｐゴシック" charset="0"/>
              </a:rPr>
              <a:t>! </a:t>
            </a:r>
            <a:r>
              <a:rPr lang="en-US" sz="3200" dirty="0" err="1">
                <a:solidFill>
                  <a:srgbClr val="FFFFFF"/>
                </a:solidFill>
                <a:latin typeface="Tahoma" charset="0"/>
                <a:ea typeface="ＭＳ Ｐゴシック" charset="0"/>
                <a:cs typeface="ＭＳ Ｐゴシック" charset="0"/>
              </a:rPr>
              <a:t>Giết</a:t>
            </a:r>
            <a:r>
              <a:rPr lang="en-US" sz="3200" dirty="0">
                <a:solidFill>
                  <a:srgbClr val="FFFFFF"/>
                </a:solidFill>
                <a:latin typeface="Tahoma" charset="0"/>
                <a:ea typeface="ＭＳ Ｐゴシック" charset="0"/>
                <a:cs typeface="ＭＳ Ｐゴシック" charset="0"/>
              </a:rPr>
              <a:t> </a:t>
            </a:r>
            <a:r>
              <a:rPr lang="en-US" sz="3200" dirty="0" err="1">
                <a:solidFill>
                  <a:srgbClr val="FFFFFF"/>
                </a:solidFill>
                <a:latin typeface="Tahoma" charset="0"/>
                <a:ea typeface="ＭＳ Ｐゴシック" charset="0"/>
                <a:cs typeface="ＭＳ Ｐゴシック" charset="0"/>
              </a:rPr>
              <a:t>và</a:t>
            </a:r>
            <a:r>
              <a:rPr lang="en-US" sz="3200" dirty="0">
                <a:solidFill>
                  <a:srgbClr val="FFFFFF"/>
                </a:solidFill>
                <a:latin typeface="Tahoma" charset="0"/>
                <a:ea typeface="ＭＳ Ｐゴシック" charset="0"/>
                <a:cs typeface="ＭＳ Ｐゴシック" charset="0"/>
              </a:rPr>
              <a:t> </a:t>
            </a:r>
            <a:r>
              <a:rPr lang="en-US" sz="3200" dirty="0" err="1">
                <a:solidFill>
                  <a:srgbClr val="FFFFFF"/>
                </a:solidFill>
                <a:latin typeface="Tahoma" charset="0"/>
                <a:ea typeface="ＭＳ Ｐゴシック" charset="0"/>
                <a:cs typeface="ＭＳ Ｐゴシック" charset="0"/>
              </a:rPr>
              <a:t>ăn</a:t>
            </a:r>
            <a:r>
              <a:rPr lang="en-US" sz="3200" dirty="0" smtClean="0">
                <a:solidFill>
                  <a:srgbClr val="FFFFFF"/>
                </a:solidFill>
                <a:latin typeface="Tahoma" charset="0"/>
                <a:ea typeface="ＭＳ Ｐゴシック" charset="0"/>
                <a:cs typeface="ＭＳ Ｐゴシック" charset="0"/>
              </a:rPr>
              <a:t>!</a:t>
            </a:r>
            <a:r>
              <a:rPr lang="en-US" altLang="ja-JP" sz="3200" dirty="0" smtClean="0">
                <a:solidFill>
                  <a:srgbClr val="FFFFFF"/>
                </a:solidFill>
                <a:latin typeface="Tahoma" charset="0"/>
                <a:ea typeface="ＭＳ Ｐゴシック" charset="0"/>
                <a:cs typeface="ＭＳ Ｐゴシック" charset="0"/>
              </a:rPr>
              <a:t>"</a:t>
            </a:r>
            <a:endParaRPr lang="en-US" sz="3200" dirty="0">
              <a:solidFill>
                <a:srgbClr val="FFFFFF"/>
              </a:solidFill>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1800">
              <a:solidFill>
                <a:srgbClr val="FFFFFF"/>
              </a:solidFill>
              <a:latin typeface="Tahoma" charset="0"/>
            </a:endParaRPr>
          </a:p>
        </p:txBody>
      </p:sp>
      <p:sp>
        <p:nvSpPr>
          <p:cNvPr id="58370" name="Rectangle 2"/>
          <p:cNvSpPr>
            <a:spLocks noGrp="1" noChangeArrowheads="1"/>
          </p:cNvSpPr>
          <p:nvPr>
            <p:ph type="title"/>
          </p:nvPr>
        </p:nvSpPr>
        <p:spPr>
          <a:xfrm>
            <a:off x="3352800" y="277813"/>
            <a:ext cx="5791200" cy="1855787"/>
          </a:xfrm>
          <a:solidFill>
            <a:schemeClr val="bg2"/>
          </a:solidFill>
        </p:spPr>
        <p:txBody>
          <a:bodyPr/>
          <a:lstStyle/>
          <a:p>
            <a:pPr eaLnBrk="1" hangingPunct="1">
              <a:defRPr/>
            </a:pPr>
            <a:r>
              <a:rPr lang="en-US" altLang="ja-JP" sz="4000" dirty="0" smtClean="0">
                <a:latin typeface="Arial" charset="0"/>
                <a:ea typeface="ＭＳ Ｐゴシック" charset="0"/>
                <a:cs typeface="ＭＳ Ｐゴシック" charset="0"/>
              </a:rPr>
              <a:t>"</a:t>
            </a:r>
            <a:r>
              <a:rPr lang="en-US" sz="4000" dirty="0" err="1" smtClean="0">
                <a:latin typeface="Arial" charset="0"/>
                <a:ea typeface="ＭＳ Ｐゴシック" charset="0"/>
                <a:cs typeface="ＭＳ Ｐゴシック" charset="0"/>
              </a:rPr>
              <a:t>Đức</a:t>
            </a:r>
            <a:r>
              <a:rPr lang="en-US" sz="4000" dirty="0" smtClean="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Chúa</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Trời</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muốn</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làm</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gì</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với</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những</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người</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ô</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uế</a:t>
            </a: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này</a:t>
            </a:r>
            <a:r>
              <a:rPr lang="en-US" sz="4000" dirty="0" smtClean="0">
                <a:latin typeface="Arial" charset="0"/>
                <a:ea typeface="ＭＳ Ｐゴシック" charset="0"/>
                <a:cs typeface="ＭＳ Ｐゴシック" charset="0"/>
              </a:rPr>
              <a:t>?</a:t>
            </a:r>
            <a:r>
              <a:rPr lang="en-US" altLang="ja-JP" sz="4000" dirty="0" smtClean="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grpSp>
        <p:nvGrpSpPr>
          <p:cNvPr id="414723" name="Group 8"/>
          <p:cNvGrpSpPr>
            <a:grpSpLocks/>
          </p:cNvGrpSpPr>
          <p:nvPr/>
        </p:nvGrpSpPr>
        <p:grpSpPr bwMode="auto">
          <a:xfrm>
            <a:off x="0" y="0"/>
            <a:ext cx="3236913" cy="6858000"/>
            <a:chOff x="0" y="0"/>
            <a:chExt cx="2039" cy="4320"/>
          </a:xfrm>
        </p:grpSpPr>
        <p:pic>
          <p:nvPicPr>
            <p:cNvPr id="414725" name="Picture 4" descr="Act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26"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1800">
                <a:solidFill>
                  <a:srgbClr val="FFFFFF"/>
                </a:solidFill>
                <a:latin typeface="Tahoma" charset="0"/>
              </a:endParaRPr>
            </a:p>
          </p:txBody>
        </p:sp>
      </p:grpSp>
      <p:sp>
        <p:nvSpPr>
          <p:cNvPr id="414724" name="Text Box 7"/>
          <p:cNvSpPr txBox="1">
            <a:spLocks noChangeArrowheads="1"/>
          </p:cNvSpPr>
          <p:nvPr/>
        </p:nvSpPr>
        <p:spPr bwMode="auto">
          <a:xfrm>
            <a:off x="1619250" y="4076700"/>
            <a:ext cx="5029200" cy="13731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spcBef>
                <a:spcPct val="50000"/>
              </a:spcBef>
            </a:pPr>
            <a:r>
              <a:rPr lang="en-US" sz="2800">
                <a:solidFill>
                  <a:srgbClr val="FFFFFF"/>
                </a:solidFill>
              </a:rPr>
              <a:t>Phi-e-rơ hẳn phải tự hỏi vì sao Đức Chúa Trời muốn ông đi với những người đầy tớ của Cọt-nây</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1800">
              <a:solidFill>
                <a:srgbClr val="FFFFFF"/>
              </a:solidFill>
              <a:latin typeface="Tahoma" charset="0"/>
            </a:endParaRPr>
          </a:p>
        </p:txBody>
      </p:sp>
      <p:sp>
        <p:nvSpPr>
          <p:cNvPr id="59394" name="Rectangle 2"/>
          <p:cNvSpPr>
            <a:spLocks noGrp="1" noChangeArrowheads="1"/>
          </p:cNvSpPr>
          <p:nvPr>
            <p:ph type="title"/>
          </p:nvPr>
        </p:nvSpPr>
        <p:spPr>
          <a:xfrm>
            <a:off x="0" y="277813"/>
            <a:ext cx="9396413" cy="1143000"/>
          </a:xfrm>
        </p:spPr>
        <p:txBody>
          <a:bodyPr/>
          <a:lstStyle/>
          <a:p>
            <a:pPr eaLnBrk="1" hangingPunct="1">
              <a:defRPr/>
            </a:pPr>
            <a:r>
              <a:rPr lang="en-US" sz="4800" b="1" dirty="0" err="1">
                <a:solidFill>
                  <a:srgbClr val="F5EFEF"/>
                </a:solidFill>
                <a:latin typeface="Arial" charset="0"/>
                <a:ea typeface="ＭＳ Ｐゴシック" charset="0"/>
                <a:cs typeface="ＭＳ Ｐゴシック" charset="0"/>
              </a:rPr>
              <a:t>Cọt-nây</a:t>
            </a:r>
            <a:r>
              <a:rPr lang="en-US" sz="4800" b="1" dirty="0">
                <a:solidFill>
                  <a:srgbClr val="F5EFEF"/>
                </a:solidFill>
                <a:latin typeface="Arial" charset="0"/>
                <a:ea typeface="ＭＳ Ｐゴシック" charset="0"/>
                <a:cs typeface="ＭＳ Ｐゴシック" charset="0"/>
              </a:rPr>
              <a:t> </a:t>
            </a:r>
            <a:r>
              <a:rPr lang="en-US" sz="4800" b="1" dirty="0" err="1">
                <a:solidFill>
                  <a:srgbClr val="F5EFEF"/>
                </a:solidFill>
                <a:latin typeface="Arial" charset="0"/>
                <a:ea typeface="ＭＳ Ｐゴシック" charset="0"/>
                <a:cs typeface="ＭＳ Ｐゴシック" charset="0"/>
              </a:rPr>
              <a:t>quỳ</a:t>
            </a:r>
            <a:r>
              <a:rPr lang="en-US" sz="4800" b="1" dirty="0">
                <a:solidFill>
                  <a:srgbClr val="F5EFEF"/>
                </a:solidFill>
                <a:latin typeface="Arial" charset="0"/>
                <a:ea typeface="ＭＳ Ｐゴシック" charset="0"/>
                <a:cs typeface="ＭＳ Ｐゴシック" charset="0"/>
              </a:rPr>
              <a:t> </a:t>
            </a:r>
            <a:r>
              <a:rPr lang="en-US" sz="4800" b="1" dirty="0" err="1">
                <a:solidFill>
                  <a:srgbClr val="F5EFEF"/>
                </a:solidFill>
                <a:latin typeface="Arial" charset="0"/>
                <a:ea typeface="ＭＳ Ｐゴシック" charset="0"/>
                <a:cs typeface="ＭＳ Ｐゴシック" charset="0"/>
              </a:rPr>
              <a:t>chào</a:t>
            </a:r>
            <a:r>
              <a:rPr lang="en-US" sz="4800" b="1" dirty="0">
                <a:solidFill>
                  <a:srgbClr val="F5EFEF"/>
                </a:solidFill>
                <a:latin typeface="Arial" charset="0"/>
                <a:ea typeface="ＭＳ Ｐゴシック" charset="0"/>
                <a:cs typeface="ＭＳ Ｐゴシック" charset="0"/>
              </a:rPr>
              <a:t> Phi-e-</a:t>
            </a:r>
            <a:r>
              <a:rPr lang="en-US" sz="4800" b="1" dirty="0" err="1">
                <a:solidFill>
                  <a:srgbClr val="F5EFEF"/>
                </a:solidFill>
                <a:latin typeface="Arial" charset="0"/>
                <a:ea typeface="ＭＳ Ｐゴシック" charset="0"/>
                <a:cs typeface="ＭＳ Ｐゴシック" charset="0"/>
              </a:rPr>
              <a:t>rơ</a:t>
            </a:r>
            <a:endParaRPr lang="en-US" sz="4800" b="1" dirty="0">
              <a:solidFill>
                <a:srgbClr val="F5EFEF"/>
              </a:solidFill>
              <a:latin typeface="Arial" charset="0"/>
              <a:ea typeface="ＭＳ Ｐゴシック" charset="0"/>
              <a:cs typeface="ＭＳ Ｐゴシック" charset="0"/>
            </a:endParaRPr>
          </a:p>
        </p:txBody>
      </p:sp>
      <p:pic>
        <p:nvPicPr>
          <p:cNvPr id="416771" name="Picture 4" descr="Cornelius"/>
          <p:cNvPicPr>
            <a:picLocks noChangeAspect="1" noChangeArrowheads="1"/>
          </p:cNvPicPr>
          <p:nvPr/>
        </p:nvPicPr>
        <p:blipFill>
          <a:blip r:embed="rId3">
            <a:extLst>
              <a:ext uri="{28A0092B-C50C-407E-A947-70E740481C1C}">
                <a14:useLocalDpi xmlns:a14="http://schemas.microsoft.com/office/drawing/2010/main" val="0"/>
              </a:ext>
            </a:extLst>
          </a:blip>
          <a:srcRect r="40944"/>
          <a:stretch>
            <a:fillRect/>
          </a:stretch>
        </p:blipFill>
        <p:spPr bwMode="auto">
          <a:xfrm>
            <a:off x="76200" y="1727200"/>
            <a:ext cx="56276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72" name="Picture 5" descr="Cornelius"/>
          <p:cNvPicPr>
            <a:picLocks noChangeAspect="1" noChangeArrowheads="1"/>
          </p:cNvPicPr>
          <p:nvPr/>
        </p:nvPicPr>
        <p:blipFill>
          <a:blip r:embed="rId3">
            <a:extLst>
              <a:ext uri="{28A0092B-C50C-407E-A947-70E740481C1C}">
                <a14:useLocalDpi xmlns:a14="http://schemas.microsoft.com/office/drawing/2010/main" val="0"/>
              </a:ext>
            </a:extLst>
          </a:blip>
          <a:srcRect l="63333"/>
          <a:stretch>
            <a:fillRect/>
          </a:stretch>
        </p:blipFill>
        <p:spPr bwMode="auto">
          <a:xfrm>
            <a:off x="5715000" y="1727200"/>
            <a:ext cx="34940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5"/>
          <p:cNvSpPr>
            <a:spLocks noChangeArrowheads="1"/>
          </p:cNvSpPr>
          <p:nvPr/>
        </p:nvSpPr>
        <p:spPr bwMode="auto">
          <a:xfrm>
            <a:off x="7391400" y="0"/>
            <a:ext cx="17526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1800">
              <a:solidFill>
                <a:srgbClr val="FFFFFF"/>
              </a:solidFill>
              <a:latin typeface="Tahoma" charset="0"/>
            </a:endParaRPr>
          </a:p>
        </p:txBody>
      </p:sp>
      <p:pic>
        <p:nvPicPr>
          <p:cNvPr id="418818" name="Picture 4" descr="Act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3810000" y="4316413"/>
            <a:ext cx="5105400" cy="2541587"/>
          </a:xfrm>
          <a:gradFill rotWithShape="1">
            <a:gsLst>
              <a:gs pos="0">
                <a:schemeClr val="bg2">
                  <a:alpha val="37000"/>
                </a:schemeClr>
              </a:gs>
              <a:gs pos="100000">
                <a:schemeClr val="bg2">
                  <a:gamma/>
                  <a:shade val="46275"/>
                  <a:invGamma/>
                </a:schemeClr>
              </a:gs>
            </a:gsLst>
            <a:lin ang="5400000" scaled="1"/>
          </a:gradFill>
        </p:spPr>
        <p:txBody>
          <a:bodyPr/>
          <a:lstStyle/>
          <a:p>
            <a:pPr eaLnBrk="1" hangingPunct="1">
              <a:defRPr/>
            </a:pPr>
            <a:r>
              <a:rPr lang="en-US">
                <a:latin typeface="Arial" charset="0"/>
                <a:ea typeface="ＭＳ Ｐゴシック" charset="0"/>
                <a:cs typeface="ＭＳ Ｐゴシック" charset="0"/>
              </a:rPr>
              <a:t>Phi-e-rơ bênh vực sự thiếu thành kiến của mình</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Title 2"/>
          <p:cNvSpPr>
            <a:spLocks noGrp="1"/>
          </p:cNvSpPr>
          <p:nvPr>
            <p:ph type="title" idx="4294967295"/>
          </p:nvPr>
        </p:nvSpPr>
        <p:spPr>
          <a:xfrm>
            <a:off x="0" y="0"/>
            <a:ext cx="2057400" cy="1143000"/>
          </a:xfrm>
        </p:spPr>
        <p:txBody>
          <a:bodyPr/>
          <a:lstStyle/>
          <a:p>
            <a:r>
              <a:rPr lang="en-US">
                <a:latin typeface="Verdana" charset="0"/>
                <a:ea typeface="MS Pゴシック" charset="0"/>
                <a:cs typeface="MS Pゴシック" charset="0"/>
              </a:rPr>
              <a:t>Black</a:t>
            </a:r>
          </a:p>
        </p:txBody>
      </p:sp>
      <p:sp>
        <p:nvSpPr>
          <p:cNvPr id="420866"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solidFill>
            <a:srgbClr val="000000"/>
          </a:solidFill>
        </p:spPr>
        <p:txBody>
          <a:bodyPr/>
          <a:lstStyle/>
          <a:p>
            <a:pPr eaLnBrk="1" hangingPunct="1">
              <a:defRPr/>
            </a:pPr>
            <a:r>
              <a:rPr kumimoji="1" lang="en-US" sz="4000">
                <a:latin typeface="Arial" charset="0"/>
                <a:ea typeface="ＭＳ Ｐゴシック" charset="0"/>
                <a:cs typeface="ＭＳ Ｐゴシック" charset="0"/>
              </a:rPr>
              <a:t>Giô-na 1: Đi!  Không!  Tự chèo lấy!</a:t>
            </a:r>
          </a:p>
        </p:txBody>
      </p:sp>
      <p:sp>
        <p:nvSpPr>
          <p:cNvPr id="4" name="Rectangle 3"/>
          <p:cNvSpPr txBox="1">
            <a:spLocks noChangeArrowheads="1"/>
          </p:cNvSpPr>
          <p:nvPr/>
        </p:nvSpPr>
        <p:spPr bwMode="auto">
          <a:xfrm>
            <a:off x="381000" y="2057400"/>
            <a:ext cx="83820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016000" indent="-609600">
              <a:tabLst>
                <a:tab pos="914400" algn="l"/>
              </a:tabLst>
              <a:defRPr sz="2400">
                <a:solidFill>
                  <a:schemeClr val="tx1"/>
                </a:solidFill>
                <a:latin typeface="Times New Roman" charset="0"/>
                <a:ea typeface="Osaka" charset="0"/>
                <a:cs typeface="Osaka" charset="0"/>
              </a:defRPr>
            </a:lvl1pPr>
            <a:lvl2pPr marL="742950" indent="-285750">
              <a:tabLst>
                <a:tab pos="914400" algn="l"/>
              </a:tabLst>
              <a:defRPr sz="2400">
                <a:solidFill>
                  <a:schemeClr val="tx1"/>
                </a:solidFill>
                <a:latin typeface="Times New Roman" charset="0"/>
                <a:ea typeface="Osaka" charset="0"/>
                <a:cs typeface="Osaka" charset="0"/>
              </a:defRPr>
            </a:lvl2pPr>
            <a:lvl3pPr marL="1143000" indent="-228600">
              <a:tabLst>
                <a:tab pos="914400" algn="l"/>
              </a:tabLst>
              <a:defRPr sz="2400">
                <a:solidFill>
                  <a:schemeClr val="tx1"/>
                </a:solidFill>
                <a:latin typeface="Times New Roman" charset="0"/>
                <a:ea typeface="Osaka" charset="0"/>
                <a:cs typeface="Osaka" charset="0"/>
              </a:defRPr>
            </a:lvl3pPr>
            <a:lvl4pPr marL="1600200" indent="-228600">
              <a:tabLst>
                <a:tab pos="914400" algn="l"/>
              </a:tabLst>
              <a:defRPr sz="2400">
                <a:solidFill>
                  <a:schemeClr val="tx1"/>
                </a:solidFill>
                <a:latin typeface="Times New Roman" charset="0"/>
                <a:ea typeface="Osaka" charset="0"/>
                <a:cs typeface="Osaka" charset="0"/>
              </a:defRPr>
            </a:lvl4pPr>
            <a:lvl5pPr marL="2057400" indent="-228600">
              <a:tabLst>
                <a:tab pos="914400" algn="l"/>
              </a:tabLst>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tabLst>
                <a:tab pos="914400" algn="l"/>
              </a:tabLs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tabLst>
                <a:tab pos="914400" algn="l"/>
              </a:tabLs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tabLst>
                <a:tab pos="914400" algn="l"/>
              </a:tabLs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tabLst>
                <a:tab pos="914400" algn="l"/>
              </a:tabLst>
              <a:defRPr sz="2400">
                <a:solidFill>
                  <a:schemeClr val="tx1"/>
                </a:solidFill>
                <a:latin typeface="Times New Roman" charset="0"/>
                <a:ea typeface="Osaka" charset="0"/>
                <a:cs typeface="Osaka" charset="0"/>
              </a:defRPr>
            </a:lvl9pPr>
          </a:lstStyle>
          <a:p>
            <a:pPr algn="l">
              <a:buFontTx/>
              <a:buAutoNum type="romanUcPeriod"/>
              <a:defRPr/>
            </a:pPr>
            <a:r>
              <a:rPr kumimoji="1" lang="en-US" sz="3600" smtClean="0"/>
              <a:t>Đức Chúa Trời bảo dân Ngài nói cho kẻ ác Ngài ghét </a:t>
            </a:r>
            <a:r>
              <a:rPr kumimoji="1" lang="en-US" sz="3600" smtClean="0">
                <a:solidFill>
                  <a:srgbClr val="FFFF00"/>
                </a:solidFill>
              </a:rPr>
              <a:t>tội lỗi</a:t>
            </a:r>
            <a:r>
              <a:rPr kumimoji="1" lang="en-US" sz="3600" smtClean="0"/>
              <a:t> như thế nào </a:t>
            </a:r>
            <a:r>
              <a:rPr kumimoji="1" lang="en-US" sz="3600" smtClean="0">
                <a:solidFill>
                  <a:srgbClr val="FFFFFF"/>
                </a:solidFill>
              </a:rPr>
              <a:t>(1-2).</a:t>
            </a:r>
            <a:endParaRPr kumimoji="1" lang="en-US" sz="3600" smtClean="0"/>
          </a:p>
          <a:p>
            <a:pPr algn="l">
              <a:buFontTx/>
              <a:buAutoNum type="romanUcPeriod"/>
              <a:defRPr/>
            </a:pPr>
            <a:r>
              <a:rPr kumimoji="1" lang="en-US" sz="3600" smtClean="0"/>
              <a:t>Dân của Đức Chúa Trời thường không muốn nói cho người xấu rằng họ </a:t>
            </a:r>
            <a:r>
              <a:rPr kumimoji="1" lang="en-US" sz="3600" smtClean="0">
                <a:solidFill>
                  <a:srgbClr val="FFFF00"/>
                </a:solidFill>
              </a:rPr>
              <a:t>xấu</a:t>
            </a:r>
            <a:r>
              <a:rPr kumimoji="1" lang="en-US" sz="3600" smtClean="0"/>
              <a:t> (3).</a:t>
            </a:r>
          </a:p>
          <a:p>
            <a:pPr algn="l" eaLnBrk="1" hangingPunct="1">
              <a:lnSpc>
                <a:spcPct val="90000"/>
              </a:lnSpc>
              <a:spcBef>
                <a:spcPct val="20000"/>
              </a:spcBef>
              <a:buClr>
                <a:schemeClr val="hlink"/>
              </a:buClr>
              <a:buSzPct val="65000"/>
              <a:buFont typeface="Arial" charset="0"/>
              <a:buAutoNum type="romanUcPeriod"/>
              <a:defRPr/>
            </a:pPr>
            <a:r>
              <a:rPr kumimoji="1" lang="en-US" sz="3200" smtClean="0">
                <a:latin typeface="Arial" charset="0"/>
                <a:ea typeface="ＭＳ Ｐゴシック" charset="0"/>
                <a:cs typeface="ＭＳ Ｐゴシック" charset="0"/>
              </a:rPr>
              <a:t>Phớt lờ với tin lành đem đến hậu quả (4-16).</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r>
              <a:rPr kumimoji="1" lang="en-US" dirty="0"/>
              <a:t>Raging Sea</a:t>
            </a:r>
          </a:p>
        </p:txBody>
      </p:sp>
      <p:sp>
        <p:nvSpPr>
          <p:cNvPr id="424962" name="Rectangle 3"/>
          <p:cNvSpPr>
            <a:spLocks noGrp="1" noChangeArrowheads="1"/>
          </p:cNvSpPr>
          <p:nvPr>
            <p:ph type="body" idx="1"/>
          </p:nvPr>
        </p:nvSpPr>
        <p:spPr/>
        <p:txBody>
          <a:bodyPr/>
          <a:lstStyle/>
          <a:p>
            <a:pPr eaLnBrk="1" hangingPunct="1"/>
            <a:endParaRPr kumimoji="1" lang="en-US">
              <a:latin typeface="Trebuchet MS" charset="0"/>
              <a:ea typeface="Osaka" charset="0"/>
              <a:cs typeface="Osaka" charset="0"/>
            </a:endParaRPr>
          </a:p>
        </p:txBody>
      </p:sp>
      <p:pic>
        <p:nvPicPr>
          <p:cNvPr id="424963" name="Picture 4"/>
          <p:cNvPicPr>
            <a:picLocks noChangeAspect="1" noChangeArrowheads="1"/>
          </p:cNvPicPr>
          <p:nvPr/>
        </p:nvPicPr>
        <p:blipFill>
          <a:blip r:embed="rId3">
            <a:extLst>
              <a:ext uri="{28A0092B-C50C-407E-A947-70E740481C1C}">
                <a14:useLocalDpi xmlns:a14="http://schemas.microsoft.com/office/drawing/2010/main" val="0"/>
              </a:ext>
            </a:extLst>
          </a:blip>
          <a:srcRect l="4199" t="8667" r="51010" b="65971"/>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kumimoji="1" lang="en-US" dirty="0"/>
              <a:t>Ship Threatened to Break</a:t>
            </a:r>
          </a:p>
        </p:txBody>
      </p:sp>
      <p:sp>
        <p:nvSpPr>
          <p:cNvPr id="427011" name="Rectangle 3"/>
          <p:cNvSpPr>
            <a:spLocks noGrp="1" noChangeArrowheads="1"/>
          </p:cNvSpPr>
          <p:nvPr>
            <p:ph type="body" idx="1"/>
          </p:nvPr>
        </p:nvSpPr>
        <p:spPr/>
        <p:txBody>
          <a:bodyPr/>
          <a:lstStyle/>
          <a:p>
            <a:pPr eaLnBrk="1" hangingPunct="1"/>
            <a:endParaRPr kumimoji="1" lang="en-US">
              <a:latin typeface="Trebuchet MS" charset="0"/>
              <a:ea typeface="Osaka" charset="0"/>
              <a:cs typeface="Osaka" charset="0"/>
            </a:endParaRPr>
          </a:p>
        </p:txBody>
      </p:sp>
      <p:pic>
        <p:nvPicPr>
          <p:cNvPr id="427012" name="Picture 4"/>
          <p:cNvPicPr>
            <a:picLocks noChangeAspect="1" noChangeArrowheads="1"/>
          </p:cNvPicPr>
          <p:nvPr/>
        </p:nvPicPr>
        <p:blipFill>
          <a:blip r:embed="rId3">
            <a:extLst>
              <a:ext uri="{28A0092B-C50C-407E-A947-70E740481C1C}">
                <a14:useLocalDpi xmlns:a14="http://schemas.microsoft.com/office/drawing/2010/main" val="0"/>
              </a:ext>
            </a:extLst>
          </a:blip>
          <a:srcRect l="58321" t="9630" r="3421" b="65971"/>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smtClean="0">
                <a:solidFill>
                  <a:schemeClr val="bg1"/>
                </a:solidFill>
                <a:effectLst>
                  <a:glow rad="101600">
                    <a:schemeClr val="tx1">
                      <a:alpha val="99000"/>
                    </a:schemeClr>
                  </a:glow>
                </a:effectLst>
                <a:latin typeface="Arial"/>
                <a:cs typeface="Arial"/>
              </a:rPr>
              <a:t>Jonah Kingdom Statement</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God is shown as a compassionate King in Jonah's failure to serve as His divine representative to Nineveh (4:10-11), noting Israel’s same sin towards all Gentiles</a:t>
            </a:r>
            <a:r>
              <a:rPr lang="en-US" b="1" dirty="0" smtClean="0">
                <a:solidFill>
                  <a:prstClr val="white"/>
                </a:solidFill>
                <a:effectLst>
                  <a:glow rad="101600">
                    <a:prstClr val="black">
                      <a:alpha val="99000"/>
                    </a:prstClr>
                  </a:glow>
                </a:effectLst>
                <a:latin typeface="Calibri"/>
              </a:rPr>
              <a:t>.</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08846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1219200"/>
            <a:ext cx="7162800" cy="1143000"/>
          </a:xfrm>
        </p:spPr>
        <p:txBody>
          <a:bodyPr/>
          <a:lstStyle/>
          <a:p>
            <a:pPr eaLnBrk="1" hangingPunct="1">
              <a:defRPr/>
            </a:pPr>
            <a:r>
              <a:rPr kumimoji="1" lang="en-US" dirty="0"/>
              <a:t>Cargo Overboard</a:t>
            </a:r>
          </a:p>
        </p:txBody>
      </p:sp>
      <p:pic>
        <p:nvPicPr>
          <p:cNvPr id="429059" name="Picture 4"/>
          <p:cNvPicPr>
            <a:picLocks noChangeAspect="1" noChangeArrowheads="1"/>
          </p:cNvPicPr>
          <p:nvPr/>
        </p:nvPicPr>
        <p:blipFill>
          <a:blip r:embed="rId3">
            <a:extLst>
              <a:ext uri="{28A0092B-C50C-407E-A947-70E740481C1C}">
                <a14:useLocalDpi xmlns:a14="http://schemas.microsoft.com/office/drawing/2010/main" val="0"/>
              </a:ext>
            </a:extLst>
          </a:blip>
          <a:srcRect l="5132" t="38202" r="52411" b="33226"/>
          <a:stretch>
            <a:fillRect/>
          </a:stretch>
        </p:blipFill>
        <p:spPr bwMode="auto">
          <a:xfrm>
            <a:off x="152400" y="76200"/>
            <a:ext cx="6934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09600" y="1219200"/>
            <a:ext cx="7162800" cy="1143000"/>
          </a:xfrm>
        </p:spPr>
        <p:txBody>
          <a:bodyPr/>
          <a:lstStyle/>
          <a:p>
            <a:pPr eaLnBrk="1" hangingPunct="1">
              <a:defRPr/>
            </a:pPr>
            <a:r>
              <a:rPr kumimoji="1" lang="en-US" dirty="0"/>
              <a:t>Jonah Sleeping</a:t>
            </a:r>
          </a:p>
        </p:txBody>
      </p:sp>
      <p:pic>
        <p:nvPicPr>
          <p:cNvPr id="431107" name="Picture 4"/>
          <p:cNvPicPr>
            <a:picLocks noChangeAspect="1" noChangeArrowheads="1"/>
          </p:cNvPicPr>
          <p:nvPr/>
        </p:nvPicPr>
        <p:blipFill>
          <a:blip r:embed="rId3">
            <a:extLst>
              <a:ext uri="{28A0092B-C50C-407E-A947-70E740481C1C}">
                <a14:useLocalDpi xmlns:a14="http://schemas.microsoft.com/office/drawing/2010/main" val="0"/>
              </a:ext>
            </a:extLst>
          </a:blip>
          <a:srcRect l="61119" t="38202" r="3421" b="33226"/>
          <a:stretch>
            <a:fillRect/>
          </a:stretch>
        </p:blipFill>
        <p:spPr bwMode="auto">
          <a:xfrm>
            <a:off x="990600" y="76200"/>
            <a:ext cx="5791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Title 2"/>
          <p:cNvSpPr>
            <a:spLocks noGrp="1"/>
          </p:cNvSpPr>
          <p:nvPr>
            <p:ph type="title" idx="4294967295"/>
          </p:nvPr>
        </p:nvSpPr>
        <p:spPr>
          <a:xfrm>
            <a:off x="0" y="0"/>
            <a:ext cx="2057400" cy="1143000"/>
          </a:xfrm>
        </p:spPr>
        <p:txBody>
          <a:bodyPr/>
          <a:lstStyle/>
          <a:p>
            <a:r>
              <a:rPr lang="en-US">
                <a:solidFill>
                  <a:schemeClr val="tx1"/>
                </a:solidFill>
                <a:latin typeface="Arial" charset="0"/>
                <a:ea typeface="Osaka" charset="0"/>
                <a:cs typeface="Osaka" charset="0"/>
              </a:rPr>
              <a:t>Black</a:t>
            </a:r>
          </a:p>
        </p:txBody>
      </p:sp>
      <p:sp>
        <p:nvSpPr>
          <p:cNvPr id="433154" name="Rectangle 2"/>
          <p:cNvSpPr>
            <a:spLocks noChangeArrowheads="1"/>
          </p:cNvSpPr>
          <p:nvPr/>
        </p:nvSpPr>
        <p:spPr bwMode="auto">
          <a:xfrm>
            <a:off x="-7620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3155" name="TextBox 3"/>
          <p:cNvSpPr txBox="1">
            <a:spLocks noChangeArrowheads="1"/>
          </p:cNvSpPr>
          <p:nvPr/>
        </p:nvSpPr>
        <p:spPr bwMode="auto">
          <a:xfrm>
            <a:off x="228600" y="-28575"/>
            <a:ext cx="89154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3200" b="1">
                <a:latin typeface="Bwviet" charset="0"/>
              </a:rPr>
              <a:t>Keá ñoù, chuùng noùi cuøng nhau raèng: Haõy ñeán, chuùng ta haõy baét thaêm, ñeå cho bieát tai vaï naày ñeán cho chuùng ta laø vì côù ai. Vaäy hoï baét thaêm, vaø thaêm truùng nhaèm Gioâ-na.  Baáy giôø hoï noùi cuøng ngöôøi raèng: Khaù cho chuùng ta bieát vì ñieàu chi maø tai vaï naày ñeán treân chuùng ta. Ngöôi laøm ngheà gì, vaø töø ñaâu maø ñeán? Xöù ngöôi ôû ñaâu, ngöôi thuoäc veà daân naøo?  Ngöôøi traû lôøi raèng: Ta laø ngöôøi Heâ-bô-rô, vaø ta kính sôï, Ñöùc Gieâ-hoâ-va, laø Ñöùc Chuùa Trôøi treân trôøi, Ngaøi ñaõ laøm neân bieån vaø ñaát khoâ</a:t>
            </a:r>
            <a:r>
              <a:rPr lang="en-US" sz="2000" b="1"/>
              <a:t> </a:t>
            </a:r>
            <a:r>
              <a:rPr lang="en-US" sz="2800" b="1">
                <a:latin typeface="Arial" charset="0"/>
                <a:cs typeface="Arial" charset="0"/>
              </a:rPr>
              <a:t>(1:7-9 NLT).</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Title 2"/>
          <p:cNvSpPr>
            <a:spLocks noGrp="1"/>
          </p:cNvSpPr>
          <p:nvPr>
            <p:ph type="title" idx="4294967295"/>
          </p:nvPr>
        </p:nvSpPr>
        <p:spPr>
          <a:xfrm>
            <a:off x="0" y="0"/>
            <a:ext cx="2057400" cy="1143000"/>
          </a:xfrm>
        </p:spPr>
        <p:txBody>
          <a:bodyPr/>
          <a:lstStyle/>
          <a:p>
            <a:r>
              <a:rPr lang="en-US">
                <a:latin typeface="Arial" charset="0"/>
                <a:ea typeface="Osaka" charset="0"/>
                <a:cs typeface="Osaka" charset="0"/>
              </a:rPr>
              <a:t>Black</a:t>
            </a:r>
          </a:p>
        </p:txBody>
      </p:sp>
      <p:sp>
        <p:nvSpPr>
          <p:cNvPr id="43520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kumimoji="1" lang="en-US" dirty="0"/>
              <a:t>Sailors Rowing</a:t>
            </a:r>
          </a:p>
        </p:txBody>
      </p:sp>
      <p:sp>
        <p:nvSpPr>
          <p:cNvPr id="437251" name="Rectangle 3"/>
          <p:cNvSpPr>
            <a:spLocks noGrp="1" noChangeArrowheads="1"/>
          </p:cNvSpPr>
          <p:nvPr>
            <p:ph type="body" idx="1"/>
          </p:nvPr>
        </p:nvSpPr>
        <p:spPr/>
        <p:txBody>
          <a:bodyPr/>
          <a:lstStyle/>
          <a:p>
            <a:pPr eaLnBrk="1" hangingPunct="1"/>
            <a:endParaRPr kumimoji="1" lang="en-US">
              <a:latin typeface="Trebuchet MS" charset="0"/>
              <a:ea typeface="Osaka" charset="0"/>
              <a:cs typeface="Osaka" charset="0"/>
            </a:endParaRPr>
          </a:p>
        </p:txBody>
      </p:sp>
      <p:pic>
        <p:nvPicPr>
          <p:cNvPr id="437252" name="Picture 4"/>
          <p:cNvPicPr>
            <a:picLocks noChangeAspect="1" noChangeArrowheads="1"/>
          </p:cNvPicPr>
          <p:nvPr/>
        </p:nvPicPr>
        <p:blipFill>
          <a:blip r:embed="rId3">
            <a:extLst>
              <a:ext uri="{28A0092B-C50C-407E-A947-70E740481C1C}">
                <a14:useLocalDpi xmlns:a14="http://schemas.microsoft.com/office/drawing/2010/main" val="0"/>
              </a:ext>
            </a:extLst>
          </a:blip>
          <a:srcRect l="24728" t="66454" r="24883" b="4976"/>
          <a:stretch>
            <a:fillRect/>
          </a:stretch>
        </p:blipFill>
        <p:spPr bwMode="auto">
          <a:xfrm>
            <a:off x="533400" y="76200"/>
            <a:ext cx="8229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pPr eaLnBrk="1" hangingPunct="1"/>
            <a:r>
              <a:rPr kumimoji="1" lang="en-US">
                <a:latin typeface="Arial" charset="0"/>
                <a:ea typeface="Osaka" charset="0"/>
                <a:cs typeface="Osaka" charset="0"/>
              </a:rPr>
              <a:t>Jonah Overboard</a:t>
            </a:r>
          </a:p>
        </p:txBody>
      </p:sp>
      <p:sp>
        <p:nvSpPr>
          <p:cNvPr id="439299" name="Rectangle 3"/>
          <p:cNvSpPr>
            <a:spLocks noGrp="1" noChangeArrowheads="1"/>
          </p:cNvSpPr>
          <p:nvPr>
            <p:ph type="body" idx="1"/>
          </p:nvPr>
        </p:nvSpPr>
        <p:spPr/>
        <p:txBody>
          <a:bodyPr/>
          <a:lstStyle/>
          <a:p>
            <a:pPr eaLnBrk="1" hangingPunct="1"/>
            <a:endParaRPr kumimoji="1" lang="en-US">
              <a:latin typeface="Arial" charset="0"/>
              <a:ea typeface="Osaka" charset="0"/>
              <a:cs typeface="Osaka" charset="0"/>
            </a:endParaRPr>
          </a:p>
        </p:txBody>
      </p:sp>
      <p:pic>
        <p:nvPicPr>
          <p:cNvPr id="439300" name="Picture 4"/>
          <p:cNvPicPr>
            <a:picLocks noChangeAspect="1" noChangeArrowheads="1"/>
          </p:cNvPicPr>
          <p:nvPr/>
        </p:nvPicPr>
        <p:blipFill>
          <a:blip r:embed="rId4">
            <a:extLst>
              <a:ext uri="{28A0092B-C50C-407E-A947-70E740481C1C}">
                <a14:useLocalDpi xmlns:a14="http://schemas.microsoft.com/office/drawing/2010/main" val="0"/>
              </a:ext>
            </a:extLst>
          </a:blip>
          <a:srcRect l="6024" t="8421" r="5183" b="47345"/>
          <a:stretch>
            <a:fillRect/>
          </a:stretch>
        </p:blipFill>
        <p:spPr bwMode="auto">
          <a:xfrm>
            <a:off x="304800" y="381000"/>
            <a:ext cx="8610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9301" name="Group 5"/>
          <p:cNvGrpSpPr>
            <a:grpSpLocks/>
          </p:cNvGrpSpPr>
          <p:nvPr/>
        </p:nvGrpSpPr>
        <p:grpSpPr bwMode="auto">
          <a:xfrm>
            <a:off x="0" y="0"/>
            <a:ext cx="9144000" cy="6858000"/>
            <a:chOff x="0" y="0"/>
            <a:chExt cx="5760" cy="4320"/>
          </a:xfrm>
        </p:grpSpPr>
        <p:sp>
          <p:nvSpPr>
            <p:cNvPr id="439305" name="Rectangle 6"/>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39306" name="Rectangle 7"/>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p>
              <a:endParaRPr lang="en-US"/>
            </a:p>
          </p:txBody>
        </p:sp>
      </p:grpSp>
      <p:sp>
        <p:nvSpPr>
          <p:cNvPr id="486408" name="Rectangle 8"/>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86409" name="Rectangle 9"/>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86410" name="Rectangle 10"/>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6" descr="35 Pentecost Acts 2 Countr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noRot="1" noChangeArrowheads="1"/>
          </p:cNvSpPr>
          <p:nvPr>
            <p:ph type="title"/>
          </p:nvPr>
        </p:nvSpPr>
        <p:spPr>
          <a:xfrm>
            <a:off x="0" y="4343400"/>
            <a:ext cx="2667000" cy="1295400"/>
          </a:xfrm>
          <a:solidFill>
            <a:schemeClr val="bg2"/>
          </a:solidFill>
        </p:spPr>
        <p:txBody>
          <a:bodyPr/>
          <a:lstStyle/>
          <a:p>
            <a:pPr eaLnBrk="1" hangingPunct="1">
              <a:defRPr/>
            </a:pPr>
            <a:r>
              <a:rPr lang="en-US" sz="3200">
                <a:latin typeface="Arial" charset="0"/>
                <a:ea typeface="ＭＳ Ｐゴシック" charset="0"/>
                <a:cs typeface="Arial" charset="0"/>
              </a:rPr>
              <a:t>Cộng đồng Do Thái</a:t>
            </a:r>
            <a:endParaRPr lang="en-US" sz="3600">
              <a:latin typeface="Arial" charset="0"/>
              <a:ea typeface="ＭＳ Ｐゴシック" charset="0"/>
              <a:cs typeface="Arial" charset="0"/>
            </a:endParaRPr>
          </a:p>
        </p:txBody>
      </p:sp>
      <p:sp>
        <p:nvSpPr>
          <p:cNvPr id="68614" name="Text Box 6"/>
          <p:cNvSpPr txBox="1">
            <a:spLocks noChangeArrowheads="1"/>
          </p:cNvSpPr>
          <p:nvPr/>
        </p:nvSpPr>
        <p:spPr bwMode="auto">
          <a:xfrm>
            <a:off x="4572000" y="3505200"/>
            <a:ext cx="1279525" cy="579438"/>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3200" b="1" smtClean="0">
                <a:solidFill>
                  <a:srgbClr val="FFFFFF"/>
                </a:solidFill>
                <a:effectLst>
                  <a:outerShdw blurRad="38100" dist="38100" dir="2700000" algn="tl">
                    <a:srgbClr val="000514"/>
                  </a:outerShdw>
                </a:effectLst>
                <a:latin typeface="Verdana" charset="0"/>
              </a:rPr>
              <a:t>17%</a:t>
            </a:r>
          </a:p>
        </p:txBody>
      </p:sp>
      <p:sp>
        <p:nvSpPr>
          <p:cNvPr id="8" name="Text Box 6"/>
          <p:cNvSpPr txBox="1">
            <a:spLocks noChangeArrowheads="1"/>
          </p:cNvSpPr>
          <p:nvPr/>
        </p:nvSpPr>
        <p:spPr bwMode="auto">
          <a:xfrm>
            <a:off x="1066800" y="0"/>
            <a:ext cx="4238625" cy="579438"/>
          </a:xfrm>
          <a:prstGeom prst="rect">
            <a:avLst/>
          </a:prstGeom>
          <a:solidFill>
            <a:srgbClr val="800000"/>
          </a:solidFill>
          <a:ln w="9525">
            <a:noFill/>
            <a:miter lim="800000"/>
            <a:headEnd/>
            <a:tailEnd/>
          </a:ln>
          <a:effec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3200" b="1" smtClean="0">
                <a:solidFill>
                  <a:srgbClr val="FFFFFF"/>
                </a:solidFill>
                <a:effectLst>
                  <a:outerShdw blurRad="38100" dist="38100" dir="2700000" algn="tl">
                    <a:srgbClr val="000000"/>
                  </a:outerShdw>
                </a:effectLst>
              </a:rPr>
              <a:t>40,000 sống tại Rô-ma!</a:t>
            </a:r>
          </a:p>
        </p:txBody>
      </p:sp>
      <p:sp>
        <p:nvSpPr>
          <p:cNvPr id="9" name="6-Point Star 8"/>
          <p:cNvSpPr>
            <a:spLocks noChangeArrowheads="1"/>
          </p:cNvSpPr>
          <p:nvPr/>
        </p:nvSpPr>
        <p:spPr bwMode="auto">
          <a:xfrm>
            <a:off x="76200" y="304800"/>
            <a:ext cx="685800" cy="685800"/>
          </a:xfrm>
          <a:custGeom>
            <a:avLst/>
            <a:gdLst>
              <a:gd name="T0" fmla="*/ 685800 w 685800"/>
              <a:gd name="T1" fmla="*/ 171450 h 685800"/>
              <a:gd name="T2" fmla="*/ 685800 w 685800"/>
              <a:gd name="T3" fmla="*/ 514350 h 685800"/>
              <a:gd name="T4" fmla="*/ 342900 w 685800"/>
              <a:gd name="T5" fmla="*/ 685800 h 685800"/>
              <a:gd name="T6" fmla="*/ 0 w 685800"/>
              <a:gd name="T7" fmla="*/ 514350 h 685800"/>
              <a:gd name="T8" fmla="*/ 0 w 685800"/>
              <a:gd name="T9" fmla="*/ 171450 h 685800"/>
              <a:gd name="T10" fmla="*/ 342900 w 685800"/>
              <a:gd name="T11" fmla="*/ 0 h 685800"/>
              <a:gd name="T12" fmla="*/ 0 60000 65536"/>
              <a:gd name="T13" fmla="*/ 0 60000 65536"/>
              <a:gd name="T14" fmla="*/ 0 60000 65536"/>
              <a:gd name="T15" fmla="*/ 0 60000 65536"/>
              <a:gd name="T16" fmla="*/ 0 60000 65536"/>
              <a:gd name="T17" fmla="*/ 0 60000 65536"/>
              <a:gd name="T18" fmla="*/ 114296 w 685800"/>
              <a:gd name="T19" fmla="*/ 171447 h 685800"/>
              <a:gd name="T20" fmla="*/ 571504 w 685800"/>
              <a:gd name="T21" fmla="*/ 514353 h 685800"/>
            </a:gdLst>
            <a:ahLst/>
            <a:cxnLst>
              <a:cxn ang="T12">
                <a:pos x="T0" y="T1"/>
              </a:cxn>
              <a:cxn ang="T13">
                <a:pos x="T2" y="T3"/>
              </a:cxn>
              <a:cxn ang="T14">
                <a:pos x="T4" y="T5"/>
              </a:cxn>
              <a:cxn ang="T15">
                <a:pos x="T6" y="T7"/>
              </a:cxn>
              <a:cxn ang="T16">
                <a:pos x="T8" y="T9"/>
              </a:cxn>
              <a:cxn ang="T17">
                <a:pos x="T10" y="T11"/>
              </a:cxn>
            </a:cxnLst>
            <a:rect l="T18" t="T19" r="T20" b="T21"/>
            <a:pathLst>
              <a:path w="685800" h="685800">
                <a:moveTo>
                  <a:pt x="0" y="171450"/>
                </a:moveTo>
                <a:lnTo>
                  <a:pt x="228598" y="171447"/>
                </a:lnTo>
                <a:lnTo>
                  <a:pt x="342900" y="0"/>
                </a:lnTo>
                <a:lnTo>
                  <a:pt x="457202" y="171447"/>
                </a:lnTo>
                <a:lnTo>
                  <a:pt x="685800" y="171450"/>
                </a:lnTo>
                <a:lnTo>
                  <a:pt x="571504" y="342900"/>
                </a:lnTo>
                <a:lnTo>
                  <a:pt x="685800" y="514350"/>
                </a:lnTo>
                <a:lnTo>
                  <a:pt x="457202" y="514353"/>
                </a:lnTo>
                <a:lnTo>
                  <a:pt x="342900" y="685800"/>
                </a:lnTo>
                <a:lnTo>
                  <a:pt x="228598" y="514353"/>
                </a:lnTo>
                <a:lnTo>
                  <a:pt x="0" y="514350"/>
                </a:lnTo>
                <a:lnTo>
                  <a:pt x="114296" y="342900"/>
                </a:lnTo>
                <a:close/>
              </a:path>
            </a:pathLst>
          </a:custGeom>
          <a:solidFill>
            <a:srgbClr val="800000"/>
          </a:solidFill>
          <a:ln w="9525">
            <a:solidFill>
              <a:schemeClr val="tx1"/>
            </a:solidFill>
            <a:round/>
            <a:headEnd/>
            <a:tailEnd/>
          </a:ln>
          <a:effectLst>
            <a:outerShdw blurRad="63500" dist="38100" dir="2700000" rotWithShape="0">
              <a:srgbClr val="808080">
                <a:alpha val="42998"/>
              </a:srgbClr>
            </a:outerShdw>
          </a:effectLst>
        </p:spPr>
        <p:txBody>
          <a:bodyPr/>
          <a:lstStyle/>
          <a:p>
            <a:pPr>
              <a:defRPr/>
            </a:pPr>
            <a:endParaRPr lang="en-US"/>
          </a:p>
        </p:txBody>
      </p:sp>
      <p:sp>
        <p:nvSpPr>
          <p:cNvPr id="10" name="Text Box 7"/>
          <p:cNvSpPr txBox="1">
            <a:spLocks noChangeArrowheads="1"/>
          </p:cNvSpPr>
          <p:nvPr/>
        </p:nvSpPr>
        <p:spPr bwMode="auto">
          <a:xfrm>
            <a:off x="560388" y="1905000"/>
            <a:ext cx="1555750"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5400" b="1"/>
              <a:t>83%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8" grpId="0" animBg="1" autoUpdateAnimBg="0"/>
      <p:bldP spid="10"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3394" name="Title 2"/>
          <p:cNvSpPr>
            <a:spLocks noGrp="1"/>
          </p:cNvSpPr>
          <p:nvPr>
            <p:ph type="title" idx="4294967295"/>
          </p:nvPr>
        </p:nvSpPr>
        <p:spPr>
          <a:xfrm>
            <a:off x="0" y="152400"/>
            <a:ext cx="9144000" cy="838200"/>
          </a:xfrm>
        </p:spPr>
        <p:txBody>
          <a:bodyPr/>
          <a:lstStyle/>
          <a:p>
            <a:r>
              <a:rPr lang="en-US">
                <a:solidFill>
                  <a:schemeClr val="bg1"/>
                </a:solidFill>
                <a:latin typeface="Times New Roman" charset="0"/>
                <a:ea typeface="Osaka" charset="0"/>
                <a:cs typeface="Osaka" charset="0"/>
              </a:rPr>
              <a:t>Ý chính của Giô-na 1</a:t>
            </a:r>
          </a:p>
        </p:txBody>
      </p:sp>
      <p:sp>
        <p:nvSpPr>
          <p:cNvPr id="443395" name="Title 2"/>
          <p:cNvSpPr txBox="1">
            <a:spLocks/>
          </p:cNvSpPr>
          <p:nvPr/>
        </p:nvSpPr>
        <p:spPr bwMode="auto">
          <a:xfrm>
            <a:off x="0" y="1066800"/>
            <a:ext cx="9144000" cy="198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4800">
                <a:solidFill>
                  <a:schemeClr val="bg1"/>
                </a:solidFill>
              </a:rPr>
              <a:t>Từ chối tin lành đem lại hậu quả</a:t>
            </a:r>
          </a:p>
        </p:txBody>
      </p:sp>
      <p:sp>
        <p:nvSpPr>
          <p:cNvPr id="443396" name="Title 2"/>
          <p:cNvSpPr txBox="1">
            <a:spLocks/>
          </p:cNvSpPr>
          <p:nvPr/>
        </p:nvSpPr>
        <p:spPr bwMode="auto">
          <a:xfrm>
            <a:off x="1524000" y="3276600"/>
            <a:ext cx="6400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4000" i="1">
                <a:solidFill>
                  <a:schemeClr val="bg1"/>
                </a:solidFill>
              </a:rPr>
              <a:t>Đức Chúa Trời vẫn sử dụng những phương tiện ngày nay để cho chúng ta thấy sự nghiêm túc của Ngài đối với phúc âm</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304800" y="4800600"/>
            <a:ext cx="8610600" cy="990600"/>
          </a:xfrm>
          <a:effectLst>
            <a:outerShdw blurRad="63500" dist="35921" dir="2700000" algn="ctr" rotWithShape="0">
              <a:srgbClr val="000000">
                <a:alpha val="75000"/>
              </a:srgbClr>
            </a:outerShdw>
          </a:effectLst>
        </p:spPr>
        <p:txBody>
          <a:bodyPr/>
          <a:lstStyle/>
          <a:p>
            <a:pPr eaLnBrk="1" hangingPunct="1">
              <a:defRPr/>
            </a:pPr>
            <a:r>
              <a:rPr lang="en-US" sz="3600">
                <a:latin typeface="Arial" charset="0"/>
                <a:ea typeface="ＭＳ Ｐゴシック" charset="0"/>
                <a:cs typeface="ＭＳ Ｐゴシック" charset="0"/>
              </a:rPr>
              <a:t>Đức Chúa Trời thường dùng sự xâm chiếm của dân Ngài để cứu dân bị xâm chiếm</a:t>
            </a:r>
            <a:endParaRPr lang="en-US">
              <a:latin typeface="Arial" charset="0"/>
              <a:ea typeface="ＭＳ Ｐゴシック" charset="0"/>
              <a:cs typeface="ＭＳ Ｐゴシック" charset="0"/>
            </a:endParaRPr>
          </a:p>
        </p:txBody>
      </p:sp>
      <p:sp>
        <p:nvSpPr>
          <p:cNvPr id="445442" name="AutoShape 4"/>
          <p:cNvSpPr>
            <a:spLocks noChangeArrowheads="1"/>
          </p:cNvSpPr>
          <p:nvPr/>
        </p:nvSpPr>
        <p:spPr bwMode="auto">
          <a:xfrm rot="-5400000">
            <a:off x="5334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p>
        </p:txBody>
      </p:sp>
      <p:sp>
        <p:nvSpPr>
          <p:cNvPr id="160777" name="Text Box 9"/>
          <p:cNvSpPr txBox="1">
            <a:spLocks noChangeArrowheads="1"/>
          </p:cNvSpPr>
          <p:nvPr/>
        </p:nvSpPr>
        <p:spPr bwMode="auto">
          <a:xfrm>
            <a:off x="390525" y="2362200"/>
            <a:ext cx="1450975"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8" charset="0"/>
                <a:ea typeface="Osaka" pitchFamily="-107" charset="-128"/>
                <a:cs typeface="+mn-cs"/>
              </a:rPr>
              <a:t>Thời kỳ 1</a:t>
            </a:r>
          </a:p>
        </p:txBody>
      </p:sp>
      <p:sp>
        <p:nvSpPr>
          <p:cNvPr id="160778" name="Text Box 10"/>
          <p:cNvSpPr txBox="1">
            <a:spLocks noChangeArrowheads="1"/>
          </p:cNvSpPr>
          <p:nvPr/>
        </p:nvSpPr>
        <p:spPr bwMode="auto">
          <a:xfrm>
            <a:off x="571500" y="3200400"/>
            <a:ext cx="10477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8" charset="0"/>
                <a:ea typeface="Osaka" pitchFamily="-107" charset="-128"/>
                <a:cs typeface="+mn-cs"/>
              </a:rPr>
              <a:t>La-mã</a:t>
            </a:r>
          </a:p>
        </p:txBody>
      </p:sp>
      <p:sp>
        <p:nvSpPr>
          <p:cNvPr id="160779" name="Text Box 11"/>
          <p:cNvSpPr txBox="1">
            <a:spLocks noChangeArrowheads="1"/>
          </p:cNvSpPr>
          <p:nvPr/>
        </p:nvSpPr>
        <p:spPr bwMode="auto">
          <a:xfrm>
            <a:off x="1644650" y="4038600"/>
            <a:ext cx="641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400</a:t>
            </a:r>
          </a:p>
        </p:txBody>
      </p:sp>
      <p:sp>
        <p:nvSpPr>
          <p:cNvPr id="445446" name="AutoShape 13"/>
          <p:cNvSpPr>
            <a:spLocks noChangeArrowheads="1"/>
          </p:cNvSpPr>
          <p:nvPr/>
        </p:nvSpPr>
        <p:spPr bwMode="auto">
          <a:xfrm rot="-5400000">
            <a:off x="22098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p>
        </p:txBody>
      </p:sp>
      <p:sp>
        <p:nvSpPr>
          <p:cNvPr id="160782" name="Text Box 14"/>
          <p:cNvSpPr txBox="1">
            <a:spLocks noChangeArrowheads="1"/>
          </p:cNvSpPr>
          <p:nvPr/>
        </p:nvSpPr>
        <p:spPr bwMode="auto">
          <a:xfrm>
            <a:off x="2065338" y="2362200"/>
            <a:ext cx="1450975"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8" charset="0"/>
                <a:ea typeface="Osaka" pitchFamily="-107" charset="-128"/>
                <a:cs typeface="+mn-cs"/>
              </a:rPr>
              <a:t>Thời kỳ</a:t>
            </a:r>
            <a:r>
              <a:rPr lang="en-US">
                <a:latin typeface="Times New Roman" pitchFamily="18" charset="0"/>
                <a:ea typeface="Osaka" pitchFamily="-107" charset="-128"/>
                <a:cs typeface="+mn-cs"/>
              </a:rPr>
              <a:t> </a:t>
            </a:r>
            <a:r>
              <a:rPr lang="en-US" b="1">
                <a:latin typeface="Times New Roman" pitchFamily="18" charset="0"/>
                <a:ea typeface="Osaka" pitchFamily="-107" charset="-128"/>
                <a:cs typeface="+mn-cs"/>
              </a:rPr>
              <a:t>2</a:t>
            </a:r>
          </a:p>
        </p:txBody>
      </p:sp>
      <p:sp>
        <p:nvSpPr>
          <p:cNvPr id="160783" name="Text Box 15"/>
          <p:cNvSpPr txBox="1">
            <a:spLocks noChangeArrowheads="1"/>
          </p:cNvSpPr>
          <p:nvPr/>
        </p:nvSpPr>
        <p:spPr bwMode="auto">
          <a:xfrm>
            <a:off x="2000250" y="3200400"/>
            <a:ext cx="1657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Barbarians</a:t>
            </a:r>
          </a:p>
        </p:txBody>
      </p:sp>
      <p:sp>
        <p:nvSpPr>
          <p:cNvPr id="160784" name="Text Box 16"/>
          <p:cNvSpPr txBox="1">
            <a:spLocks noChangeArrowheads="1"/>
          </p:cNvSpPr>
          <p:nvPr/>
        </p:nvSpPr>
        <p:spPr bwMode="auto">
          <a:xfrm>
            <a:off x="3321050" y="4038600"/>
            <a:ext cx="641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800</a:t>
            </a:r>
          </a:p>
        </p:txBody>
      </p:sp>
      <p:sp>
        <p:nvSpPr>
          <p:cNvPr id="445450" name="AutoShape 17"/>
          <p:cNvSpPr>
            <a:spLocks noChangeArrowheads="1"/>
          </p:cNvSpPr>
          <p:nvPr/>
        </p:nvSpPr>
        <p:spPr bwMode="auto">
          <a:xfrm rot="-5400000">
            <a:off x="38862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p>
        </p:txBody>
      </p:sp>
      <p:sp>
        <p:nvSpPr>
          <p:cNvPr id="160786" name="Text Box 18"/>
          <p:cNvSpPr txBox="1">
            <a:spLocks noChangeArrowheads="1"/>
          </p:cNvSpPr>
          <p:nvPr/>
        </p:nvSpPr>
        <p:spPr bwMode="auto">
          <a:xfrm>
            <a:off x="3741738" y="2362200"/>
            <a:ext cx="1450975"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8" charset="0"/>
                <a:ea typeface="Osaka" pitchFamily="-107" charset="-128"/>
                <a:cs typeface="+mn-cs"/>
              </a:rPr>
              <a:t>Thời kỳ</a:t>
            </a:r>
            <a:r>
              <a:rPr lang="en-US">
                <a:latin typeface="Times New Roman" pitchFamily="18" charset="0"/>
                <a:ea typeface="Osaka" pitchFamily="-107" charset="-128"/>
                <a:cs typeface="+mn-cs"/>
              </a:rPr>
              <a:t> </a:t>
            </a:r>
            <a:r>
              <a:rPr lang="en-US" b="1">
                <a:latin typeface="Times New Roman" pitchFamily="18" charset="0"/>
                <a:ea typeface="Osaka" pitchFamily="-107" charset="-128"/>
                <a:cs typeface="+mn-cs"/>
              </a:rPr>
              <a:t>3</a:t>
            </a:r>
          </a:p>
        </p:txBody>
      </p:sp>
      <p:sp>
        <p:nvSpPr>
          <p:cNvPr id="160787" name="Text Box 19"/>
          <p:cNvSpPr txBox="1">
            <a:spLocks noChangeArrowheads="1"/>
          </p:cNvSpPr>
          <p:nvPr/>
        </p:nvSpPr>
        <p:spPr bwMode="auto">
          <a:xfrm>
            <a:off x="3859213" y="3200400"/>
            <a:ext cx="1184275"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Vikings</a:t>
            </a:r>
          </a:p>
        </p:txBody>
      </p:sp>
      <p:sp>
        <p:nvSpPr>
          <p:cNvPr id="160788" name="Text Box 20"/>
          <p:cNvSpPr txBox="1">
            <a:spLocks noChangeArrowheads="1"/>
          </p:cNvSpPr>
          <p:nvPr/>
        </p:nvSpPr>
        <p:spPr bwMode="auto">
          <a:xfrm>
            <a:off x="4921250" y="4038600"/>
            <a:ext cx="7937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1200</a:t>
            </a:r>
          </a:p>
        </p:txBody>
      </p:sp>
      <p:sp>
        <p:nvSpPr>
          <p:cNvPr id="445454" name="AutoShape 21"/>
          <p:cNvSpPr>
            <a:spLocks noChangeArrowheads="1"/>
          </p:cNvSpPr>
          <p:nvPr/>
        </p:nvSpPr>
        <p:spPr bwMode="auto">
          <a:xfrm rot="-5400000">
            <a:off x="55626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p>
        </p:txBody>
      </p:sp>
      <p:sp>
        <p:nvSpPr>
          <p:cNvPr id="160790" name="Text Box 22"/>
          <p:cNvSpPr txBox="1">
            <a:spLocks noChangeArrowheads="1"/>
          </p:cNvSpPr>
          <p:nvPr/>
        </p:nvSpPr>
        <p:spPr bwMode="auto">
          <a:xfrm>
            <a:off x="5418138" y="2362200"/>
            <a:ext cx="1450975"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8" charset="0"/>
                <a:ea typeface="Osaka" pitchFamily="-107" charset="-128"/>
                <a:cs typeface="+mn-cs"/>
              </a:rPr>
              <a:t>Thời kỳ</a:t>
            </a:r>
            <a:r>
              <a:rPr lang="en-US">
                <a:latin typeface="Times New Roman" pitchFamily="18" charset="0"/>
                <a:ea typeface="Osaka" pitchFamily="-107" charset="-128"/>
                <a:cs typeface="+mn-cs"/>
              </a:rPr>
              <a:t> </a:t>
            </a:r>
            <a:r>
              <a:rPr lang="en-US" b="1">
                <a:latin typeface="Times New Roman" pitchFamily="18" charset="0"/>
                <a:ea typeface="Osaka" pitchFamily="-107" charset="-128"/>
                <a:cs typeface="+mn-cs"/>
              </a:rPr>
              <a:t>4</a:t>
            </a:r>
          </a:p>
        </p:txBody>
      </p:sp>
      <p:sp>
        <p:nvSpPr>
          <p:cNvPr id="160791" name="Text Box 23"/>
          <p:cNvSpPr txBox="1">
            <a:spLocks noChangeArrowheads="1"/>
          </p:cNvSpPr>
          <p:nvPr/>
        </p:nvSpPr>
        <p:spPr bwMode="auto">
          <a:xfrm>
            <a:off x="5448300" y="3200400"/>
            <a:ext cx="13525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Saracens</a:t>
            </a:r>
          </a:p>
        </p:txBody>
      </p:sp>
      <p:sp>
        <p:nvSpPr>
          <p:cNvPr id="160792" name="Text Box 24"/>
          <p:cNvSpPr txBox="1">
            <a:spLocks noChangeArrowheads="1"/>
          </p:cNvSpPr>
          <p:nvPr/>
        </p:nvSpPr>
        <p:spPr bwMode="auto">
          <a:xfrm>
            <a:off x="6597650" y="4038600"/>
            <a:ext cx="7937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1600</a:t>
            </a:r>
          </a:p>
        </p:txBody>
      </p:sp>
      <p:sp>
        <p:nvSpPr>
          <p:cNvPr id="445458" name="AutoShape 25"/>
          <p:cNvSpPr>
            <a:spLocks noChangeArrowheads="1"/>
          </p:cNvSpPr>
          <p:nvPr/>
        </p:nvSpPr>
        <p:spPr bwMode="auto">
          <a:xfrm rot="-5400000">
            <a:off x="72390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p>
        </p:txBody>
      </p:sp>
      <p:sp>
        <p:nvSpPr>
          <p:cNvPr id="160794" name="Text Box 26"/>
          <p:cNvSpPr txBox="1">
            <a:spLocks noChangeArrowheads="1"/>
          </p:cNvSpPr>
          <p:nvPr/>
        </p:nvSpPr>
        <p:spPr bwMode="auto">
          <a:xfrm>
            <a:off x="7094538" y="2362200"/>
            <a:ext cx="1450975"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8" charset="0"/>
                <a:ea typeface="Osaka" pitchFamily="-107" charset="-128"/>
                <a:cs typeface="+mn-cs"/>
              </a:rPr>
              <a:t>Thời kỳ</a:t>
            </a:r>
            <a:r>
              <a:rPr lang="en-US">
                <a:latin typeface="Times New Roman" pitchFamily="18" charset="0"/>
                <a:ea typeface="Osaka" pitchFamily="-107" charset="-128"/>
                <a:cs typeface="+mn-cs"/>
              </a:rPr>
              <a:t> </a:t>
            </a:r>
            <a:r>
              <a:rPr lang="en-US" b="1">
                <a:latin typeface="Times New Roman" pitchFamily="18" charset="0"/>
                <a:ea typeface="Osaka" pitchFamily="-107" charset="-128"/>
                <a:cs typeface="+mn-cs"/>
              </a:rPr>
              <a:t>5</a:t>
            </a:r>
          </a:p>
        </p:txBody>
      </p:sp>
      <p:sp>
        <p:nvSpPr>
          <p:cNvPr id="445460" name="Text Box 27"/>
          <p:cNvSpPr txBox="1">
            <a:spLocks noChangeArrowheads="1"/>
          </p:cNvSpPr>
          <p:nvPr/>
        </p:nvSpPr>
        <p:spPr bwMode="auto">
          <a:xfrm>
            <a:off x="6964363" y="3017838"/>
            <a:ext cx="1784350" cy="822325"/>
          </a:xfrm>
          <a:prstGeom prst="rect">
            <a:avLst/>
          </a:prstGeom>
          <a:noFill/>
          <a:ln>
            <a:noFill/>
          </a:ln>
          <a:effectLst>
            <a:outerShdw dist="81320" dir="18519588"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t>Cùng trái đất</a:t>
            </a:r>
          </a:p>
        </p:txBody>
      </p:sp>
      <p:sp>
        <p:nvSpPr>
          <p:cNvPr id="160796" name="Text Box 28"/>
          <p:cNvSpPr txBox="1">
            <a:spLocks noChangeArrowheads="1"/>
          </p:cNvSpPr>
          <p:nvPr/>
        </p:nvSpPr>
        <p:spPr bwMode="auto">
          <a:xfrm>
            <a:off x="8274050" y="4038600"/>
            <a:ext cx="7937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2000</a:t>
            </a:r>
          </a:p>
        </p:txBody>
      </p:sp>
      <p:sp>
        <p:nvSpPr>
          <p:cNvPr id="445462" name="Line 12"/>
          <p:cNvSpPr>
            <a:spLocks noChangeShapeType="1"/>
          </p:cNvSpPr>
          <p:nvPr/>
        </p:nvSpPr>
        <p:spPr bwMode="auto">
          <a:xfrm>
            <a:off x="0" y="4038600"/>
            <a:ext cx="914400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0797" name="Text Box 29"/>
          <p:cNvSpPr txBox="1">
            <a:spLocks noChangeArrowheads="1"/>
          </p:cNvSpPr>
          <p:nvPr/>
        </p:nvSpPr>
        <p:spPr bwMode="auto">
          <a:xfrm>
            <a:off x="152400" y="4038600"/>
            <a:ext cx="3365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Times New Roman" pitchFamily="-128" charset="0"/>
                <a:ea typeface="+mn-ea"/>
                <a:cs typeface="+mn-cs"/>
              </a:rPr>
              <a:t>0</a:t>
            </a:r>
          </a:p>
        </p:txBody>
      </p:sp>
      <p:sp>
        <p:nvSpPr>
          <p:cNvPr id="160798" name="Text Box 30"/>
          <p:cNvSpPr txBox="1">
            <a:spLocks noChangeArrowheads="1"/>
          </p:cNvSpPr>
          <p:nvPr/>
        </p:nvSpPr>
        <p:spPr bwMode="auto">
          <a:xfrm>
            <a:off x="3211513" y="6248400"/>
            <a:ext cx="5856287" cy="457200"/>
          </a:xfrm>
          <a:prstGeom prst="rect">
            <a:avLst/>
          </a:prstGeom>
          <a:noFill/>
          <a:ln w="9525">
            <a:noFill/>
            <a:miter lim="800000"/>
            <a:headEnd/>
            <a:tailEnd/>
          </a:ln>
          <a:effectLst>
            <a:outerShdw dist="35921" dir="2700000" algn="ctr" rotWithShape="0">
              <a:schemeClr val="bg2">
                <a:alpha val="74997"/>
              </a:schemeClr>
            </a:outerShdw>
          </a:effectLst>
        </p:spPr>
        <p:txBody>
          <a:bodyPr wrap="none" anchor="ctr">
            <a:spAutoFit/>
          </a:bodyPr>
          <a:lstStyle/>
          <a:p>
            <a:pPr>
              <a:defRPr/>
            </a:pPr>
            <a:r>
              <a:rPr lang="en-US">
                <a:latin typeface="Times New Roman" pitchFamily="18" charset="0"/>
                <a:ea typeface="Osaka" pitchFamily="-107" charset="-128"/>
                <a:cs typeface="+mn-cs"/>
              </a:rPr>
              <a:t>Ralph Winter, </a:t>
            </a:r>
            <a:r>
              <a:rPr lang="en-US" i="1">
                <a:latin typeface="Times New Roman" pitchFamily="18" charset="0"/>
                <a:ea typeface="Osaka" pitchFamily="-107" charset="-128"/>
                <a:cs typeface="+mn-cs"/>
              </a:rPr>
              <a:t>The World Christian Movement</a:t>
            </a:r>
            <a:endParaRPr lang="en-US">
              <a:latin typeface="Times New Roman" pitchFamily="18" charset="0"/>
              <a:ea typeface="Osaka" pitchFamily="-107" charset="-128"/>
              <a:cs typeface="+mn-cs"/>
            </a:endParaRPr>
          </a:p>
        </p:txBody>
      </p:sp>
      <p:sp>
        <p:nvSpPr>
          <p:cNvPr id="445465" name="Rectangle 2"/>
          <p:cNvSpPr>
            <a:spLocks noChangeArrowheads="1"/>
          </p:cNvSpPr>
          <p:nvPr/>
        </p:nvSpPr>
        <p:spPr bwMode="auto">
          <a:xfrm>
            <a:off x="304800" y="609600"/>
            <a:ext cx="8610600" cy="9906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a:solidFill>
                  <a:srgbClr val="FFFF00"/>
                </a:solidFill>
                <a:latin typeface="Arial" charset="0"/>
                <a:ea typeface="ＭＳ Ｐゴシック" charset="0"/>
                <a:cs typeface="ＭＳ Ｐゴシック" charset="0"/>
              </a:rPr>
              <a:t>Thời kỳ Cơ-đốc giáo phát triển</a:t>
            </a:r>
            <a:endParaRPr lang="en-US" sz="4400">
              <a:solidFill>
                <a:schemeClr val="tx2"/>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5" descr="Asia Map"/>
          <p:cNvPicPr>
            <a:picLocks noChangeAspect="1" noChangeArrowheads="1"/>
          </p:cNvPicPr>
          <p:nvPr/>
        </p:nvPicPr>
        <p:blipFill>
          <a:blip r:embed="rId3">
            <a:extLst>
              <a:ext uri="{28A0092B-C50C-407E-A947-70E740481C1C}">
                <a14:useLocalDpi xmlns:a14="http://schemas.microsoft.com/office/drawing/2010/main" val="0"/>
              </a:ext>
            </a:extLst>
          </a:blip>
          <a:srcRect t="26714" r="16122" b="10776"/>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66" name="Rectangle 2"/>
          <p:cNvSpPr>
            <a:spLocks noGrp="1" noChangeArrowheads="1"/>
          </p:cNvSpPr>
          <p:nvPr>
            <p:ph type="title"/>
          </p:nvPr>
        </p:nvSpPr>
        <p:spPr>
          <a:xfrm>
            <a:off x="3962400" y="5638800"/>
            <a:ext cx="5181600" cy="1219200"/>
          </a:xfrm>
        </p:spPr>
        <p:txBody>
          <a:bodyPr/>
          <a:lstStyle/>
          <a:p>
            <a:pPr eaLnBrk="1" hangingPunct="1"/>
            <a:r>
              <a:rPr lang="en-US" sz="2800" b="1">
                <a:latin typeface="Arial" charset="0"/>
                <a:ea typeface="ＭＳ Ｐゴシック" charset="0"/>
                <a:cs typeface="ＭＳ Ｐゴシック" charset="0"/>
              </a:rPr>
              <a:t>4.89 triệu người</a:t>
            </a:r>
            <a:br>
              <a:rPr lang="en-US" sz="2800" b="1">
                <a:latin typeface="Arial" charset="0"/>
                <a:ea typeface="ＭＳ Ｐゴシック" charset="0"/>
                <a:cs typeface="ＭＳ Ｐゴシック" charset="0"/>
              </a:rPr>
            </a:br>
            <a:r>
              <a:rPr lang="en-US" sz="2800" b="1">
                <a:latin typeface="Arial" charset="0"/>
                <a:ea typeface="ＭＳ Ｐゴシック" charset="0"/>
                <a:cs typeface="ＭＳ Ｐゴシック" charset="0"/>
              </a:rPr>
              <a:t>1.68 tỷ người!</a:t>
            </a:r>
            <a:endParaRPr lang="en-US" b="1">
              <a:latin typeface="Arial" charset="0"/>
              <a:ea typeface="ＭＳ Ｐゴシック" charset="0"/>
              <a:cs typeface="ＭＳ Ｐゴシック" charset="0"/>
            </a:endParaRPr>
          </a:p>
        </p:txBody>
      </p:sp>
      <p:sp>
        <p:nvSpPr>
          <p:cNvPr id="9" name="Down Arrow 8"/>
          <p:cNvSpPr>
            <a:spLocks noChangeArrowheads="1"/>
          </p:cNvSpPr>
          <p:nvPr/>
        </p:nvSpPr>
        <p:spPr bwMode="auto">
          <a:xfrm rot="-1525272">
            <a:off x="4916488" y="4470400"/>
            <a:ext cx="547687" cy="1371600"/>
          </a:xfrm>
          <a:prstGeom prst="downArrow">
            <a:avLst>
              <a:gd name="adj1" fmla="val 50000"/>
              <a:gd name="adj2" fmla="val 50052"/>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0" name="Down Arrow 9"/>
          <p:cNvSpPr>
            <a:spLocks noChangeArrowheads="1"/>
          </p:cNvSpPr>
          <p:nvPr/>
        </p:nvSpPr>
        <p:spPr bwMode="auto">
          <a:xfrm rot="-1788355">
            <a:off x="3778250" y="3208338"/>
            <a:ext cx="547688" cy="3084512"/>
          </a:xfrm>
          <a:prstGeom prst="downArrow">
            <a:avLst>
              <a:gd name="adj1" fmla="val 50000"/>
              <a:gd name="adj2" fmla="val 50061"/>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1" name="Down Arrow 10"/>
          <p:cNvSpPr>
            <a:spLocks noChangeArrowheads="1"/>
          </p:cNvSpPr>
          <p:nvPr/>
        </p:nvSpPr>
        <p:spPr bwMode="auto">
          <a:xfrm rot="-1088897">
            <a:off x="5457825" y="3360738"/>
            <a:ext cx="547688" cy="2354262"/>
          </a:xfrm>
          <a:prstGeom prst="downArrow">
            <a:avLst>
              <a:gd name="adj1" fmla="val 50000"/>
              <a:gd name="adj2" fmla="val 50050"/>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2" name="Down Arrow 11"/>
          <p:cNvSpPr>
            <a:spLocks noChangeArrowheads="1"/>
          </p:cNvSpPr>
          <p:nvPr/>
        </p:nvSpPr>
        <p:spPr bwMode="auto">
          <a:xfrm rot="-653530">
            <a:off x="6421438" y="4808538"/>
            <a:ext cx="547687" cy="862012"/>
          </a:xfrm>
          <a:prstGeom prst="downArrow">
            <a:avLst>
              <a:gd name="adj1" fmla="val 50000"/>
              <a:gd name="adj2" fmla="val 49986"/>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3" name="Down Arrow 12"/>
          <p:cNvSpPr>
            <a:spLocks noChangeArrowheads="1"/>
          </p:cNvSpPr>
          <p:nvPr/>
        </p:nvSpPr>
        <p:spPr bwMode="auto">
          <a:xfrm rot="211640">
            <a:off x="7185025" y="2528888"/>
            <a:ext cx="547688" cy="3200400"/>
          </a:xfrm>
          <a:prstGeom prst="downArrow">
            <a:avLst>
              <a:gd name="adj1" fmla="val 50000"/>
              <a:gd name="adj2" fmla="val 50048"/>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4" name="Down Arrow 13"/>
          <p:cNvSpPr>
            <a:spLocks noChangeArrowheads="1"/>
          </p:cNvSpPr>
          <p:nvPr/>
        </p:nvSpPr>
        <p:spPr bwMode="auto">
          <a:xfrm rot="1552291">
            <a:off x="8150225" y="5073650"/>
            <a:ext cx="547688" cy="811213"/>
          </a:xfrm>
          <a:prstGeom prst="downArrow">
            <a:avLst>
              <a:gd name="adj1" fmla="val 50000"/>
              <a:gd name="adj2" fmla="val 50092"/>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5" name="Down Arrow 14"/>
          <p:cNvSpPr>
            <a:spLocks noChangeArrowheads="1"/>
          </p:cNvSpPr>
          <p:nvPr/>
        </p:nvSpPr>
        <p:spPr bwMode="auto">
          <a:xfrm rot="578441">
            <a:off x="7904163" y="1946275"/>
            <a:ext cx="549275" cy="3749675"/>
          </a:xfrm>
          <a:prstGeom prst="downArrow">
            <a:avLst>
              <a:gd name="adj1" fmla="val 50000"/>
              <a:gd name="adj2" fmla="val 49935"/>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pic>
        <p:nvPicPr>
          <p:cNvPr id="446474" name="Picture 4" descr="Crossroads-Log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02163"/>
            <a:ext cx="175260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Jonah's disobedience and indifference towards Nineveh symbolizes these sins in Israel and depicts God's sovereignty and </a:t>
            </a:r>
            <a:r>
              <a:rPr lang="en-US" sz="3200" b="1" kern="0" dirty="0">
                <a:solidFill>
                  <a:srgbClr val="FFFF00"/>
                </a:solidFill>
                <a:effectLst>
                  <a:glow rad="127000">
                    <a:srgbClr val="000000"/>
                  </a:glow>
                </a:effectLst>
                <a:latin typeface="Arial" charset="0"/>
                <a:ea typeface="ＭＳ Ｐゴシック" charset="0"/>
                <a:cs typeface="ＭＳ Ｐゴシック" charset="0"/>
              </a:rPr>
              <a:t>compassion</a:t>
            </a:r>
            <a:r>
              <a:rPr lang="en-US" sz="3200" b="1" kern="0" dirty="0">
                <a:solidFill>
                  <a:srgbClr val="FFFFFF"/>
                </a:solidFill>
                <a:effectLst>
                  <a:glow rad="127000">
                    <a:srgbClr val="000000"/>
                  </a:glow>
                </a:effectLst>
                <a:latin typeface="Arial" charset="0"/>
                <a:ea typeface="ＭＳ Ｐゴシック" charset="0"/>
                <a:cs typeface="ＭＳ Ｐゴシック" charset="0"/>
              </a:rPr>
              <a:t> for responsive Gentiles to remind Israel of its missionary purpose to the nations</a:t>
            </a:r>
            <a:r>
              <a:rPr lang="en-US" sz="3200" b="1" kern="0" dirty="0" smtClean="0">
                <a:solidFill>
                  <a:srgbClr val="FFFFFF"/>
                </a:solidFill>
                <a:effectLst>
                  <a:glow rad="127000">
                    <a:srgbClr val="000000"/>
                  </a:glow>
                </a:effectLst>
                <a:latin typeface="Arial" charset="0"/>
                <a:ea typeface="ＭＳ Ｐゴシック" charset="0"/>
                <a:cs typeface="ＭＳ Ｐゴシック" charset="0"/>
              </a:rPr>
              <a:t>.</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smtClean="0">
                <a:solidFill>
                  <a:srgbClr val="FFFFFF"/>
                </a:solidFill>
                <a:latin typeface="Arial"/>
                <a:cs typeface="Arial"/>
              </a:rPr>
              <a:t>Jonah</a:t>
            </a:r>
            <a:br>
              <a:rPr lang="en-US" sz="3600" b="1" dirty="0" smtClean="0">
                <a:solidFill>
                  <a:srgbClr val="FFFFFF"/>
                </a:solidFill>
                <a:latin typeface="Arial"/>
                <a:cs typeface="Arial"/>
              </a:rPr>
            </a:br>
            <a:r>
              <a:rPr lang="en-US" sz="3600" b="1" dirty="0" smtClean="0">
                <a:solidFill>
                  <a:srgbClr val="FFFFFF"/>
                </a:solidFill>
                <a:latin typeface="Arial"/>
                <a:cs typeface="Arial"/>
              </a:rPr>
              <a:t>Summary Statement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kern="0" dirty="0" smtClean="0">
                <a:solidFill>
                  <a:srgbClr val="000000"/>
                </a:solidFill>
                <a:cs typeface="MS PGothic" charset="0"/>
              </a:rPr>
              <a:t>599</a:t>
            </a:r>
          </a:p>
          <a:p>
            <a:pP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27006056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eaLnBrk="1" hangingPunct="1"/>
            <a:endParaRPr lang="en-US">
              <a:solidFill>
                <a:srgbClr val="000000"/>
              </a:solidFill>
              <a:ea typeface="ＭＳ Ｐゴシック" charset="0"/>
              <a:cs typeface="ＭＳ Ｐゴシック" charset="0"/>
            </a:endParaRPr>
          </a:p>
        </p:txBody>
      </p:sp>
      <p:sp>
        <p:nvSpPr>
          <p:cNvPr id="448514" name="Title 1"/>
          <p:cNvSpPr>
            <a:spLocks noGrp="1"/>
          </p:cNvSpPr>
          <p:nvPr>
            <p:ph type="title"/>
          </p:nvPr>
        </p:nvSpPr>
        <p:spPr>
          <a:xfrm>
            <a:off x="1676400" y="228600"/>
            <a:ext cx="5791200" cy="533400"/>
          </a:xfrm>
        </p:spPr>
        <p:txBody>
          <a:bodyPr/>
          <a:lstStyle/>
          <a:p>
            <a:pPr algn="l" eaLnBrk="1" hangingPunct="1"/>
            <a:r>
              <a:rPr lang="en-US" sz="2800" b="1" i="1">
                <a:solidFill>
                  <a:srgbClr val="800000"/>
                </a:solidFill>
                <a:latin typeface="Arial" charset="0"/>
                <a:ea typeface="ＭＳ Ｐゴシック" charset="0"/>
                <a:cs typeface="Arial" charset="0"/>
              </a:rPr>
              <a:t>Khải tượng của chúng ta là…</a:t>
            </a:r>
          </a:p>
        </p:txBody>
      </p:sp>
      <p:pic>
        <p:nvPicPr>
          <p:cNvPr id="448515"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448525" name="Picture 6" descr="lovecloud.jpg"/>
            <p:cNvPicPr>
              <a:picLocks noChangeAspect="1"/>
            </p:cNvPicPr>
            <p:nvPr/>
          </p:nvPicPr>
          <p:blipFill>
            <a:blip r:embed="rId4">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eaLnBrk="1" hangingPunct="1">
                <a:defRPr/>
              </a:pPr>
              <a:r>
                <a:rPr lang="en-US" sz="4400" b="1" kern="0">
                  <a:solidFill>
                    <a:srgbClr val="800000"/>
                  </a:solidFill>
                  <a:latin typeface="Arial"/>
                  <a:ea typeface="+mn-ea"/>
                  <a:cs typeface="Arial"/>
                </a:rPr>
                <a:t>Yêu ĐCT</a:t>
              </a:r>
              <a:endParaRPr lang="en-US" sz="4400" b="1" kern="0" dirty="0">
                <a:solidFill>
                  <a:srgbClr val="800000"/>
                </a:solidFill>
                <a:latin typeface="Arial"/>
                <a:ea typeface="+mn-ea"/>
                <a:cs typeface="Arial"/>
              </a:endParaRP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4400" b="1">
                <a:solidFill>
                  <a:srgbClr val="800000"/>
                </a:solidFill>
                <a:latin typeface="Arial" charset="0"/>
                <a:ea typeface="ＭＳ Ｐゴシック" charset="0"/>
                <a:cs typeface="ＭＳ Ｐゴシック" charset="0"/>
              </a:rPr>
              <a:t>Yêu các dân tộc</a:t>
            </a:r>
          </a:p>
        </p:txBody>
      </p:sp>
      <p:grpSp>
        <p:nvGrpSpPr>
          <p:cNvPr id="3" name="Group 14"/>
          <p:cNvGrpSpPr>
            <a:grpSpLocks/>
          </p:cNvGrpSpPr>
          <p:nvPr/>
        </p:nvGrpSpPr>
        <p:grpSpPr bwMode="auto">
          <a:xfrm>
            <a:off x="0" y="3360738"/>
            <a:ext cx="3048000" cy="3497262"/>
            <a:chOff x="0" y="3360420"/>
            <a:chExt cx="3048000" cy="3497579"/>
          </a:xfrm>
        </p:grpSpPr>
        <p:sp>
          <p:nvSpPr>
            <p:cNvPr id="448523" name="Title 1"/>
            <p:cNvSpPr txBox="1">
              <a:spLocks/>
            </p:cNvSpPr>
            <p:nvPr/>
          </p:nvSpPr>
          <p:spPr bwMode="auto">
            <a:xfrm>
              <a:off x="0" y="3360420"/>
              <a:ext cx="3048000" cy="12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4400" b="1">
                  <a:solidFill>
                    <a:srgbClr val="800000"/>
                  </a:solidFill>
                  <a:latin typeface="Arial" charset="0"/>
                  <a:ea typeface="ＭＳ Ｐゴシック" charset="0"/>
                  <a:cs typeface="ＭＳ Ｐゴシック" charset="0"/>
                </a:rPr>
                <a:t>Yêu Hội Thánh</a:t>
              </a:r>
            </a:p>
          </p:txBody>
        </p:sp>
        <p:pic>
          <p:nvPicPr>
            <p:cNvPr id="448524"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1"/>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28700" y="1524000"/>
            <a:ext cx="4076700" cy="1143000"/>
          </a:xfrm>
        </p:spPr>
        <p:txBody>
          <a:bodyPr/>
          <a:lstStyle/>
          <a:p>
            <a:pPr>
              <a:defRPr/>
            </a:pPr>
            <a:r>
              <a:rPr lang="en-US" smtClean="0">
                <a:ea typeface="ＭＳ Ｐゴシック" pitchFamily="34" charset="-128"/>
              </a:rPr>
              <a:t>Mercedes-Benz</a:t>
            </a:r>
          </a:p>
        </p:txBody>
      </p:sp>
      <p:sp>
        <p:nvSpPr>
          <p:cNvPr id="45056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50563" name="Picture 4" descr="mercede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mtClean="0">
                <a:ea typeface="ＭＳ Ｐゴシック" pitchFamily="34" charset="-128"/>
              </a:rPr>
              <a:t>Black</a:t>
            </a:r>
          </a:p>
        </p:txBody>
      </p:sp>
      <p:sp>
        <p:nvSpPr>
          <p:cNvPr id="45261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Titl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1295400"/>
            <a:ext cx="8839200" cy="5216525"/>
          </a:xfrm>
          <a:prstGeom prst="rect">
            <a:avLst/>
          </a:prstGeom>
          <a:noFill/>
        </p:spPr>
        <p:txBody>
          <a:bodyPr>
            <a:spAutoFit/>
          </a:bodyPr>
          <a:lstStyle>
            <a:lvl1pPr marL="449263" indent="-449263">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buFontTx/>
              <a:buAutoNum type="arabicPeriod"/>
              <a:defRPr/>
            </a:pPr>
            <a:r>
              <a:rPr lang="en-US" sz="2800" b="1" smtClean="0">
                <a:effectLst>
                  <a:outerShdw blurRad="38100" dist="38100" dir="2700000" algn="tl">
                    <a:srgbClr val="000000"/>
                  </a:outerShdw>
                </a:effectLst>
                <a:cs typeface="Arial" charset="0"/>
              </a:rPr>
              <a:t>Bạn có thể chia sẻ ví dụ thế nào Đức Chúa Trời muốn bạn lưu ý khi bạn không vâng lời Ngài trong việc truyền giảng?</a:t>
            </a:r>
          </a:p>
          <a:p>
            <a:pPr algn="l">
              <a:defRPr/>
            </a:pPr>
            <a:r>
              <a:rPr lang="en-US" sz="2800" b="1" smtClean="0">
                <a:effectLst>
                  <a:outerShdw blurRad="38100" dist="38100" dir="2700000" algn="tl">
                    <a:srgbClr val="000000"/>
                  </a:outerShdw>
                </a:effectLst>
                <a:cs typeface="Arial" charset="0"/>
              </a:rPr>
              <a:t> </a:t>
            </a:r>
          </a:p>
          <a:p>
            <a:pPr algn="l">
              <a:defRPr/>
            </a:pPr>
            <a:r>
              <a:rPr lang="en-US" sz="2800" b="1" smtClean="0">
                <a:effectLst>
                  <a:outerShdw blurRad="38100" dist="38100" dir="2700000" algn="tl">
                    <a:srgbClr val="000000"/>
                  </a:outerShdw>
                </a:effectLst>
                <a:cs typeface="Arial" charset="0"/>
              </a:rPr>
              <a:t>2.	Có khi nào những người khác phải chịu khổ vì sự không vâng lời của chúng ta không?  Như thế nào? </a:t>
            </a:r>
          </a:p>
          <a:p>
            <a:pPr algn="l">
              <a:defRPr/>
            </a:pPr>
            <a:r>
              <a:rPr lang="en-US" sz="2800" b="1" smtClean="0">
                <a:effectLst>
                  <a:outerShdw blurRad="38100" dist="38100" dir="2700000" algn="tl">
                    <a:srgbClr val="000000"/>
                  </a:outerShdw>
                </a:effectLst>
                <a:cs typeface="Arial" charset="0"/>
              </a:rPr>
              <a:t> </a:t>
            </a:r>
          </a:p>
          <a:p>
            <a:pPr algn="l">
              <a:defRPr/>
            </a:pPr>
            <a:r>
              <a:rPr lang="en-US" sz="2800" b="1" smtClean="0">
                <a:effectLst>
                  <a:outerShdw blurRad="38100" dist="38100" dir="2700000" algn="tl">
                    <a:srgbClr val="000000"/>
                  </a:outerShdw>
                </a:effectLst>
                <a:cs typeface="Arial" charset="0"/>
              </a:rPr>
              <a:t>3.	Vì sao đôi khi bạn không vâng lời Đức Chúa Trời qua việc từ chối chia sẻ đức tin của mình?   </a:t>
            </a:r>
          </a:p>
          <a:p>
            <a:pPr algn="l">
              <a:defRPr/>
            </a:pPr>
            <a:r>
              <a:rPr lang="en-US" sz="2800" b="1" smtClean="0">
                <a:effectLst>
                  <a:outerShdw blurRad="38100" dist="38100" dir="2700000" algn="tl">
                    <a:srgbClr val="000000"/>
                  </a:outerShdw>
                </a:effectLst>
                <a:cs typeface="Arial" charset="0"/>
              </a:rPr>
              <a:t> </a:t>
            </a:r>
          </a:p>
          <a:p>
            <a:pPr algn="l">
              <a:defRPr/>
            </a:pPr>
            <a:r>
              <a:rPr lang="en-US" sz="2800" b="1" smtClean="0">
                <a:effectLst>
                  <a:outerShdw blurRad="38100" dist="38100" dir="2700000" algn="tl">
                    <a:srgbClr val="000000"/>
                  </a:outerShdw>
                </a:effectLst>
                <a:cs typeface="Arial" charset="0"/>
              </a:rPr>
              <a:t>4.	Những bước thực hành nào bạn cần phải thay đổi?</a:t>
            </a:r>
          </a:p>
          <a:p>
            <a:pPr algn="l">
              <a:defRPr/>
            </a:pPr>
            <a:endParaRPr lang="en-US" sz="2800" b="1" smtClean="0">
              <a:effectLst>
                <a:outerShdw blurRad="38100" dist="38100" dir="2700000" algn="tl">
                  <a:srgbClr val="000000"/>
                </a:outerShdw>
              </a:effectLst>
              <a:latin typeface="Arial" charset="0"/>
              <a:cs typeface="Arial" charset="0"/>
            </a:endParaRPr>
          </a:p>
        </p:txBody>
      </p:sp>
      <p:sp>
        <p:nvSpPr>
          <p:cNvPr id="410630" name="Rectangle 1030"/>
          <p:cNvSpPr>
            <a:spLocks noGrp="1" noChangeArrowheads="1"/>
          </p:cNvSpPr>
          <p:nvPr>
            <p:ph type="title" idx="4294967295"/>
          </p:nvPr>
        </p:nvSpPr>
        <p:spPr>
          <a:xfrm>
            <a:off x="533400" y="228600"/>
            <a:ext cx="8229600" cy="609600"/>
          </a:xfrm>
        </p:spPr>
        <p:txBody>
          <a:bodyPr/>
          <a:lstStyle/>
          <a:p>
            <a:pPr>
              <a:defRPr/>
            </a:pPr>
            <a:r>
              <a:rPr lang="en-US" sz="3600">
                <a:latin typeface="Arial" charset="0"/>
                <a:ea typeface="ＭＳ Ｐゴシック" charset="0"/>
                <a:cs typeface="ＭＳ Ｐゴシック" charset="0"/>
              </a:rPr>
              <a:t>Giô-na 1 Câu hỏi cho nhóm nhỏ</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ext Box 2"/>
          <p:cNvSpPr txBox="1">
            <a:spLocks noChangeArrowheads="1"/>
          </p:cNvSpPr>
          <p:nvPr/>
        </p:nvSpPr>
        <p:spPr bwMode="auto">
          <a:xfrm>
            <a:off x="533400" y="1541463"/>
            <a:ext cx="83058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spcBef>
                <a:spcPct val="50000"/>
              </a:spcBef>
            </a:pPr>
            <a:r>
              <a:rPr lang="en-US" b="1"/>
              <a:t>I.</a:t>
            </a:r>
            <a:r>
              <a:rPr lang="en-US" b="1">
                <a:latin typeface="Arial" charset="0"/>
              </a:rPr>
              <a:t> </a:t>
            </a:r>
            <a:r>
              <a:rPr lang="en-US" b="1"/>
              <a:t>Dẫn nhập</a:t>
            </a:r>
          </a:p>
          <a:p>
            <a:pPr algn="l">
              <a:lnSpc>
                <a:spcPct val="80000"/>
              </a:lnSpc>
              <a:spcBef>
                <a:spcPct val="50000"/>
              </a:spcBef>
            </a:pPr>
            <a:r>
              <a:rPr lang="en-US" b="1"/>
              <a:t>   A. Niên đại và bối cảnh</a:t>
            </a:r>
          </a:p>
          <a:p>
            <a:pPr algn="l">
              <a:lnSpc>
                <a:spcPct val="80000"/>
              </a:lnSpc>
              <a:spcBef>
                <a:spcPct val="50000"/>
              </a:spcBef>
            </a:pPr>
            <a:r>
              <a:rPr lang="en-US" b="1"/>
              <a:t>   B. Ni-ni-ve</a:t>
            </a:r>
          </a:p>
          <a:p>
            <a:pPr algn="l">
              <a:lnSpc>
                <a:spcPct val="80000"/>
              </a:lnSpc>
              <a:spcBef>
                <a:spcPct val="50000"/>
              </a:spcBef>
            </a:pPr>
            <a:r>
              <a:rPr lang="en-US" b="1"/>
              <a:t>   C. Đặc tính và biểu bảng</a:t>
            </a:r>
          </a:p>
          <a:p>
            <a:pPr algn="l">
              <a:lnSpc>
                <a:spcPct val="80000"/>
              </a:lnSpc>
              <a:spcBef>
                <a:spcPct val="50000"/>
              </a:spcBef>
            </a:pPr>
            <a:r>
              <a:rPr lang="en-US" b="1"/>
              <a:t>II. Vấn đề</a:t>
            </a:r>
          </a:p>
          <a:p>
            <a:pPr algn="l">
              <a:lnSpc>
                <a:spcPct val="80000"/>
              </a:lnSpc>
              <a:spcBef>
                <a:spcPct val="50000"/>
              </a:spcBef>
            </a:pPr>
            <a:r>
              <a:rPr lang="en-US" b="1"/>
              <a:t>   A. Thể loại văn chương và lịch sử</a:t>
            </a:r>
          </a:p>
          <a:p>
            <a:pPr algn="l">
              <a:lnSpc>
                <a:spcPct val="80000"/>
              </a:lnSpc>
              <a:spcBef>
                <a:spcPct val="50000"/>
              </a:spcBef>
            </a:pPr>
            <a:r>
              <a:rPr lang="en-US" b="1"/>
              <a:t>   B. Vì sao Giô-na chạy trốn và điều quan trọng của 4:2</a:t>
            </a:r>
          </a:p>
          <a:p>
            <a:pPr algn="l">
              <a:spcBef>
                <a:spcPct val="50000"/>
              </a:spcBef>
            </a:pPr>
            <a:r>
              <a:rPr lang="en-US" b="1"/>
              <a:t>   C. Sách Giô-na được Chúa Giê-xu đề cập đến</a:t>
            </a:r>
          </a:p>
          <a:p>
            <a:pPr algn="l">
              <a:spcBef>
                <a:spcPct val="50000"/>
              </a:spcBef>
            </a:pPr>
            <a:r>
              <a:rPr lang="en-US" b="1"/>
              <a:t>III. Ngụ ý / sứ điệp</a:t>
            </a:r>
          </a:p>
        </p:txBody>
      </p:sp>
      <p:sp>
        <p:nvSpPr>
          <p:cNvPr id="455682" name="Text Box 3"/>
          <p:cNvSpPr txBox="1">
            <a:spLocks noChangeArrowheads="1"/>
          </p:cNvSpPr>
          <p:nvPr/>
        </p:nvSpPr>
        <p:spPr bwMode="auto">
          <a:xfrm>
            <a:off x="8318500" y="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latin typeface="Arial" charset="0"/>
              </a:rPr>
              <a:t>600</a:t>
            </a:r>
          </a:p>
        </p:txBody>
      </p:sp>
      <p:sp>
        <p:nvSpPr>
          <p:cNvPr id="568324" name="Rectangle 4"/>
          <p:cNvSpPr>
            <a:spLocks noGrp="1" noChangeArrowheads="1"/>
          </p:cNvSpPr>
          <p:nvPr>
            <p:ph type="title" idx="4294967295"/>
          </p:nvPr>
        </p:nvSpPr>
        <p:spPr>
          <a:xfrm>
            <a:off x="228600" y="381000"/>
            <a:ext cx="8229600" cy="914400"/>
          </a:xfrm>
        </p:spPr>
        <p:txBody>
          <a:bodyPr/>
          <a:lstStyle/>
          <a:p>
            <a:pPr algn="l">
              <a:defRPr/>
            </a:pPr>
            <a:r>
              <a:rPr kumimoji="1" lang="en-US" sz="4000" b="1" smtClean="0">
                <a:ea typeface="ＭＳ Ｐゴシック" pitchFamily="34" charset="-128"/>
              </a:rPr>
              <a:t>Những vấn đề quan trọng</a:t>
            </a:r>
          </a:p>
        </p:txBody>
      </p:sp>
      <p:pic>
        <p:nvPicPr>
          <p:cNvPr id="4556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685800"/>
            <a:ext cx="2609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eaLnBrk="1" hangingPunct="1"/>
            <a:endParaRPr lang="en-US">
              <a:cs typeface="Geneva" charset="0"/>
            </a:endParaRPr>
          </a:p>
        </p:txBody>
      </p:sp>
      <p:sp>
        <p:nvSpPr>
          <p:cNvPr id="457730"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eaLnBrk="1" hangingPunct="1"/>
            <a:endParaRPr lang="en-US">
              <a:cs typeface="Geneva" charset="0"/>
            </a:endParaRPr>
          </a:p>
        </p:txBody>
      </p:sp>
      <p:sp>
        <p:nvSpPr>
          <p:cNvPr id="457731"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algn="l" eaLnBrk="1" hangingPunct="1"/>
            <a:endParaRPr lang="en-US">
              <a:cs typeface="Geneva" charset="0"/>
            </a:endParaRPr>
          </a:p>
        </p:txBody>
      </p:sp>
      <p:sp>
        <p:nvSpPr>
          <p:cNvPr id="457732"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eaLnBrk="1" hangingPunct="1"/>
            <a:endParaRPr lang="en-US">
              <a:cs typeface="Geneva" charset="0"/>
            </a:endParaRPr>
          </a:p>
        </p:txBody>
      </p:sp>
      <p:sp>
        <p:nvSpPr>
          <p:cNvPr id="457733"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algn="l" eaLnBrk="1" hangingPunct="1"/>
            <a:endParaRPr lang="en-US">
              <a:cs typeface="Geneva" charset="0"/>
            </a:endParaRPr>
          </a:p>
        </p:txBody>
      </p:sp>
      <p:sp>
        <p:nvSpPr>
          <p:cNvPr id="457734"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eaLnBrk="1" hangingPunct="1"/>
            <a:endParaRPr lang="en-US">
              <a:cs typeface="Geneva" charset="0"/>
            </a:endParaRPr>
          </a:p>
        </p:txBody>
      </p:sp>
      <p:sp>
        <p:nvSpPr>
          <p:cNvPr id="457735"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eaLnBrk="1" hangingPunct="1"/>
            <a:endParaRPr lang="en-US">
              <a:cs typeface="Geneva" charset="0"/>
            </a:endParaRPr>
          </a:p>
        </p:txBody>
      </p:sp>
      <p:sp>
        <p:nvSpPr>
          <p:cNvPr id="457736" name="Text Box 9"/>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r>
              <a:rPr lang="en-US" b="1">
                <a:solidFill>
                  <a:srgbClr val="FFFFFF"/>
                </a:solidFill>
                <a:cs typeface="Geneva"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sz="3200">
                <a:solidFill>
                  <a:srgbClr val="FFFFFF"/>
                </a:solidFill>
                <a:cs typeface="Geneva"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sz="3200">
                <a:solidFill>
                  <a:srgbClr val="FFFFFF"/>
                </a:solidFill>
                <a:cs typeface="Geneva"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sz="3200">
                <a:solidFill>
                  <a:srgbClr val="FFFFFF"/>
                </a:solidFill>
                <a:cs typeface="Geneva"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sz="3200">
                <a:solidFill>
                  <a:srgbClr val="FFFFFF"/>
                </a:solidFill>
                <a:cs typeface="Geneva" charset="0"/>
              </a:rPr>
              <a:t>Áp-đia</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Giô-na</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A-mốt</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Ô-sê</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Ê-sai</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Mi-chê</a:t>
            </a: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Na-hum</a:t>
            </a: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Sô-phô-ni</a:t>
            </a:r>
          </a:p>
        </p:txBody>
      </p:sp>
      <p:sp>
        <p:nvSpPr>
          <p:cNvPr id="114709"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Ha-ba-cúc</a:t>
            </a:r>
          </a:p>
        </p:txBody>
      </p:sp>
      <p:sp>
        <p:nvSpPr>
          <p:cNvPr id="114710" name="Rectangle 22"/>
          <p:cNvSpPr>
            <a:spLocks noChangeArrowheads="1"/>
          </p:cNvSpPr>
          <p:nvPr/>
        </p:nvSpPr>
        <p:spPr bwMode="auto">
          <a:xfrm>
            <a:off x="-76200" y="5486400"/>
            <a:ext cx="1192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Giô-ên</a:t>
            </a:r>
          </a:p>
        </p:txBody>
      </p:sp>
      <p:sp>
        <p:nvSpPr>
          <p:cNvPr id="114711" name="Rectangle 23"/>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Giê-rê-mi</a:t>
            </a:r>
          </a:p>
        </p:txBody>
      </p:sp>
      <p:sp>
        <p:nvSpPr>
          <p:cNvPr id="114712" name="Rectangle 24"/>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Ca Thương</a:t>
            </a:r>
          </a:p>
        </p:txBody>
      </p:sp>
      <p:sp>
        <p:nvSpPr>
          <p:cNvPr id="114713" name="Rectangle 25"/>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Đa-ni-ên</a:t>
            </a:r>
          </a:p>
        </p:txBody>
      </p:sp>
      <p:sp>
        <p:nvSpPr>
          <p:cNvPr id="114714" name="Rectangle 26"/>
          <p:cNvSpPr>
            <a:spLocks noChangeArrowheads="1"/>
          </p:cNvSpPr>
          <p:nvPr/>
        </p:nvSpPr>
        <p:spPr bwMode="auto">
          <a:xfrm>
            <a:off x="1692275" y="5867400"/>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Ê-xê-chi-ên</a:t>
            </a:r>
          </a:p>
        </p:txBody>
      </p:sp>
      <p:sp>
        <p:nvSpPr>
          <p:cNvPr id="114715" name="Rectangle 27"/>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20000"/>
              </a:spcBef>
              <a:buClr>
                <a:schemeClr val="accent2"/>
              </a:buClr>
              <a:buSzPct val="110000"/>
            </a:pPr>
            <a:r>
              <a:rPr lang="en-US">
                <a:solidFill>
                  <a:srgbClr val="FFFFFF"/>
                </a:solidFill>
                <a:latin typeface="Arial" charset="0"/>
                <a:cs typeface="Geneva" charset="0"/>
              </a:rPr>
              <a:t>A-ghê</a:t>
            </a:r>
          </a:p>
        </p:txBody>
      </p:sp>
      <p:sp>
        <p:nvSpPr>
          <p:cNvPr id="114716" name="Rectangle 28"/>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20000"/>
              </a:spcBef>
              <a:buClr>
                <a:schemeClr val="accent2"/>
              </a:buClr>
              <a:buSzPct val="110000"/>
            </a:pPr>
            <a:r>
              <a:rPr lang="en-US">
                <a:solidFill>
                  <a:srgbClr val="FFFFFF"/>
                </a:solidFill>
                <a:latin typeface="Arial" charset="0"/>
                <a:cs typeface="Geneva" charset="0"/>
              </a:rPr>
              <a:t>Xa-cha-ri</a:t>
            </a:r>
          </a:p>
        </p:txBody>
      </p:sp>
      <p:sp>
        <p:nvSpPr>
          <p:cNvPr id="114717" name="Rectangle 29"/>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lang="en-US">
                <a:solidFill>
                  <a:srgbClr val="FFFFFF"/>
                </a:solidFill>
                <a:latin typeface="Arial" charset="0"/>
                <a:cs typeface="Geneva" charset="0"/>
              </a:rPr>
              <a:t>Ma-la-chi</a:t>
            </a:r>
          </a:p>
        </p:txBody>
      </p:sp>
      <p:sp>
        <p:nvSpPr>
          <p:cNvPr id="661534" name="Rectangle 30"/>
          <p:cNvSpPr>
            <a:spLocks noGrp="1" noChangeArrowheads="1"/>
          </p:cNvSpPr>
          <p:nvPr>
            <p:ph type="ctrTitle" idx="4294967295"/>
          </p:nvPr>
        </p:nvSpPr>
        <p:spPr>
          <a:xfrm>
            <a:off x="1600200" y="0"/>
            <a:ext cx="6477000" cy="914400"/>
          </a:xfrm>
          <a:solidFill>
            <a:schemeClr val="bg2"/>
          </a:solidFill>
          <a:effectLst>
            <a:outerShdw blurRad="63500" dist="35907" dir="16979964" algn="ctr" rotWithShape="0">
              <a:srgbClr val="808080">
                <a:alpha val="75000"/>
              </a:srgbClr>
            </a:outerShdw>
          </a:effectLst>
        </p:spPr>
        <p:txBody>
          <a:bodyPr/>
          <a:lstStyle/>
          <a:p>
            <a:pPr eaLnBrk="1" hangingPunct="1">
              <a:defRPr/>
            </a:pPr>
            <a:r>
              <a:rPr kumimoji="1" lang="en-US" smtClean="0">
                <a:solidFill>
                  <a:srgbClr val="000000"/>
                </a:solidFill>
                <a:ea typeface="ＭＳ Ｐゴシック" pitchFamily="34" charset="-128"/>
              </a:rPr>
              <a:t>Placing the Prophets</a:t>
            </a:r>
            <a:endParaRPr kumimoji="1" lang="en-US" smtClean="0">
              <a:ea typeface="ＭＳ Ｐゴシック" pitchFamily="34" charset="-128"/>
            </a:endParaRPr>
          </a:p>
        </p:txBody>
      </p:sp>
      <p:sp>
        <p:nvSpPr>
          <p:cNvPr id="457758" name="Rectangle 31"/>
          <p:cNvSpPr>
            <a:spLocks noChangeArrowheads="1"/>
          </p:cNvSpPr>
          <p:nvPr/>
        </p:nvSpPr>
        <p:spPr bwMode="auto">
          <a:xfrm>
            <a:off x="0" y="762000"/>
            <a:ext cx="2339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kumimoji="1" lang="en-US" b="1">
                <a:latin typeface="Arial" charset="0"/>
                <a:cs typeface="Geneva" charset="0"/>
              </a:rPr>
              <a:t>Niên đại chính</a:t>
            </a:r>
          </a:p>
        </p:txBody>
      </p:sp>
      <p:sp>
        <p:nvSpPr>
          <p:cNvPr id="457759"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Vị trí các tiên tri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14709"/>
                                        </p:tgtEl>
                                        <p:attrNameLst>
                                          <p:attrName>style.visibility</p:attrName>
                                        </p:attrNameLst>
                                      </p:cBhvr>
                                      <p:to>
                                        <p:strVal val="visible"/>
                                      </p:to>
                                    </p:set>
                                    <p:anim calcmode="lin" valueType="num">
                                      <p:cBhvr additive="base">
                                        <p:cTn id="79" dur="500" fill="hold"/>
                                        <p:tgtEl>
                                          <p:spTgt spid="114709"/>
                                        </p:tgtEl>
                                        <p:attrNameLst>
                                          <p:attrName>ppt_x</p:attrName>
                                        </p:attrNameLst>
                                      </p:cBhvr>
                                      <p:tavLst>
                                        <p:tav tm="0">
                                          <p:val>
                                            <p:strVal val="0-#ppt_w/2"/>
                                          </p:val>
                                        </p:tav>
                                        <p:tav tm="100000">
                                          <p:val>
                                            <p:strVal val="#ppt_x"/>
                                          </p:val>
                                        </p:tav>
                                      </p:tavLst>
                                    </p:anim>
                                    <p:anim calcmode="lin" valueType="num">
                                      <p:cBhvr additive="base">
                                        <p:cTn id="80" dur="500" fill="hold"/>
                                        <p:tgtEl>
                                          <p:spTgt spid="114709"/>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1"/>
                                        </p:tgtEl>
                                        <p:attrNameLst>
                                          <p:attrName>style.visibility</p:attrName>
                                        </p:attrNameLst>
                                      </p:cBhvr>
                                      <p:to>
                                        <p:strVal val="visible"/>
                                      </p:to>
                                    </p:set>
                                    <p:anim calcmode="lin" valueType="num">
                                      <p:cBhvr additive="base">
                                        <p:cTn id="85" dur="500" fill="hold"/>
                                        <p:tgtEl>
                                          <p:spTgt spid="114711"/>
                                        </p:tgtEl>
                                        <p:attrNameLst>
                                          <p:attrName>ppt_x</p:attrName>
                                        </p:attrNameLst>
                                      </p:cBhvr>
                                      <p:tavLst>
                                        <p:tav tm="0">
                                          <p:val>
                                            <p:strVal val="0-#ppt_w/2"/>
                                          </p:val>
                                        </p:tav>
                                        <p:tav tm="100000">
                                          <p:val>
                                            <p:strVal val="#ppt_x"/>
                                          </p:val>
                                        </p:tav>
                                      </p:tavLst>
                                    </p:anim>
                                    <p:anim calcmode="lin" valueType="num">
                                      <p:cBhvr additive="base">
                                        <p:cTn id="86" dur="500" fill="hold"/>
                                        <p:tgtEl>
                                          <p:spTgt spid="114711"/>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4712"/>
                                        </p:tgtEl>
                                        <p:attrNameLst>
                                          <p:attrName>style.visibility</p:attrName>
                                        </p:attrNameLst>
                                      </p:cBhvr>
                                      <p:to>
                                        <p:strVal val="visible"/>
                                      </p:to>
                                    </p:set>
                                    <p:anim calcmode="lin" valueType="num">
                                      <p:cBhvr additive="base">
                                        <p:cTn id="91" dur="500" fill="hold"/>
                                        <p:tgtEl>
                                          <p:spTgt spid="114712"/>
                                        </p:tgtEl>
                                        <p:attrNameLst>
                                          <p:attrName>ppt_x</p:attrName>
                                        </p:attrNameLst>
                                      </p:cBhvr>
                                      <p:tavLst>
                                        <p:tav tm="0">
                                          <p:val>
                                            <p:strVal val="0-#ppt_w/2"/>
                                          </p:val>
                                        </p:tav>
                                        <p:tav tm="100000">
                                          <p:val>
                                            <p:strVal val="#ppt_x"/>
                                          </p:val>
                                        </p:tav>
                                      </p:tavLst>
                                    </p:anim>
                                    <p:anim calcmode="lin" valueType="num">
                                      <p:cBhvr additive="base">
                                        <p:cTn id="92" dur="500" fill="hold"/>
                                        <p:tgtEl>
                                          <p:spTgt spid="114712"/>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14713"/>
                                        </p:tgtEl>
                                        <p:attrNameLst>
                                          <p:attrName>style.visibility</p:attrName>
                                        </p:attrNameLst>
                                      </p:cBhvr>
                                      <p:to>
                                        <p:strVal val="visible"/>
                                      </p:to>
                                    </p:set>
                                    <p:anim calcmode="lin" valueType="num">
                                      <p:cBhvr additive="base">
                                        <p:cTn id="97" dur="500" fill="hold"/>
                                        <p:tgtEl>
                                          <p:spTgt spid="114713"/>
                                        </p:tgtEl>
                                        <p:attrNameLst>
                                          <p:attrName>ppt_x</p:attrName>
                                        </p:attrNameLst>
                                      </p:cBhvr>
                                      <p:tavLst>
                                        <p:tav tm="0">
                                          <p:val>
                                            <p:strVal val="0-#ppt_w/2"/>
                                          </p:val>
                                        </p:tav>
                                        <p:tav tm="100000">
                                          <p:val>
                                            <p:strVal val="#ppt_x"/>
                                          </p:val>
                                        </p:tav>
                                      </p:tavLst>
                                    </p:anim>
                                    <p:anim calcmode="lin" valueType="num">
                                      <p:cBhvr additive="base">
                                        <p:cTn id="98" dur="500" fill="hold"/>
                                        <p:tgtEl>
                                          <p:spTgt spid="114713"/>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14714"/>
                                        </p:tgtEl>
                                        <p:attrNameLst>
                                          <p:attrName>style.visibility</p:attrName>
                                        </p:attrNameLst>
                                      </p:cBhvr>
                                      <p:to>
                                        <p:strVal val="visible"/>
                                      </p:to>
                                    </p:set>
                                    <p:anim calcmode="lin" valueType="num">
                                      <p:cBhvr additive="base">
                                        <p:cTn id="103" dur="500" fill="hold"/>
                                        <p:tgtEl>
                                          <p:spTgt spid="114714"/>
                                        </p:tgtEl>
                                        <p:attrNameLst>
                                          <p:attrName>ppt_x</p:attrName>
                                        </p:attrNameLst>
                                      </p:cBhvr>
                                      <p:tavLst>
                                        <p:tav tm="0">
                                          <p:val>
                                            <p:strVal val="0-#ppt_w/2"/>
                                          </p:val>
                                        </p:tav>
                                        <p:tav tm="100000">
                                          <p:val>
                                            <p:strVal val="#ppt_x"/>
                                          </p:val>
                                        </p:tav>
                                      </p:tavLst>
                                    </p:anim>
                                    <p:anim calcmode="lin" valueType="num">
                                      <p:cBhvr additive="base">
                                        <p:cTn id="104"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14715"/>
                                        </p:tgtEl>
                                        <p:attrNameLst>
                                          <p:attrName>style.visibility</p:attrName>
                                        </p:attrNameLst>
                                      </p:cBhvr>
                                      <p:to>
                                        <p:strVal val="visible"/>
                                      </p:to>
                                    </p:set>
                                    <p:anim calcmode="lin" valueType="num">
                                      <p:cBhvr additive="base">
                                        <p:cTn id="109" dur="500" fill="hold"/>
                                        <p:tgtEl>
                                          <p:spTgt spid="114715"/>
                                        </p:tgtEl>
                                        <p:attrNameLst>
                                          <p:attrName>ppt_x</p:attrName>
                                        </p:attrNameLst>
                                      </p:cBhvr>
                                      <p:tavLst>
                                        <p:tav tm="0">
                                          <p:val>
                                            <p:strVal val="0-#ppt_w/2"/>
                                          </p:val>
                                        </p:tav>
                                        <p:tav tm="100000">
                                          <p:val>
                                            <p:strVal val="#ppt_x"/>
                                          </p:val>
                                        </p:tav>
                                      </p:tavLst>
                                    </p:anim>
                                    <p:anim calcmode="lin" valueType="num">
                                      <p:cBhvr additive="base">
                                        <p:cTn id="110"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14716"/>
                                        </p:tgtEl>
                                        <p:attrNameLst>
                                          <p:attrName>style.visibility</p:attrName>
                                        </p:attrNameLst>
                                      </p:cBhvr>
                                      <p:to>
                                        <p:strVal val="visible"/>
                                      </p:to>
                                    </p:set>
                                    <p:anim calcmode="lin" valueType="num">
                                      <p:cBhvr additive="base">
                                        <p:cTn id="115" dur="500" fill="hold"/>
                                        <p:tgtEl>
                                          <p:spTgt spid="114716"/>
                                        </p:tgtEl>
                                        <p:attrNameLst>
                                          <p:attrName>ppt_x</p:attrName>
                                        </p:attrNameLst>
                                      </p:cBhvr>
                                      <p:tavLst>
                                        <p:tav tm="0">
                                          <p:val>
                                            <p:strVal val="0-#ppt_w/2"/>
                                          </p:val>
                                        </p:tav>
                                        <p:tav tm="100000">
                                          <p:val>
                                            <p:strVal val="#ppt_x"/>
                                          </p:val>
                                        </p:tav>
                                      </p:tavLst>
                                    </p:anim>
                                    <p:anim calcmode="lin" valueType="num">
                                      <p:cBhvr additive="base">
                                        <p:cTn id="116" dur="500" fill="hold"/>
                                        <p:tgtEl>
                                          <p:spTgt spid="114716"/>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14717"/>
                                        </p:tgtEl>
                                        <p:attrNameLst>
                                          <p:attrName>style.visibility</p:attrName>
                                        </p:attrNameLst>
                                      </p:cBhvr>
                                      <p:to>
                                        <p:strVal val="visible"/>
                                      </p:to>
                                    </p:set>
                                    <p:anim calcmode="lin" valueType="num">
                                      <p:cBhvr additive="base">
                                        <p:cTn id="121" dur="500" fill="hold"/>
                                        <p:tgtEl>
                                          <p:spTgt spid="114717"/>
                                        </p:tgtEl>
                                        <p:attrNameLst>
                                          <p:attrName>ppt_x</p:attrName>
                                        </p:attrNameLst>
                                      </p:cBhvr>
                                      <p:tavLst>
                                        <p:tav tm="0">
                                          <p:val>
                                            <p:strVal val="0-#ppt_w/2"/>
                                          </p:val>
                                        </p:tav>
                                        <p:tav tm="100000">
                                          <p:val>
                                            <p:strVal val="#ppt_x"/>
                                          </p:val>
                                        </p:tav>
                                      </p:tavLst>
                                    </p:anim>
                                    <p:anim calcmode="lin" valueType="num">
                                      <p:cBhvr additive="base">
                                        <p:cTn id="122" dur="500" fill="hold"/>
                                        <p:tgtEl>
                                          <p:spTgt spid="114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114716" grpId="0" autoUpdateAnimBg="0"/>
      <p:bldP spid="11471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5"/>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endParaRPr lang="en-US"/>
          </a:p>
        </p:txBody>
      </p:sp>
      <p:sp>
        <p:nvSpPr>
          <p:cNvPr id="459778" name="Rectangle 2"/>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459779" name="Rectangle 60"/>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lang="en-US">
              <a:solidFill>
                <a:srgbClr val="000000"/>
              </a:solidFill>
            </a:endParaRPr>
          </a:p>
        </p:txBody>
      </p:sp>
      <p:graphicFrame>
        <p:nvGraphicFramePr>
          <p:cNvPr id="387127" name="Group 55"/>
          <p:cNvGraphicFramePr>
            <a:graphicFrameLocks noGrp="1"/>
          </p:cNvGraphicFramePr>
          <p:nvPr/>
        </p:nvGraphicFramePr>
        <p:xfrm>
          <a:off x="0" y="0"/>
          <a:ext cx="9144000" cy="6854827"/>
        </p:xfrm>
        <a:graphic>
          <a:graphicData uri="http://schemas.openxmlformats.org/drawingml/2006/table">
            <a:tbl>
              <a:tblPr/>
              <a:tblGrid>
                <a:gridCol w="1495425"/>
                <a:gridCol w="795338"/>
                <a:gridCol w="604837"/>
                <a:gridCol w="1731963"/>
                <a:gridCol w="1784350"/>
                <a:gridCol w="522287"/>
                <a:gridCol w="595313"/>
                <a:gridCol w="1614487"/>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err="1">
                          <a:ln>
                            <a:noFill/>
                          </a:ln>
                          <a:solidFill>
                            <a:srgbClr val="FFFFFF"/>
                          </a:solidFill>
                          <a:effectLst/>
                          <a:latin typeface="Arial"/>
                          <a:ea typeface="Osaka" charset="0"/>
                          <a:cs typeface="Arial"/>
                        </a:rPr>
                        <a:t>Tình</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yêu</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thương</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của</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Đức</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Chúa</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Trời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đối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với</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dân</a:t>
                      </a:r>
                      <a:r>
                        <a:rPr kumimoji="0" lang="en-US" altLang="zh-CN" sz="2400" b="1" i="0" u="none" strike="noStrike" cap="none" normalizeH="0" baseline="0" dirty="0">
                          <a:ln>
                            <a:noFill/>
                          </a:ln>
                          <a:solidFill>
                            <a:srgbClr val="FFFFFF"/>
                          </a:solidFill>
                          <a:effectLst/>
                          <a:latin typeface="Arial"/>
                          <a:ea typeface="Osaka" charset="0"/>
                          <a:cs typeface="Arial"/>
                        </a:rPr>
                        <a:t> </a:t>
                      </a:r>
                      <a:r>
                        <a:rPr kumimoji="0" lang="en-US" altLang="zh-CN" sz="2400" b="1" i="0" u="none" strike="noStrike" cap="none" normalizeH="0" baseline="0" dirty="0" err="1">
                          <a:ln>
                            <a:noFill/>
                          </a:ln>
                          <a:solidFill>
                            <a:srgbClr val="FFFFFF"/>
                          </a:solidFill>
                          <a:effectLst/>
                          <a:latin typeface="Arial"/>
                          <a:ea typeface="Osaka" charset="0"/>
                          <a:cs typeface="Arial"/>
                        </a:rPr>
                        <a:t>ngoại</a:t>
                      </a:r>
                      <a:endParaRPr kumimoji="0" lang="en-US" altLang="zh-CN" sz="2000" b="1" i="0" u="none" strike="noStrike" cap="none" normalizeH="0" baseline="0" dirty="0">
                        <a:ln>
                          <a:noFill/>
                        </a:ln>
                        <a:solidFill>
                          <a:srgbClr val="FFFFFF"/>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Không</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vâng</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lệnh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ủy</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thác</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truyền</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giáo</a:t>
                      </a:r>
                      <a:endParaRPr kumimoji="0" lang="en-US" altLang="zh-CN" sz="40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Vâng lệnh ủy thác truyền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Ch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smtClean="0">
                          <a:ln>
                            <a:noFill/>
                          </a:ln>
                          <a:solidFill>
                            <a:schemeClr val="tx1"/>
                          </a:solidFill>
                          <a:effectLst/>
                          <a:latin typeface="Arial"/>
                          <a:ea typeface="Osaka" charset="0"/>
                          <a:cs typeface="Arial"/>
                        </a:rPr>
                        <a:t>1–2</a:t>
                      </a:r>
                      <a:endParaRPr kumimoji="0" lang="en-US" altLang="zh-CN" sz="40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Ch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smtClean="0">
                          <a:ln>
                            <a:noFill/>
                          </a:ln>
                          <a:solidFill>
                            <a:schemeClr val="tx1"/>
                          </a:solidFill>
                          <a:effectLst/>
                          <a:latin typeface="Arial"/>
                          <a:ea typeface="Osaka" charset="0"/>
                          <a:cs typeface="Arial"/>
                        </a:rPr>
                        <a:t>3–4</a:t>
                      </a:r>
                      <a:endParaRPr kumimoji="0" lang="en-US" altLang="zh-CN" sz="18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thương xót của ĐCT trên Giô-na </a:t>
                      </a:r>
                      <a:endParaRPr kumimoji="0" lang="en-US" altLang="zh-CN" sz="4000" b="1" i="0" u="none" strike="noStrike" cap="none" normalizeH="0" baseline="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thương xót của ĐCT trên Ni-ni-ve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Biển Lớn </a:t>
                      </a:r>
                      <a:endParaRPr kumimoji="0" lang="en-US" altLang="zh-CN" sz="4000" b="1" i="0" u="none" strike="noStrike" cap="none" normalizeH="0" baseline="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chemeClr val="tx1"/>
                          </a:solidFill>
                          <a:effectLst/>
                          <a:latin typeface="Arial"/>
                          <a:ea typeface="Osaka" charset="0"/>
                          <a:cs typeface="Arial"/>
                        </a:rPr>
                        <a:t>Thành</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phố</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lớn</a:t>
                      </a:r>
                      <a:r>
                        <a:rPr kumimoji="0" lang="en-US" altLang="zh-CN" sz="1800" b="1" i="0" u="none" strike="noStrike" cap="none" normalizeH="0" baseline="0" dirty="0">
                          <a:ln>
                            <a:noFill/>
                          </a:ln>
                          <a:solidFill>
                            <a:schemeClr val="tx1"/>
                          </a:solidFill>
                          <a:effectLst/>
                          <a:latin typeface="Arial"/>
                          <a:ea typeface="Osaka" charset="0"/>
                          <a:cs typeface="Arial"/>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11350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ủy thác</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1:1-2 </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Không vâng lời</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1:3</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Hệ quả</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1:4–2:10</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Tái ủy thác</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3:1-2</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Vâng lời</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3:3-4</a:t>
                      </a:r>
                      <a:endParaRPr kumimoji="0" lang="en-US" altLang="zh-CN" sz="44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Hệ quả</a:t>
                      </a:r>
                      <a:endParaRPr kumimoji="0" lang="en-US" altLang="zh-CN" sz="2000" b="1" i="0" u="none" strike="noStrike" cap="none" normalizeH="0" baseline="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3:5–4:10</a:t>
                      </a:r>
                      <a:endParaRPr kumimoji="0" lang="en-US" altLang="zh-CN" sz="2000" b="1" i="0" u="none" strike="noStrike" cap="none" normalizeH="0" baseline="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Đi</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Không</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Tự</a:t>
                      </a:r>
                      <a:r>
                        <a:rPr kumimoji="0" lang="en-US" altLang="zh-CN" sz="1800" b="1" i="0" u="none" strike="noStrike" cap="none" normalizeH="0" baseline="0" dirty="0" smtClean="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chèo</a:t>
                      </a:r>
                      <a:r>
                        <a:rPr kumimoji="0" lang="en-US" altLang="zh-CN" sz="1800" b="1" i="0" u="none" strike="noStrike" cap="none" normalizeH="0" baseline="0" dirty="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lấy</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"Lo!"</a:t>
                      </a:r>
                      <a:endParaRPr kumimoji="0" lang="en-US" altLang="zh-CN" sz="20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Đi</a:t>
                      </a:r>
                      <a:r>
                        <a:rPr kumimoji="0" lang="en-US" altLang="zh-CN" sz="1800" b="1" i="0" u="none" strike="noStrike" cap="none" normalizeH="0" baseline="0" dirty="0" smtClean="0">
                          <a:ln>
                            <a:noFill/>
                          </a:ln>
                          <a:solidFill>
                            <a:schemeClr val="tx1"/>
                          </a:solidFill>
                          <a:effectLst/>
                          <a:latin typeface="Arial"/>
                          <a:ea typeface="Osaka" charset="0"/>
                          <a:cs typeface="Arial"/>
                        </a:rPr>
                        <a:t>!"</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Yo</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44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"Whoa!"</a:t>
                      </a:r>
                      <a:endParaRPr kumimoji="0" lang="en-US" altLang="zh-CN" sz="2000" b="1" i="0" u="none" strike="noStrike" cap="none" normalizeH="0" baseline="0" dirty="0">
                        <a:ln>
                          <a:noFill/>
                        </a:ln>
                        <a:solidFill>
                          <a:schemeClr val="tx1"/>
                        </a:solidFill>
                        <a:effectLst/>
                        <a:latin typeface="Arial"/>
                        <a:ea typeface="Osaka"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a:ea typeface="Osaka" charset="0"/>
                          <a:cs typeface="Arial"/>
                        </a:rPr>
                        <a:t>"</a:t>
                      </a:r>
                      <a:r>
                        <a:rPr kumimoji="0" lang="en-US" altLang="zh-CN" sz="1800" b="1" i="0" u="none" strike="noStrike" cap="none" normalizeH="0" baseline="0" dirty="0" err="1" smtClean="0">
                          <a:ln>
                            <a:noFill/>
                          </a:ln>
                          <a:solidFill>
                            <a:schemeClr val="tx1"/>
                          </a:solidFill>
                          <a:effectLst/>
                          <a:latin typeface="Arial"/>
                          <a:ea typeface="Osaka" charset="0"/>
                          <a:cs typeface="Arial"/>
                        </a:rPr>
                        <a:t>Ô</a:t>
                      </a:r>
                      <a:r>
                        <a:rPr kumimoji="0" lang="en-US" altLang="zh-CN" sz="1800" b="1" i="0" u="none" strike="noStrike" cap="none" normalizeH="0" baseline="0" dirty="0" smtClean="0">
                          <a:ln>
                            <a:noFill/>
                          </a:ln>
                          <a:solidFill>
                            <a:schemeClr val="tx1"/>
                          </a:solidFill>
                          <a:effectLst/>
                          <a:latin typeface="Arial"/>
                          <a:ea typeface="Osaka" charset="0"/>
                          <a:cs typeface="Arial"/>
                        </a:rPr>
                        <a:t> </a:t>
                      </a:r>
                      <a:r>
                        <a:rPr kumimoji="0" lang="en-US" altLang="zh-CN" sz="1800" b="1" i="0" u="none" strike="noStrike" cap="none" normalizeH="0" baseline="0" dirty="0" err="1">
                          <a:ln>
                            <a:noFill/>
                          </a:ln>
                          <a:solidFill>
                            <a:schemeClr val="tx1"/>
                          </a:solidFill>
                          <a:effectLst/>
                          <a:latin typeface="Arial"/>
                          <a:ea typeface="Osaka" charset="0"/>
                          <a:cs typeface="Arial"/>
                        </a:rPr>
                        <a:t>không</a:t>
                      </a:r>
                      <a:r>
                        <a:rPr kumimoji="0" lang="en-US" altLang="zh-CN" sz="1800" b="1" i="0" u="none" strike="noStrike" cap="none" normalizeH="0" baseline="0" dirty="0" smtClean="0">
                          <a:ln>
                            <a:noFill/>
                          </a:ln>
                          <a:solidFill>
                            <a:schemeClr val="tx1"/>
                          </a:solidFill>
                          <a:effectLst/>
                          <a:latin typeface="Arial"/>
                          <a:ea typeface="Osaka" charset="0"/>
                          <a:cs typeface="Arial"/>
                        </a:rPr>
                        <a:t>!" </a:t>
                      </a:r>
                      <a:endParaRPr kumimoji="0" lang="en-US" altLang="zh-CN" sz="20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84313">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Tính ngoan cố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chết)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Lời cầu nguyện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sống)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Bài giảng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sống)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Sự nhăn nhó của Giô-na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Ch 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a:ea typeface="Osaka" charset="0"/>
                          <a:cs typeface="Arial"/>
                        </a:rPr>
                        <a:t>(Muốn chết)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err="1">
                          <a:ln>
                            <a:noFill/>
                          </a:ln>
                          <a:solidFill>
                            <a:schemeClr val="tx1"/>
                          </a:solidFill>
                          <a:effectLst/>
                          <a:latin typeface="Arial"/>
                          <a:ea typeface="Osaka" charset="0"/>
                          <a:cs typeface="Arial"/>
                        </a:rPr>
                        <a:t>kh</a:t>
                      </a:r>
                      <a:r>
                        <a:rPr kumimoji="0" lang="en-US" altLang="zh-CN" sz="1600" b="1" i="0" u="none" strike="noStrike" cap="none" normalizeH="0" baseline="0" dirty="0">
                          <a:ln>
                            <a:noFill/>
                          </a:ln>
                          <a:solidFill>
                            <a:schemeClr val="tx1"/>
                          </a:solidFill>
                          <a:effectLst/>
                          <a:latin typeface="Arial"/>
                          <a:ea typeface="Osaka" charset="0"/>
                          <a:cs typeface="Arial"/>
                        </a:rPr>
                        <a:t> 760 </a:t>
                      </a:r>
                      <a:r>
                        <a:rPr kumimoji="0" lang="en-US" altLang="zh-CN" sz="1400" b="1" i="0" u="none" strike="noStrike" cap="none" normalizeH="0" baseline="0" dirty="0">
                          <a:ln>
                            <a:noFill/>
                          </a:ln>
                          <a:solidFill>
                            <a:schemeClr val="tx1"/>
                          </a:solidFill>
                          <a:effectLst/>
                          <a:latin typeface="Arial"/>
                          <a:ea typeface="Osaka" charset="0"/>
                          <a:cs typeface="Arial"/>
                        </a:rPr>
                        <a:t>TC</a:t>
                      </a:r>
                      <a:endParaRPr kumimoji="0" lang="en-US" altLang="zh-CN" sz="1600" b="1" i="0" u="none" strike="noStrike" cap="none" normalizeH="0" baseline="0" dirty="0">
                        <a:ln>
                          <a:noFill/>
                        </a:ln>
                        <a:solidFill>
                          <a:schemeClr val="tx1"/>
                        </a:solidFill>
                        <a:effectLst/>
                        <a:latin typeface="Arial"/>
                        <a:ea typeface="Osaka" charset="0"/>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pic>
        <p:nvPicPr>
          <p:cNvPr id="461826" name="Picture 1" descr="jonah getting swallow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9123363"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title" idx="4294967295"/>
          </p:nvPr>
        </p:nvSpPr>
        <p:spPr>
          <a:xfrm>
            <a:off x="2124075" y="4252913"/>
            <a:ext cx="5257800" cy="2705100"/>
          </a:xfrm>
        </p:spPr>
        <p:txBody>
          <a:bodyPr/>
          <a:lstStyle/>
          <a:p>
            <a:pPr eaLnBrk="1" hangingPunct="1">
              <a:defRPr/>
            </a:pPr>
            <a:r>
              <a:rPr lang="en-US" altLang="ja-JP" sz="8000" dirty="0" smtClean="0">
                <a:solidFill>
                  <a:srgbClr val="FFFFFF"/>
                </a:solidFill>
                <a:latin typeface="Trebuchet MS" charset="0"/>
                <a:ea typeface="Osaka" charset="0"/>
                <a:cs typeface="Osaka" charset="0"/>
              </a:rPr>
              <a:t>"</a:t>
            </a:r>
            <a:r>
              <a:rPr lang="en-US" sz="8000" dirty="0" err="1" smtClean="0">
                <a:solidFill>
                  <a:srgbClr val="FFFFFF"/>
                </a:solidFill>
                <a:latin typeface="Trebuchet MS" charset="0"/>
                <a:ea typeface="Osaka" charset="0"/>
                <a:cs typeface="Osaka" charset="0"/>
              </a:rPr>
              <a:t>Không</a:t>
            </a:r>
            <a:r>
              <a:rPr lang="en-US" sz="8000" dirty="0" smtClean="0">
                <a:solidFill>
                  <a:srgbClr val="FFFFFF"/>
                </a:solidFill>
                <a:latin typeface="Trebuchet MS" charset="0"/>
                <a:ea typeface="Osaka" charset="0"/>
                <a:cs typeface="Osaka" charset="0"/>
              </a:rPr>
              <a:t>!</a:t>
            </a:r>
            <a:r>
              <a:rPr lang="en-US" altLang="ja-JP" sz="8000" dirty="0" smtClean="0">
                <a:solidFill>
                  <a:srgbClr val="FFFFFF"/>
                </a:solidFill>
                <a:latin typeface="Trebuchet MS" charset="0"/>
                <a:ea typeface="Osaka" charset="0"/>
                <a:cs typeface="Osaka" charset="0"/>
              </a:rPr>
              <a:t>"</a:t>
            </a:r>
            <a:r>
              <a:rPr lang="en-US" sz="8000" dirty="0" smtClean="0">
                <a:solidFill>
                  <a:srgbClr val="FFFFFF"/>
                </a:solidFill>
                <a:latin typeface="Trebuchet MS" charset="0"/>
                <a:ea typeface="Osaka" charset="0"/>
                <a:cs typeface="Osaka" charset="0"/>
              </a:rPr>
              <a:t> </a:t>
            </a:r>
            <a:r>
              <a:rPr lang="en-US" sz="8000" dirty="0" err="1">
                <a:solidFill>
                  <a:srgbClr val="FFFFFF"/>
                </a:solidFill>
                <a:latin typeface="Trebuchet MS" charset="0"/>
                <a:ea typeface="Osaka" charset="0"/>
                <a:cs typeface="Osaka" charset="0"/>
              </a:rPr>
              <a:t>Giô</a:t>
            </a:r>
            <a:r>
              <a:rPr lang="en-US" sz="8000" dirty="0">
                <a:solidFill>
                  <a:srgbClr val="FFFFFF"/>
                </a:solidFill>
                <a:latin typeface="Trebuchet MS" charset="0"/>
                <a:ea typeface="Osaka" charset="0"/>
                <a:cs typeface="Osaka" charset="0"/>
              </a:rPr>
              <a:t>-na 2</a:t>
            </a:r>
            <a:endParaRPr lang="en-US" sz="8000" dirty="0">
              <a:latin typeface="Trebuchet MS"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3873" name="Picture 4"/>
          <p:cNvPicPr>
            <a:picLocks noChangeAspect="1" noChangeArrowheads="1"/>
          </p:cNvPicPr>
          <p:nvPr/>
        </p:nvPicPr>
        <p:blipFill>
          <a:blip r:embed="rId3">
            <a:extLst>
              <a:ext uri="{28A0092B-C50C-407E-A947-70E740481C1C}">
                <a14:useLocalDpi xmlns:a14="http://schemas.microsoft.com/office/drawing/2010/main" val="0"/>
              </a:ext>
            </a:extLst>
          </a:blip>
          <a:srcRect l="22502" t="2733" r="4366" b="21663"/>
          <a:stretch>
            <a:fillRect/>
          </a:stretch>
        </p:blipFill>
        <p:spPr bwMode="auto">
          <a:xfrm>
            <a:off x="0" y="-76200"/>
            <a:ext cx="434498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Rectangle 2"/>
          <p:cNvSpPr>
            <a:spLocks noGrp="1" noChangeArrowheads="1"/>
          </p:cNvSpPr>
          <p:nvPr>
            <p:ph type="title"/>
          </p:nvPr>
        </p:nvSpPr>
        <p:spPr>
          <a:xfrm>
            <a:off x="381000" y="381000"/>
            <a:ext cx="3276600" cy="914400"/>
          </a:xfrm>
        </p:spPr>
        <p:txBody>
          <a:bodyPr/>
          <a:lstStyle/>
          <a:p>
            <a:pPr eaLnBrk="1" hangingPunct="1">
              <a:defRPr/>
            </a:pPr>
            <a:r>
              <a:rPr kumimoji="1" lang="en-US" b="1">
                <a:latin typeface="Trebuchet MS" charset="0"/>
                <a:ea typeface="Osaka" charset="0"/>
                <a:cs typeface="Osaka" charset="0"/>
              </a:rPr>
              <a:t>Cá lớn?</a:t>
            </a:r>
          </a:p>
        </p:txBody>
      </p:sp>
      <p:pic>
        <p:nvPicPr>
          <p:cNvPr id="463875" name="Picture 7"/>
          <p:cNvPicPr>
            <a:picLocks noChangeAspect="1" noChangeArrowheads="1"/>
          </p:cNvPicPr>
          <p:nvPr/>
        </p:nvPicPr>
        <p:blipFill>
          <a:blip r:embed="rId4">
            <a:extLst>
              <a:ext uri="{28A0092B-C50C-407E-A947-70E740481C1C}">
                <a14:useLocalDpi xmlns:a14="http://schemas.microsoft.com/office/drawing/2010/main" val="0"/>
              </a:ext>
            </a:extLst>
          </a:blip>
          <a:srcRect l="3017" r="8434"/>
          <a:stretch>
            <a:fillRect/>
          </a:stretch>
        </p:blipFill>
        <p:spPr bwMode="auto">
          <a:xfrm>
            <a:off x="4343400" y="-152400"/>
            <a:ext cx="4800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6" name="Rectangle 8"/>
          <p:cNvSpPr>
            <a:spLocks noChangeArrowheads="1"/>
          </p:cNvSpPr>
          <p:nvPr/>
        </p:nvSpPr>
        <p:spPr bwMode="auto">
          <a:xfrm>
            <a:off x="4343400" y="419100"/>
            <a:ext cx="3352800" cy="838200"/>
          </a:xfrm>
          <a:prstGeom prst="rect">
            <a:avLst/>
          </a:prstGeom>
          <a:noFill/>
          <a:ln>
            <a:noFill/>
          </a:ln>
          <a:effectLst>
            <a:outerShdw dist="25399" dir="2700000" algn="ctr" rotWithShape="0">
              <a:srgbClr val="030201">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kumimoji="1" lang="en-US" sz="4400" b="1">
                <a:solidFill>
                  <a:srgbClr val="FFFFFF"/>
                </a:solidFill>
              </a:rPr>
              <a:t>Hay cá voi??</a:t>
            </a:r>
          </a:p>
        </p:txBody>
      </p:sp>
      <p:sp>
        <p:nvSpPr>
          <p:cNvPr id="291843" name="Rectangle 3"/>
          <p:cNvSpPr>
            <a:spLocks noChangeArrowheads="1"/>
          </p:cNvSpPr>
          <p:nvPr/>
        </p:nvSpPr>
        <p:spPr bwMode="auto">
          <a:xfrm>
            <a:off x="2286000" y="1905000"/>
            <a:ext cx="4419600" cy="1600200"/>
          </a:xfrm>
          <a:prstGeom prst="rect">
            <a:avLst/>
          </a:prstGeom>
          <a:solidFill>
            <a:schemeClr val="tx2"/>
          </a:solidFill>
          <a:ln>
            <a:noFill/>
          </a:ln>
          <a:effectLst>
            <a:outerShdw dist="12699" dir="5100221" algn="ctr" rotWithShape="0">
              <a:srgbClr val="FFFFFF">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 typeface="Times" charset="0"/>
              <a:buNone/>
            </a:pPr>
            <a:r>
              <a:rPr kumimoji="1" lang="en-US" sz="4000" b="1">
                <a:solidFill>
                  <a:srgbClr val="FFFFFF"/>
                </a:solidFill>
                <a:latin typeface="Trebuchet MS" charset="0"/>
              </a:rPr>
              <a:t>The Bible:</a:t>
            </a:r>
          </a:p>
          <a:p>
            <a:pPr marL="342900" indent="-342900" eaLnBrk="1" hangingPunct="1">
              <a:spcBef>
                <a:spcPct val="20000"/>
              </a:spcBef>
              <a:buFont typeface="Times" charset="0"/>
              <a:buNone/>
            </a:pPr>
            <a:r>
              <a:rPr kumimoji="1" lang="en-US" sz="4000" b="1">
                <a:solidFill>
                  <a:srgbClr val="FFFFFF"/>
                </a:solidFill>
                <a:latin typeface="Trebuchet MS" charset="0"/>
              </a:rPr>
              <a:t>Dag (</a:t>
            </a:r>
            <a:r>
              <a:rPr kumimoji="1" lang="en-US" altLang="ja-JP" sz="4000" b="1">
                <a:solidFill>
                  <a:srgbClr val="FFFFFF"/>
                </a:solidFill>
                <a:latin typeface="Trebuchet MS" charset="0"/>
              </a:rPr>
              <a:t>"fish")</a:t>
            </a:r>
            <a:endParaRPr kumimoji="1" lang="en-US" sz="4000" b="1">
              <a:solidFill>
                <a:srgbClr val="FFFFFF"/>
              </a:solidFill>
              <a:latin typeface="Trebuchet MS"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91843">
                                            <p:bg/>
                                          </p:spTgt>
                                        </p:tgtEl>
                                        <p:attrNameLst>
                                          <p:attrName>style.visibility</p:attrName>
                                        </p:attrNameLst>
                                      </p:cBhvr>
                                      <p:to>
                                        <p:strVal val="visible"/>
                                      </p:to>
                                    </p:set>
                                    <p:animEffect transition="in" filter="fade">
                                      <p:cBhvr>
                                        <p:cTn id="7" dur="2000"/>
                                        <p:tgtEl>
                                          <p:spTgt spid="291843">
                                            <p:bg/>
                                          </p:spTgt>
                                        </p:tgtEl>
                                      </p:cBhvr>
                                    </p:animEffect>
                                    <p:anim calcmode="lin" valueType="num">
                                      <p:cBhvr>
                                        <p:cTn id="8" dur="2000" fill="hold"/>
                                        <p:tgtEl>
                                          <p:spTgt spid="291843">
                                            <p:bg/>
                                          </p:spTgt>
                                        </p:tgtEl>
                                        <p:attrNameLst>
                                          <p:attrName>style.rotation</p:attrName>
                                        </p:attrNameLst>
                                      </p:cBhvr>
                                      <p:tavLst>
                                        <p:tav tm="0">
                                          <p:val>
                                            <p:fltVal val="720"/>
                                          </p:val>
                                        </p:tav>
                                        <p:tav tm="100000">
                                          <p:val>
                                            <p:fltVal val="0"/>
                                          </p:val>
                                        </p:tav>
                                      </p:tavLst>
                                    </p:anim>
                                    <p:anim calcmode="lin" valueType="num">
                                      <p:cBhvr>
                                        <p:cTn id="9" dur="2000" fill="hold"/>
                                        <p:tgtEl>
                                          <p:spTgt spid="291843">
                                            <p:bg/>
                                          </p:spTgt>
                                        </p:tgtEl>
                                        <p:attrNameLst>
                                          <p:attrName>ppt_h</p:attrName>
                                        </p:attrNameLst>
                                      </p:cBhvr>
                                      <p:tavLst>
                                        <p:tav tm="0">
                                          <p:val>
                                            <p:fltVal val="0"/>
                                          </p:val>
                                        </p:tav>
                                        <p:tav tm="100000">
                                          <p:val>
                                            <p:strVal val="#ppt_h"/>
                                          </p:val>
                                        </p:tav>
                                      </p:tavLst>
                                    </p:anim>
                                    <p:anim calcmode="lin" valueType="num">
                                      <p:cBhvr>
                                        <p:cTn id="10" dur="2000" fill="hold"/>
                                        <p:tgtEl>
                                          <p:spTgt spid="29184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91843">
                                            <p:txEl>
                                              <p:pRg st="0" end="0"/>
                                            </p:txEl>
                                          </p:spTgt>
                                        </p:tgtEl>
                                        <p:attrNameLst>
                                          <p:attrName>style.visibility</p:attrName>
                                        </p:attrNameLst>
                                      </p:cBhvr>
                                      <p:to>
                                        <p:strVal val="visible"/>
                                      </p:to>
                                    </p:set>
                                    <p:animEffect transition="in" filter="fade">
                                      <p:cBhvr>
                                        <p:cTn id="13" dur="2000"/>
                                        <p:tgtEl>
                                          <p:spTgt spid="291843">
                                            <p:txEl>
                                              <p:pRg st="0" end="0"/>
                                            </p:txEl>
                                          </p:spTgt>
                                        </p:tgtEl>
                                      </p:cBhvr>
                                    </p:animEffect>
                                    <p:anim calcmode="lin" valueType="num">
                                      <p:cBhvr>
                                        <p:cTn id="14" dur="2000" fill="hold"/>
                                        <p:tgtEl>
                                          <p:spTgt spid="291843">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291843">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29184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291843">
                                            <p:txEl>
                                              <p:pRg st="1" end="1"/>
                                            </p:txEl>
                                          </p:spTgt>
                                        </p:tgtEl>
                                        <p:attrNameLst>
                                          <p:attrName>style.visibility</p:attrName>
                                        </p:attrNameLst>
                                      </p:cBhvr>
                                      <p:to>
                                        <p:strVal val="visible"/>
                                      </p:to>
                                    </p:set>
                                    <p:animEffect transition="in" filter="fade">
                                      <p:cBhvr>
                                        <p:cTn id="21" dur="2000"/>
                                        <p:tgtEl>
                                          <p:spTgt spid="291843">
                                            <p:txEl>
                                              <p:pRg st="1" end="1"/>
                                            </p:txEl>
                                          </p:spTgt>
                                        </p:tgtEl>
                                      </p:cBhvr>
                                    </p:animEffect>
                                    <p:anim calcmode="lin" valueType="num">
                                      <p:cBhvr>
                                        <p:cTn id="22" dur="2000" fill="hold"/>
                                        <p:tgtEl>
                                          <p:spTgt spid="291843">
                                            <p:txEl>
                                              <p:pRg st="1" end="1"/>
                                            </p:txEl>
                                          </p:spTgt>
                                        </p:tgtEl>
                                        <p:attrNameLst>
                                          <p:attrName>style.rotation</p:attrName>
                                        </p:attrNameLst>
                                      </p:cBhvr>
                                      <p:tavLst>
                                        <p:tav tm="0">
                                          <p:val>
                                            <p:fltVal val="720"/>
                                          </p:val>
                                        </p:tav>
                                        <p:tav tm="100000">
                                          <p:val>
                                            <p:fltVal val="0"/>
                                          </p:val>
                                        </p:tav>
                                      </p:tavLst>
                                    </p:anim>
                                    <p:anim calcmode="lin" valueType="num">
                                      <p:cBhvr>
                                        <p:cTn id="23" dur="2000" fill="hold"/>
                                        <p:tgtEl>
                                          <p:spTgt spid="291843">
                                            <p:txEl>
                                              <p:pRg st="1" end="1"/>
                                            </p:txEl>
                                          </p:spTgt>
                                        </p:tgtEl>
                                        <p:attrNameLst>
                                          <p:attrName>ppt_h</p:attrName>
                                        </p:attrNameLst>
                                      </p:cBhvr>
                                      <p:tavLst>
                                        <p:tav tm="0">
                                          <p:val>
                                            <p:fltVal val="0"/>
                                          </p:val>
                                        </p:tav>
                                        <p:tav tm="100000">
                                          <p:val>
                                            <p:strVal val="#ppt_h"/>
                                          </p:val>
                                        </p:tav>
                                      </p:tavLst>
                                    </p:anim>
                                    <p:anim calcmode="lin" valueType="num">
                                      <p:cBhvr>
                                        <p:cTn id="24" dur="2000" fill="hold"/>
                                        <p:tgtEl>
                                          <p:spTgt spid="29184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5921"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4659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2700"/>
            <a:ext cx="68707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en-US" dirty="0" smtClean="0">
                <a:solidFill>
                  <a:schemeClr val="bg1">
                    <a:lumMod val="20000"/>
                    <a:lumOff val="80000"/>
                  </a:schemeClr>
                </a:solidFill>
              </a:rPr>
              <a:t>Inside the Fish</a:t>
            </a:r>
            <a:endParaRPr lang="en-US" dirty="0">
              <a:solidFill>
                <a:schemeClr val="bg1">
                  <a:lumMod val="20000"/>
                  <a:lumOff val="80000"/>
                </a:schemeClr>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Hiểm họa của sự thịnh vượng</a:t>
            </a:r>
          </a:p>
        </p:txBody>
      </p:sp>
      <p:graphicFrame>
        <p:nvGraphicFramePr>
          <p:cNvPr id="72825" name="Group 121"/>
          <p:cNvGraphicFramePr>
            <a:graphicFrameLocks noGrp="1"/>
          </p:cNvGraphicFramePr>
          <p:nvPr/>
        </p:nvGraphicFramePr>
        <p:xfrm>
          <a:off x="0" y="1220788"/>
          <a:ext cx="9144000" cy="5664362"/>
        </p:xfrm>
        <a:graphic>
          <a:graphicData uri="http://schemas.openxmlformats.org/drawingml/2006/table">
            <a:tbl>
              <a:tblPr/>
              <a:tblGrid>
                <a:gridCol w="2286000"/>
                <a:gridCol w="2286000"/>
                <a:gridCol w="2286000"/>
                <a:gridCol w="2286000"/>
              </a:tblGrid>
              <a:tr h="51813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Jonah</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Amos</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Hosea</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r>
              <a:tr h="67925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Responsibility Addressed</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Evangelistic</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Social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Spiritual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6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Israel’s Problem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Myopia</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Injustice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Adultery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6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God’s Attribute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Compassion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Faithfulness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6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Key Word </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Compassion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Injustice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Loyal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866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Summary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cares even for cruel Gentiles, so you should too!</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is fair with you, so you should be fair with others!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keeps His covenant with you, so be faithful to Him as well!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3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Modern Parallels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Failure in Mission Responsibility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Oppression of Maids &amp; Foreign Workers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Church’s God is Modernity</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(Methods)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21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Date of Ministry</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(approx.)</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785-758</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Beginning of</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Middle of</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End of</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561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solidFill>
                <a:srgbClr val="000000"/>
              </a:solidFill>
              <a:ea typeface="ＭＳ Ｐゴシック" charset="0"/>
              <a:cs typeface="ＭＳ Ｐゴシック" charset="0"/>
            </a:endParaRPr>
          </a:p>
        </p:txBody>
      </p:sp>
      <p:sp>
        <p:nvSpPr>
          <p:cNvPr id="365618"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000000"/>
                </a:solidFill>
                <a:latin typeface="Arial" charset="0"/>
                <a:ea typeface="ＭＳ Ｐゴシック" charset="0"/>
                <a:cs typeface="ＭＳ Ｐゴシック" charset="0"/>
              </a:rPr>
              <a:t>592</a:t>
            </a:r>
            <a:endParaRPr lang="en-US">
              <a:solidFill>
                <a:srgbClr val="000000"/>
              </a:solidFill>
              <a:latin typeface="Arial" charset="0"/>
              <a:ea typeface="ＭＳ Ｐゴシック" charset="0"/>
              <a:cs typeface="ＭＳ Ｐゴシック" charset="0"/>
            </a:endParaRPr>
          </a:p>
        </p:txBody>
      </p:sp>
      <p:sp>
        <p:nvSpPr>
          <p:cNvPr id="7" name="Rectangle 6"/>
          <p:cNvSpPr>
            <a:spLocks noChangeArrowheads="1"/>
          </p:cNvSpPr>
          <p:nvPr/>
        </p:nvSpPr>
        <p:spPr bwMode="auto">
          <a:xfrm>
            <a:off x="2268538" y="1223963"/>
            <a:ext cx="2301875" cy="5661025"/>
          </a:xfrm>
          <a:prstGeom prst="rect">
            <a:avLst/>
          </a:prstGeom>
          <a:noFill/>
          <a:ln w="76200">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hangingPunct="1"/>
            <a:endParaRPr lang="en-US">
              <a:solidFill>
                <a:srgbClr val="000000"/>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7969" name="Picture 1"/>
          <p:cNvPicPr>
            <a:picLocks noChangeAspect="1"/>
          </p:cNvPicPr>
          <p:nvPr/>
        </p:nvPicPr>
        <p:blipFill>
          <a:blip r:embed="rId3">
            <a:extLst>
              <a:ext uri="{28A0092B-C50C-407E-A947-70E740481C1C}">
                <a14:useLocalDpi xmlns:a14="http://schemas.microsoft.com/office/drawing/2010/main" val="0"/>
              </a:ext>
            </a:extLst>
          </a:blip>
          <a:srcRect l="1929" t="8423"/>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en-US" dirty="0" smtClean="0">
                <a:solidFill>
                  <a:schemeClr val="bg1">
                    <a:lumMod val="20000"/>
                    <a:lumOff val="80000"/>
                  </a:schemeClr>
                </a:solidFill>
              </a:rPr>
              <a:t>Inside the Fish</a:t>
            </a:r>
            <a:endParaRPr lang="en-US" dirty="0">
              <a:solidFill>
                <a:schemeClr val="bg1">
                  <a:lumMod val="20000"/>
                  <a:lumOff val="80000"/>
                </a:schemeClr>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mtClean="0"/>
              <a:t>Black</a:t>
            </a:r>
          </a:p>
        </p:txBody>
      </p:sp>
      <p:sp>
        <p:nvSpPr>
          <p:cNvPr id="470018"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123907" name="Rectangle 3"/>
          <p:cNvSpPr>
            <a:spLocks noGrp="1" noChangeArrowheads="1"/>
          </p:cNvSpPr>
          <p:nvPr>
            <p:ph type="title" idx="4294967295"/>
          </p:nvPr>
        </p:nvSpPr>
        <p:spPr>
          <a:xfrm>
            <a:off x="4648200" y="0"/>
            <a:ext cx="4495800" cy="2057400"/>
          </a:xfrm>
        </p:spPr>
        <p:txBody>
          <a:bodyPr/>
          <a:lstStyle/>
          <a:p>
            <a:pPr eaLnBrk="1" hangingPunct="1">
              <a:defRPr/>
            </a:pPr>
            <a:r>
              <a:rPr lang="en-US" altLang="ja-JP" sz="4000" dirty="0" smtClean="0">
                <a:solidFill>
                  <a:srgbClr val="FFFFFF"/>
                </a:solidFill>
                <a:latin typeface="Times New Roman" charset="0"/>
                <a:ea typeface="Osaka" charset="0"/>
                <a:cs typeface="Osaka" charset="0"/>
              </a:rPr>
              <a:t>"</a:t>
            </a:r>
            <a:r>
              <a:rPr lang="en-US" sz="4000" dirty="0" err="1" smtClean="0">
                <a:solidFill>
                  <a:srgbClr val="FFFFFF"/>
                </a:solidFill>
                <a:latin typeface="Times New Roman" charset="0"/>
                <a:ea typeface="Osaka" charset="0"/>
                <a:cs typeface="Osaka" charset="0"/>
              </a:rPr>
              <a:t>Truyền</a:t>
            </a:r>
            <a:r>
              <a:rPr lang="en-US" sz="4000" dirty="0" smtClean="0">
                <a:solidFill>
                  <a:srgbClr val="FFFFFF"/>
                </a:solidFill>
                <a:latin typeface="Times New Roman" charset="0"/>
                <a:ea typeface="Osaka" charset="0"/>
                <a:cs typeface="Osaka" charset="0"/>
              </a:rPr>
              <a:t> </a:t>
            </a:r>
            <a:r>
              <a:rPr lang="en-US" sz="4000" dirty="0" err="1" smtClean="0">
                <a:solidFill>
                  <a:srgbClr val="FFFFFF"/>
                </a:solidFill>
                <a:latin typeface="Times New Roman" charset="0"/>
                <a:ea typeface="Osaka" charset="0"/>
                <a:cs typeface="Osaka" charset="0"/>
              </a:rPr>
              <a:t>giảng</a:t>
            </a:r>
            <a:r>
              <a:rPr lang="en-US" altLang="ja-JP" sz="4000" dirty="0" smtClean="0">
                <a:solidFill>
                  <a:srgbClr val="FFFFFF"/>
                </a:solidFill>
                <a:latin typeface="Times New Roman" charset="0"/>
                <a:ea typeface="Osaka" charset="0"/>
                <a:cs typeface="Osaka" charset="0"/>
              </a:rPr>
              <a:t>"</a:t>
            </a:r>
            <a:r>
              <a:rPr lang="en-US" sz="4000" dirty="0" smtClean="0">
                <a:solidFill>
                  <a:srgbClr val="FFFFFF"/>
                </a:solidFill>
                <a:latin typeface="Times New Roman" charset="0"/>
                <a:ea typeface="Osaka" charset="0"/>
                <a:cs typeface="Osaka" charset="0"/>
              </a:rPr>
              <a:t> </a:t>
            </a:r>
            <a:r>
              <a:rPr lang="en-US" sz="4000" dirty="0" err="1">
                <a:solidFill>
                  <a:srgbClr val="FFFFFF"/>
                </a:solidFill>
                <a:latin typeface="Times New Roman" charset="0"/>
                <a:ea typeface="Osaka" charset="0"/>
                <a:cs typeface="Osaka" charset="0"/>
              </a:rPr>
              <a:t>cho</a:t>
            </a:r>
            <a:r>
              <a:rPr lang="en-US" sz="4000" dirty="0">
                <a:solidFill>
                  <a:srgbClr val="FFFFFF"/>
                </a:solidFill>
                <a:latin typeface="Times New Roman" charset="0"/>
                <a:ea typeface="Osaka" charset="0"/>
                <a:cs typeface="Osaka" charset="0"/>
              </a:rPr>
              <a:t> </a:t>
            </a:r>
            <a:r>
              <a:rPr lang="en-US" sz="4000" dirty="0" err="1">
                <a:solidFill>
                  <a:srgbClr val="FFFFFF"/>
                </a:solidFill>
                <a:latin typeface="Times New Roman" charset="0"/>
                <a:ea typeface="Osaka" charset="0"/>
                <a:cs typeface="Osaka" charset="0"/>
              </a:rPr>
              <a:t>người</a:t>
            </a:r>
            <a:r>
              <a:rPr lang="en-US" sz="4000" dirty="0">
                <a:solidFill>
                  <a:srgbClr val="FFFFFF"/>
                </a:solidFill>
                <a:latin typeface="Times New Roman" charset="0"/>
                <a:ea typeface="Osaka" charset="0"/>
                <a:cs typeface="Osaka" charset="0"/>
              </a:rPr>
              <a:t> </a:t>
            </a:r>
            <a:r>
              <a:rPr lang="en-US" sz="4000" dirty="0" err="1">
                <a:solidFill>
                  <a:srgbClr val="FFFFFF"/>
                </a:solidFill>
                <a:latin typeface="Times New Roman" charset="0"/>
                <a:ea typeface="Osaka" charset="0"/>
                <a:cs typeface="Osaka" charset="0"/>
              </a:rPr>
              <a:t>chưa</a:t>
            </a:r>
            <a:r>
              <a:rPr lang="en-US" sz="4000" dirty="0">
                <a:solidFill>
                  <a:srgbClr val="FFFFFF"/>
                </a:solidFill>
                <a:latin typeface="Times New Roman" charset="0"/>
                <a:ea typeface="Osaka" charset="0"/>
                <a:cs typeface="Osaka" charset="0"/>
              </a:rPr>
              <a:t> tin?</a:t>
            </a:r>
            <a:endParaRPr lang="en-US" sz="4000" dirty="0">
              <a:latin typeface="Times New Roman" charset="0"/>
              <a:ea typeface="Osaka" charset="0"/>
              <a:cs typeface="Osaka" charset="0"/>
            </a:endParaRPr>
          </a:p>
        </p:txBody>
      </p:sp>
      <p:pic>
        <p:nvPicPr>
          <p:cNvPr id="472067" name="Picture 3" descr="LeslieAll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800600" y="1981200"/>
            <a:ext cx="4267200" cy="487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defRPr/>
            </a:pPr>
            <a:r>
              <a:rPr lang="en-US" altLang="ja-JP" sz="4000" dirty="0" smtClean="0">
                <a:solidFill>
                  <a:srgbClr val="FFFFFF"/>
                </a:solidFill>
              </a:rPr>
              <a:t>"</a:t>
            </a:r>
            <a:r>
              <a:rPr lang="en-US" sz="4000" dirty="0" smtClean="0">
                <a:solidFill>
                  <a:srgbClr val="FFFFFF"/>
                </a:solidFill>
              </a:rPr>
              <a:t>…</a:t>
            </a:r>
            <a:r>
              <a:rPr lang="en-US" sz="4000" dirty="0" err="1" smtClean="0">
                <a:solidFill>
                  <a:srgbClr val="FFFFFF"/>
                </a:solidFill>
              </a:rPr>
              <a:t>ngụ</a:t>
            </a:r>
            <a:r>
              <a:rPr lang="en-US" sz="4000" dirty="0" smtClean="0">
                <a:solidFill>
                  <a:srgbClr val="FFFFFF"/>
                </a:solidFill>
              </a:rPr>
              <a:t> </a:t>
            </a:r>
            <a:r>
              <a:rPr lang="en-US" sz="4000" dirty="0" err="1" smtClean="0">
                <a:solidFill>
                  <a:srgbClr val="FFFFFF"/>
                </a:solidFill>
              </a:rPr>
              <a:t>ý</a:t>
            </a:r>
            <a:r>
              <a:rPr lang="en-US" sz="4000" dirty="0" smtClean="0">
                <a:solidFill>
                  <a:srgbClr val="FFFFFF"/>
                </a:solidFill>
              </a:rPr>
              <a:t> </a:t>
            </a:r>
            <a:r>
              <a:rPr lang="en-US" sz="4000" dirty="0" err="1" smtClean="0">
                <a:solidFill>
                  <a:srgbClr val="FFFFFF"/>
                </a:solidFill>
              </a:rPr>
              <a:t>của</a:t>
            </a:r>
            <a:r>
              <a:rPr lang="en-US" sz="4000" dirty="0" smtClean="0">
                <a:solidFill>
                  <a:srgbClr val="FFFFFF"/>
                </a:solidFill>
              </a:rPr>
              <a:t> </a:t>
            </a:r>
            <a:r>
              <a:rPr lang="en-US" sz="4000" dirty="0" err="1" smtClean="0">
                <a:solidFill>
                  <a:srgbClr val="FFFFFF"/>
                </a:solidFill>
              </a:rPr>
              <a:t>tác</a:t>
            </a:r>
            <a:r>
              <a:rPr lang="en-US" sz="4000" dirty="0" smtClean="0">
                <a:solidFill>
                  <a:srgbClr val="FFFFFF"/>
                </a:solidFill>
              </a:rPr>
              <a:t> </a:t>
            </a:r>
            <a:r>
              <a:rPr lang="en-US" sz="4000" dirty="0" err="1" smtClean="0">
                <a:solidFill>
                  <a:srgbClr val="FFFFFF"/>
                </a:solidFill>
              </a:rPr>
              <a:t>giả</a:t>
            </a:r>
            <a:r>
              <a:rPr lang="en-US" sz="4000" dirty="0" smtClean="0">
                <a:solidFill>
                  <a:srgbClr val="FFFFFF"/>
                </a:solidFill>
              </a:rPr>
              <a:t> </a:t>
            </a:r>
            <a:r>
              <a:rPr lang="en-US" sz="4000" dirty="0" err="1" smtClean="0">
                <a:solidFill>
                  <a:srgbClr val="FFFFFF"/>
                </a:solidFill>
              </a:rPr>
              <a:t>không</a:t>
            </a:r>
            <a:r>
              <a:rPr lang="en-US" sz="4000" dirty="0" smtClean="0">
                <a:solidFill>
                  <a:srgbClr val="FFFFFF"/>
                </a:solidFill>
              </a:rPr>
              <a:t> </a:t>
            </a:r>
            <a:r>
              <a:rPr lang="en-US" sz="4000" dirty="0" err="1" smtClean="0">
                <a:solidFill>
                  <a:srgbClr val="FFFFFF"/>
                </a:solidFill>
              </a:rPr>
              <a:t>chỉ</a:t>
            </a:r>
            <a:r>
              <a:rPr lang="en-US" sz="4000" dirty="0" smtClean="0">
                <a:solidFill>
                  <a:srgbClr val="FFFFFF"/>
                </a:solidFill>
              </a:rPr>
              <a:t> </a:t>
            </a:r>
            <a:r>
              <a:rPr lang="en-US" sz="4000" dirty="0" err="1" smtClean="0">
                <a:solidFill>
                  <a:srgbClr val="FFFFFF"/>
                </a:solidFill>
              </a:rPr>
              <a:t>đơn</a:t>
            </a:r>
            <a:r>
              <a:rPr lang="en-US" sz="4000" dirty="0" smtClean="0">
                <a:solidFill>
                  <a:srgbClr val="FFFFFF"/>
                </a:solidFill>
              </a:rPr>
              <a:t> </a:t>
            </a:r>
            <a:r>
              <a:rPr lang="en-US" sz="4000" dirty="0" err="1" smtClean="0">
                <a:solidFill>
                  <a:srgbClr val="FFFFFF"/>
                </a:solidFill>
              </a:rPr>
              <a:t>thuần</a:t>
            </a:r>
            <a:r>
              <a:rPr lang="en-US" sz="4000" dirty="0" smtClean="0">
                <a:solidFill>
                  <a:srgbClr val="FFFFFF"/>
                </a:solidFill>
              </a:rPr>
              <a:t> </a:t>
            </a:r>
            <a:r>
              <a:rPr lang="en-US" sz="4000" dirty="0" err="1" smtClean="0">
                <a:solidFill>
                  <a:srgbClr val="FFFFFF"/>
                </a:solidFill>
              </a:rPr>
              <a:t>mô</a:t>
            </a:r>
            <a:r>
              <a:rPr lang="en-US" sz="4000" dirty="0" smtClean="0">
                <a:solidFill>
                  <a:srgbClr val="FFFFFF"/>
                </a:solidFill>
              </a:rPr>
              <a:t> </a:t>
            </a:r>
            <a:r>
              <a:rPr lang="en-US" sz="4000" dirty="0" err="1" smtClean="0">
                <a:solidFill>
                  <a:srgbClr val="FFFFFF"/>
                </a:solidFill>
              </a:rPr>
              <a:t>tả</a:t>
            </a:r>
            <a:r>
              <a:rPr lang="en-US" sz="4000" dirty="0" smtClean="0">
                <a:solidFill>
                  <a:srgbClr val="FFFFFF"/>
                </a:solidFill>
              </a:rPr>
              <a:t> </a:t>
            </a:r>
            <a:r>
              <a:rPr lang="en-US" sz="4000" dirty="0" err="1" smtClean="0">
                <a:solidFill>
                  <a:srgbClr val="FFFFFF"/>
                </a:solidFill>
              </a:rPr>
              <a:t>sự</a:t>
            </a:r>
            <a:r>
              <a:rPr lang="en-US" sz="4000" dirty="0" smtClean="0">
                <a:solidFill>
                  <a:srgbClr val="FFFFFF"/>
                </a:solidFill>
              </a:rPr>
              <a:t> </a:t>
            </a:r>
            <a:r>
              <a:rPr lang="en-US" sz="4000" dirty="0" err="1" smtClean="0">
                <a:solidFill>
                  <a:srgbClr val="FFFFFF"/>
                </a:solidFill>
              </a:rPr>
              <a:t>thực</a:t>
            </a:r>
            <a:r>
              <a:rPr lang="en-US" sz="4000" dirty="0" smtClean="0">
                <a:solidFill>
                  <a:srgbClr val="FFFFFF"/>
                </a:solidFill>
              </a:rPr>
              <a:t> </a:t>
            </a:r>
            <a:r>
              <a:rPr lang="en-US" sz="4000" dirty="0" err="1" smtClean="0">
                <a:solidFill>
                  <a:srgbClr val="FFFFFF"/>
                </a:solidFill>
              </a:rPr>
              <a:t>lịch</a:t>
            </a:r>
            <a:r>
              <a:rPr lang="en-US" sz="4000" dirty="0" smtClean="0">
                <a:solidFill>
                  <a:srgbClr val="FFFFFF"/>
                </a:solidFill>
              </a:rPr>
              <a:t> </a:t>
            </a:r>
            <a:r>
              <a:rPr lang="en-US" sz="4000" dirty="0" err="1" smtClean="0">
                <a:solidFill>
                  <a:srgbClr val="FFFFFF"/>
                </a:solidFill>
              </a:rPr>
              <a:t>sử</a:t>
            </a:r>
            <a:r>
              <a:rPr lang="en-US" altLang="ja-JP" sz="4000" dirty="0" smtClean="0">
                <a:solidFill>
                  <a:srgbClr val="FFFFFF"/>
                </a:solidFill>
              </a:rPr>
              <a:t>"</a:t>
            </a:r>
            <a:r>
              <a:rPr lang="en-US" sz="4000" dirty="0" smtClean="0">
                <a:solidFill>
                  <a:srgbClr val="FFFFFF"/>
                </a:solidFill>
              </a:rPr>
              <a:t> </a:t>
            </a:r>
            <a:br>
              <a:rPr lang="en-US" sz="4000" dirty="0" smtClean="0">
                <a:solidFill>
                  <a:srgbClr val="FFFFFF"/>
                </a:solidFill>
              </a:rPr>
            </a:br>
            <a:r>
              <a:rPr lang="en-US" sz="4000" dirty="0" smtClean="0">
                <a:solidFill>
                  <a:srgbClr val="FFFFFF"/>
                </a:solidFill>
              </a:rPr>
              <a:t>(tr. 176).</a:t>
            </a:r>
            <a:endParaRPr lang="en-US" sz="4000" dirty="0" smtClean="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kumimoji="1" lang="en-US" smtClean="0"/>
              <a:t>Is Jonah simply just a good story for kids?</a:t>
            </a:r>
          </a:p>
        </p:txBody>
      </p:sp>
      <p:sp>
        <p:nvSpPr>
          <p:cNvPr id="474114" name="Rectangle 3"/>
          <p:cNvSpPr>
            <a:spLocks noGrp="1" noChangeArrowheads="1"/>
          </p:cNvSpPr>
          <p:nvPr>
            <p:ph type="body" idx="1"/>
          </p:nvPr>
        </p:nvSpPr>
        <p:spPr/>
        <p:txBody>
          <a:bodyPr/>
          <a:lstStyle/>
          <a:p>
            <a:pPr eaLnBrk="1" hangingPunct="1"/>
            <a:endParaRPr kumimoji="1" lang="en-US">
              <a:latin typeface="Trebuchet MS" charset="0"/>
              <a:ea typeface="Osaka" charset="0"/>
              <a:cs typeface="Osaka" charset="0"/>
            </a:endParaRPr>
          </a:p>
        </p:txBody>
      </p:sp>
      <p:pic>
        <p:nvPicPr>
          <p:cNvPr id="474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590800" y="533400"/>
            <a:ext cx="5334000" cy="823913"/>
          </a:xfrm>
          <a:prstGeom prst="rect">
            <a:avLst/>
          </a:prstGeom>
          <a:solidFill>
            <a:srgbClr val="FFD467"/>
          </a:solidFill>
          <a:ln w="9525">
            <a:noFill/>
            <a:miter lim="800000"/>
            <a:headEnd/>
            <a:tailEnd/>
          </a:ln>
          <a:effectLst>
            <a:outerShdw blurRad="63500" dist="126999" dir="11939858" algn="ctr" rotWithShape="0">
              <a:srgbClr val="FFFFFF">
                <a:alpha val="74998"/>
              </a:srgbClr>
            </a:outerShdw>
          </a:effectLst>
        </p:spPr>
        <p:txBody>
          <a:bodyPr>
            <a:spAutoFit/>
          </a:bodyPr>
          <a:lstStyle/>
          <a:p>
            <a:pPr eaLnBrk="1" hangingPunct="1">
              <a:spcBef>
                <a:spcPct val="50000"/>
              </a:spcBef>
              <a:defRPr/>
            </a:pPr>
            <a:r>
              <a:rPr lang="en-US" sz="4800" b="1">
                <a:solidFill>
                  <a:srgbClr val="030201"/>
                </a:solidFill>
                <a:latin typeface="Times New Roman" pitchFamily="18" charset="0"/>
                <a:ea typeface="Osaka" pitchFamily="-107" charset="-128"/>
                <a:cs typeface="+mn-cs"/>
              </a:rPr>
              <a:t>Tin hay không?</a:t>
            </a:r>
            <a:endParaRPr lang="en-US" sz="4800">
              <a:solidFill>
                <a:srgbClr val="030201"/>
              </a:solidFill>
              <a:latin typeface="Times New Roman" pitchFamily="18" charset="0"/>
              <a:ea typeface="Osaka" pitchFamily="-107" charset="-128"/>
              <a:cs typeface="+mn-cs"/>
            </a:endParaRPr>
          </a:p>
        </p:txBody>
      </p:sp>
      <p:sp>
        <p:nvSpPr>
          <p:cNvPr id="8" name="Text Box 7"/>
          <p:cNvSpPr txBox="1">
            <a:spLocks noChangeArrowheads="1"/>
          </p:cNvSpPr>
          <p:nvPr/>
        </p:nvSpPr>
        <p:spPr bwMode="auto">
          <a:xfrm>
            <a:off x="8213725" y="193675"/>
            <a:ext cx="527050" cy="366713"/>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en-US" sz="1800" b="1" kern="0">
                <a:solidFill>
                  <a:sysClr val="windowText" lastClr="000000"/>
                </a:solidFill>
                <a:latin typeface="Times New Roman" pitchFamily="-112" charset="0"/>
                <a:ea typeface="+mn-ea"/>
                <a:cs typeface="+mn-cs"/>
              </a:rPr>
              <a:t>601</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593725" y="1173163"/>
            <a:ext cx="7315200" cy="946150"/>
          </a:xfrm>
          <a:prstGeom prst="rect">
            <a:avLst/>
          </a:prstGeom>
          <a:solidFill>
            <a:srgbClr val="800080"/>
          </a:solidFill>
          <a:ln w="9525">
            <a:noFill/>
            <a:miter lim="800000"/>
            <a:headEnd/>
            <a:tailEnd/>
          </a:ln>
          <a:effectLst>
            <a:outerShdw blurRad="63500" dist="93718" dir="203707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spcBef>
                <a:spcPct val="50000"/>
              </a:spcBef>
              <a:defRPr/>
            </a:pPr>
            <a:r>
              <a:rPr lang="en-US" sz="2800" b="1" smtClean="0">
                <a:solidFill>
                  <a:schemeClr val="tx2"/>
                </a:solidFill>
                <a:effectLst>
                  <a:outerShdw blurRad="38100" dist="38100" dir="2700000" algn="tl">
                    <a:srgbClr val="000000"/>
                  </a:outerShdw>
                </a:effectLst>
                <a:cs typeface="Arial" charset="0"/>
              </a:rPr>
              <a:t>Tính lịch sử của Giô-na bị nhiều người phủ nhận qua những vấn đề này:</a:t>
            </a:r>
          </a:p>
        </p:txBody>
      </p:sp>
      <p:sp>
        <p:nvSpPr>
          <p:cNvPr id="10244" name="Text Box 4"/>
          <p:cNvSpPr txBox="1">
            <a:spLocks noChangeArrowheads="1"/>
          </p:cNvSpPr>
          <p:nvPr/>
        </p:nvSpPr>
        <p:spPr bwMode="auto">
          <a:xfrm>
            <a:off x="800100" y="2222500"/>
            <a:ext cx="8343900" cy="1801813"/>
          </a:xfrm>
          <a:prstGeom prst="rect">
            <a:avLst/>
          </a:prstGeom>
          <a:noFill/>
          <a:ln w="9525">
            <a:noFill/>
            <a:miter lim="800000"/>
            <a:headEnd/>
            <a:tailEnd/>
          </a:ln>
          <a:effectLst>
            <a:outerShdw blurRad="63500" dist="93718" dir="2037072" algn="ctr" rotWithShape="0">
              <a:schemeClr val="bg2">
                <a:alpha val="74998"/>
              </a:schemeClr>
            </a:outerShdw>
          </a:effectLst>
        </p:spPr>
        <p:txBody>
          <a:bodyPr>
            <a:spAutoFit/>
          </a:bodyPr>
          <a:lstStyle>
            <a:lvl1pPr marL="465138" indent="-465138">
              <a:tabLst>
                <a:tab pos="465138" algn="l"/>
              </a:tabLst>
              <a:defRPr sz="2400">
                <a:solidFill>
                  <a:schemeClr val="tx1"/>
                </a:solidFill>
                <a:latin typeface="Times New Roman" charset="0"/>
                <a:ea typeface="Osaka" charset="0"/>
                <a:cs typeface="Osaka" charset="0"/>
              </a:defRPr>
            </a:lvl1pPr>
            <a:lvl2pPr marL="742950" indent="-285750">
              <a:tabLst>
                <a:tab pos="465138" algn="l"/>
              </a:tabLst>
              <a:defRPr sz="2400">
                <a:solidFill>
                  <a:schemeClr val="tx1"/>
                </a:solidFill>
                <a:latin typeface="Times New Roman" charset="0"/>
                <a:ea typeface="Osaka" charset="0"/>
                <a:cs typeface="Osaka" charset="0"/>
              </a:defRPr>
            </a:lvl2pPr>
            <a:lvl3pPr marL="1143000" indent="-228600">
              <a:tabLst>
                <a:tab pos="465138" algn="l"/>
              </a:tabLst>
              <a:defRPr sz="2400">
                <a:solidFill>
                  <a:schemeClr val="tx1"/>
                </a:solidFill>
                <a:latin typeface="Times New Roman" charset="0"/>
                <a:ea typeface="Osaka" charset="0"/>
                <a:cs typeface="Osaka" charset="0"/>
              </a:defRPr>
            </a:lvl3pPr>
            <a:lvl4pPr marL="1600200" indent="-228600">
              <a:tabLst>
                <a:tab pos="465138" algn="l"/>
              </a:tabLst>
              <a:defRPr sz="2400">
                <a:solidFill>
                  <a:schemeClr val="tx1"/>
                </a:solidFill>
                <a:latin typeface="Times New Roman" charset="0"/>
                <a:ea typeface="Osaka" charset="0"/>
                <a:cs typeface="Osaka" charset="0"/>
              </a:defRPr>
            </a:lvl4pPr>
            <a:lvl5pPr marL="2057400" indent="-228600">
              <a:tabLst>
                <a:tab pos="465138" algn="l"/>
              </a:tabLst>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tabLst>
                <a:tab pos="465138" algn="l"/>
              </a:tabLs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tabLst>
                <a:tab pos="465138" algn="l"/>
              </a:tabLs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tabLst>
                <a:tab pos="465138" algn="l"/>
              </a:tabLs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tabLst>
                <a:tab pos="465138" algn="l"/>
              </a:tabLst>
              <a:defRPr sz="2400">
                <a:solidFill>
                  <a:schemeClr val="tx1"/>
                </a:solidFill>
                <a:latin typeface="Times New Roman" charset="0"/>
                <a:ea typeface="Osaka" charset="0"/>
                <a:cs typeface="Osaka" charset="0"/>
              </a:defRPr>
            </a:lvl9pPr>
          </a:lstStyle>
          <a:p>
            <a:pPr algn="l">
              <a:spcBef>
                <a:spcPct val="50000"/>
              </a:spcBef>
              <a:defRPr/>
            </a:pPr>
            <a:r>
              <a:rPr lang="en-US" sz="2800" b="1" smtClean="0">
                <a:effectLst>
                  <a:outerShdw blurRad="38100" dist="38100" dir="2700000" algn="tl">
                    <a:srgbClr val="000000"/>
                  </a:outerShdw>
                </a:effectLst>
                <a:cs typeface="Arial" charset="0"/>
              </a:rPr>
              <a:t>1.	Ba ngày trong một con cá lớn (1:17)</a:t>
            </a:r>
          </a:p>
          <a:p>
            <a:pPr algn="l">
              <a:spcBef>
                <a:spcPct val="50000"/>
              </a:spcBef>
              <a:defRPr/>
            </a:pPr>
            <a:r>
              <a:rPr lang="en-US" sz="2800" b="1" smtClean="0">
                <a:effectLst>
                  <a:outerShdw blurRad="38100" dist="38100" dir="2700000" algn="tl">
                    <a:srgbClr val="000000"/>
                  </a:outerShdw>
                </a:effectLst>
                <a:cs typeface="Arial" charset="0"/>
              </a:rPr>
              <a:t>2.	Cả Ni-ni-ve ăn năn (3:5)</a:t>
            </a:r>
          </a:p>
          <a:p>
            <a:pPr algn="l">
              <a:spcBef>
                <a:spcPct val="50000"/>
              </a:spcBef>
              <a:defRPr/>
            </a:pPr>
            <a:r>
              <a:rPr lang="en-US" sz="2800" b="1" smtClean="0">
                <a:effectLst>
                  <a:outerShdw blurRad="38100" dist="38100" dir="2700000" algn="tl">
                    <a:srgbClr val="000000"/>
                  </a:outerShdw>
                </a:effectLst>
                <a:cs typeface="Arial" charset="0"/>
              </a:rPr>
              <a:t>3.	Ni-ni-ve rất lớn có khoảng 120,000 người (4:11)</a:t>
            </a:r>
          </a:p>
        </p:txBody>
      </p:sp>
      <p:sp>
        <p:nvSpPr>
          <p:cNvPr id="476163" name="Text Box 6"/>
          <p:cNvSpPr txBox="1">
            <a:spLocks noChangeArrowheads="1"/>
          </p:cNvSpPr>
          <p:nvPr/>
        </p:nvSpPr>
        <p:spPr bwMode="auto">
          <a:xfrm>
            <a:off x="536575" y="4478338"/>
            <a:ext cx="7769225" cy="22272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9588" indent="-509588">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2800" b="1">
                <a:solidFill>
                  <a:srgbClr val="FFFFFF"/>
                </a:solidFill>
                <a:cs typeface="Arial" charset="0"/>
              </a:rPr>
              <a:t>Nhưng:</a:t>
            </a:r>
          </a:p>
          <a:p>
            <a:pPr algn="l">
              <a:buFontTx/>
              <a:buAutoNum type="arabicPeriod"/>
            </a:pPr>
            <a:r>
              <a:rPr lang="en-US" sz="2800" b="1">
                <a:solidFill>
                  <a:srgbClr val="FFFFFF"/>
                </a:solidFill>
                <a:cs typeface="Arial" charset="0"/>
              </a:rPr>
              <a:t>Giô-na được ghi trong 2 Vua 14:25 như một nhân vật lịch sử (tiên tri)</a:t>
            </a:r>
          </a:p>
          <a:p>
            <a:pPr algn="l">
              <a:buFontTx/>
              <a:buAutoNum type="arabicPeriod"/>
            </a:pPr>
            <a:r>
              <a:rPr lang="en-US" sz="2800" b="1">
                <a:solidFill>
                  <a:srgbClr val="FFFFFF"/>
                </a:solidFill>
                <a:cs typeface="Arial" charset="0"/>
              </a:rPr>
              <a:t>Chúa Giê-xu ủng hộ tính lịch sử của sách (</a:t>
            </a:r>
            <a:r>
              <a:rPr lang="en-US" altLang="zh-CN" sz="2800" b="1">
                <a:solidFill>
                  <a:srgbClr val="FFFFFF"/>
                </a:solidFill>
                <a:cs typeface="Arial" charset="0"/>
              </a:rPr>
              <a:t>Mat. 12:39-41)</a:t>
            </a:r>
            <a:endParaRPr lang="en-US" sz="2800" b="1">
              <a:solidFill>
                <a:srgbClr val="FFFFFF"/>
              </a:solidFill>
              <a:cs typeface="Arial" charset="0"/>
            </a:endParaRPr>
          </a:p>
        </p:txBody>
      </p:sp>
      <p:sp>
        <p:nvSpPr>
          <p:cNvPr id="476164" name="Text Box 8"/>
          <p:cNvSpPr txBox="1">
            <a:spLocks noChangeArrowheads="1"/>
          </p:cNvSpPr>
          <p:nvPr/>
        </p:nvSpPr>
        <p:spPr bwMode="auto">
          <a:xfrm>
            <a:off x="7862888" y="269875"/>
            <a:ext cx="1109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latin typeface="Arial" charset="0"/>
                <a:cs typeface="Arial" charset="0"/>
              </a:rPr>
              <a:t>601-3</a:t>
            </a:r>
          </a:p>
        </p:txBody>
      </p:sp>
      <p:sp>
        <p:nvSpPr>
          <p:cNvPr id="6" name="Title 5"/>
          <p:cNvSpPr>
            <a:spLocks noGrp="1"/>
          </p:cNvSpPr>
          <p:nvPr>
            <p:ph type="title" idx="4294967295"/>
          </p:nvPr>
        </p:nvSpPr>
        <p:spPr>
          <a:xfrm>
            <a:off x="0" y="304800"/>
            <a:ext cx="9144000" cy="609600"/>
          </a:xfrm>
        </p:spPr>
        <p:txBody>
          <a:bodyPr/>
          <a:lstStyle/>
          <a:p>
            <a:pPr algn="l">
              <a:defRPr/>
            </a:pPr>
            <a:r>
              <a:rPr lang="en-US" sz="3600" b="1">
                <a:latin typeface="Arial" charset="0"/>
                <a:ea typeface="ＭＳ Ｐゴシック" charset="0"/>
                <a:cs typeface="ＭＳ Ｐゴシック" charset="0"/>
              </a:rPr>
              <a:t>Vì sao không ngoại trừ Giô-na?</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82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143000"/>
          </a:xfrm>
          <a:solidFill>
            <a:srgbClr val="FF0000"/>
          </a:solidFill>
          <a:effectLst/>
        </p:spPr>
        <p:txBody>
          <a:bodyPr/>
          <a:lstStyle/>
          <a:p>
            <a:pPr>
              <a:defRPr/>
            </a:pPr>
            <a:r>
              <a:rPr lang="en-US" sz="6000" b="1" dirty="0" smtClean="0">
                <a:solidFill>
                  <a:schemeClr val="bg1">
                    <a:lumMod val="20000"/>
                    <a:lumOff val="80000"/>
                  </a:schemeClr>
                </a:solidFill>
                <a:effectLst>
                  <a:outerShdw blurRad="50800" dist="88900" dir="2700000" algn="tl" rotWithShape="0">
                    <a:srgbClr val="000000"/>
                  </a:outerShdw>
                </a:effectLst>
                <a:latin typeface="Arial"/>
                <a:cs typeface="Arial"/>
              </a:rPr>
              <a:t>Expected Responses:</a:t>
            </a:r>
            <a:endParaRPr lang="en-US" sz="6000" b="1" dirty="0">
              <a:solidFill>
                <a:schemeClr val="bg1">
                  <a:lumMod val="20000"/>
                  <a:lumOff val="80000"/>
                </a:schemeClr>
              </a:solidFill>
              <a:effectLst>
                <a:outerShdw blurRad="50800" dist="88900" dir="2700000" algn="tl" rotWithShape="0">
                  <a:srgbClr val="000000"/>
                </a:outerShdw>
              </a:effectLst>
              <a:latin typeface="Arial"/>
              <a:cs typeface="Arial"/>
            </a:endParaRPr>
          </a:p>
        </p:txBody>
      </p:sp>
      <p:sp>
        <p:nvSpPr>
          <p:cNvPr id="4" name="Title 2"/>
          <p:cNvSpPr txBox="1">
            <a:spLocks/>
          </p:cNvSpPr>
          <p:nvPr/>
        </p:nvSpPr>
        <p:spPr bwMode="auto">
          <a:xfrm>
            <a:off x="468313" y="1700213"/>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5400" b="1" smtClean="0">
                <a:solidFill>
                  <a:srgbClr val="F5F5F2"/>
                </a:solidFill>
                <a:effectLst>
                  <a:outerShdw blurRad="50800" dist="88900" dir="2700000" algn="tl" rotWithShape="0">
                    <a:srgbClr val="000000"/>
                  </a:outerShdw>
                </a:effectLst>
                <a:latin typeface="Arial" charset="0"/>
                <a:cs typeface="Arial" charset="0"/>
              </a:rPr>
              <a:t>Anger?</a:t>
            </a:r>
          </a:p>
        </p:txBody>
      </p:sp>
      <p:sp>
        <p:nvSpPr>
          <p:cNvPr id="5" name="Title 2"/>
          <p:cNvSpPr txBox="1">
            <a:spLocks/>
          </p:cNvSpPr>
          <p:nvPr/>
        </p:nvSpPr>
        <p:spPr bwMode="auto">
          <a:xfrm>
            <a:off x="468313" y="278130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5400" b="1" smtClean="0">
                <a:solidFill>
                  <a:srgbClr val="F5F5F2"/>
                </a:solidFill>
                <a:effectLst>
                  <a:outerShdw blurRad="50800" dist="88900" dir="2700000" algn="tl" rotWithShape="0">
                    <a:srgbClr val="000000"/>
                  </a:outerShdw>
                </a:effectLst>
                <a:latin typeface="Arial" charset="0"/>
                <a:cs typeface="Arial" charset="0"/>
              </a:rPr>
              <a:t>Pride?</a:t>
            </a:r>
          </a:p>
        </p:txBody>
      </p:sp>
      <p:sp>
        <p:nvSpPr>
          <p:cNvPr id="6" name="Title 2"/>
          <p:cNvSpPr txBox="1">
            <a:spLocks/>
          </p:cNvSpPr>
          <p:nvPr/>
        </p:nvSpPr>
        <p:spPr bwMode="auto">
          <a:xfrm>
            <a:off x="468313" y="3933825"/>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5400" b="1" dirty="0" smtClean="0">
                <a:solidFill>
                  <a:srgbClr val="F5F5F2"/>
                </a:solidFill>
                <a:effectLst>
                  <a:outerShdw blurRad="50800" dist="88900" dir="2700000" algn="tl" rotWithShape="0">
                    <a:srgbClr val="000000"/>
                  </a:outerShdw>
                </a:effectLst>
                <a:latin typeface="Arial" charset="0"/>
                <a:cs typeface="Arial" charset="0"/>
              </a:rPr>
              <a:t>Suicidal Depression?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ChangeArrowheads="1"/>
          </p:cNvSpPr>
          <p:nvPr>
            <p:ph type="ctrTitle"/>
          </p:nvPr>
        </p:nvSpPr>
        <p:spPr>
          <a:xfrm>
            <a:off x="838200" y="838200"/>
            <a:ext cx="7620000" cy="2590800"/>
          </a:xfrm>
        </p:spPr>
        <p:txBody>
          <a:bodyPr/>
          <a:lstStyle/>
          <a:p>
            <a:pPr eaLnBrk="1" hangingPunct="1"/>
            <a:r>
              <a:rPr lang="en-US" sz="5400" b="1">
                <a:latin typeface="Century Gothic" charset="0"/>
                <a:ea typeface="MS Pゴシック" charset="0"/>
                <a:cs typeface="MS Pゴシック" charset="0"/>
              </a:rPr>
              <a:t>The Ten Million Dollar Question</a:t>
            </a:r>
          </a:p>
        </p:txBody>
      </p:sp>
      <p:sp>
        <p:nvSpPr>
          <p:cNvPr id="48025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endParaRPr lang="en-US">
              <a:ea typeface="MS Pゴシック" charset="0"/>
              <a:cs typeface="MS Pゴシック" charset="0"/>
            </a:endParaRPr>
          </a:p>
        </p:txBody>
      </p:sp>
      <p:sp>
        <p:nvSpPr>
          <p:cNvPr id="122884" name="WordArt 4"/>
          <p:cNvSpPr>
            <a:spLocks noChangeArrowheads="1" noChangeShapeType="1" noTextEdit="1"/>
          </p:cNvSpPr>
          <p:nvPr/>
        </p:nvSpPr>
        <p:spPr bwMode="auto">
          <a:xfrm>
            <a:off x="395536" y="1143000"/>
            <a:ext cx="8150592" cy="2228850"/>
          </a:xfrm>
          <a:prstGeom prst="rect">
            <a:avLst/>
          </a:prstGeom>
          <a:effectLst/>
        </p:spPr>
        <p:txBody>
          <a:bodyPr wrap="none" fromWordArt="1">
            <a:prstTxWarp prst="textPlain">
              <a:avLst>
                <a:gd name="adj" fmla="val 50000"/>
              </a:avLst>
            </a:prstTxWarp>
          </a:bodyPr>
          <a:lstStyle/>
          <a:p>
            <a:pPr>
              <a:defRPr/>
            </a:pPr>
            <a:r>
              <a:rPr lang="en-US" sz="3600" b="1" kern="10">
                <a:ln w="12700">
                  <a:solidFill>
                    <a:srgbClr val="3333CC"/>
                  </a:solidFill>
                  <a:round/>
                  <a:headEnd/>
                  <a:tailEnd/>
                </a:ln>
                <a:solidFill>
                  <a:srgbClr val="FFFFFF"/>
                </a:solidFill>
                <a:effectLst>
                  <a:glow rad="228600">
                    <a:schemeClr val="tx1"/>
                  </a:glow>
                  <a:outerShdw blurRad="63500" dist="46662" dir="2115817" algn="ctr" rotWithShape="0">
                    <a:srgbClr val="9999FF">
                      <a:alpha val="74998"/>
                    </a:srgbClr>
                  </a:outerShdw>
                </a:effectLst>
                <a:latin typeface="Arial"/>
                <a:ea typeface="Arial"/>
                <a:cs typeface="Arial"/>
              </a:rPr>
              <a:t>Câu hỏi một triệu đô</a:t>
            </a:r>
          </a:p>
        </p:txBody>
      </p:sp>
      <p:sp>
        <p:nvSpPr>
          <p:cNvPr id="6" name="Rectangle 3"/>
          <p:cNvSpPr txBox="1">
            <a:spLocks noChangeArrowheads="1"/>
          </p:cNvSpPr>
          <p:nvPr/>
        </p:nvSpPr>
        <p:spPr bwMode="auto">
          <a:xfrm>
            <a:off x="662236" y="4419600"/>
            <a:ext cx="7834064" cy="2286000"/>
          </a:xfrm>
          <a:prstGeom prst="rect">
            <a:avLst/>
          </a:prstGeom>
          <a:noFill/>
          <a:ln w="9525">
            <a:noFill/>
            <a:miter lim="800000"/>
            <a:headEnd/>
            <a:tailEnd/>
          </a:ln>
          <a:effec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20000"/>
              </a:spcBef>
              <a:buSzPct val="85000"/>
              <a:buFont typeface="Wingdings" charset="0"/>
              <a:buNone/>
              <a:defRPr/>
            </a:pPr>
            <a:r>
              <a:rPr lang="en-US" sz="3600" b="1" dirty="0" err="1" smtClean="0">
                <a:solidFill>
                  <a:srgbClr val="FFFFFF"/>
                </a:solidFill>
                <a:effectLst>
                  <a:glow rad="228600">
                    <a:schemeClr val="tx1"/>
                  </a:glow>
                </a:effectLst>
                <a:latin typeface="Tahoma" charset="0"/>
                <a:ea typeface="MS Pゴシック" charset="0"/>
                <a:cs typeface="MS Pゴシック" charset="0"/>
              </a:rPr>
              <a:t>Chúng</a:t>
            </a:r>
            <a:r>
              <a:rPr lang="en-US" sz="3600" b="1" dirty="0" smtClean="0">
                <a:solidFill>
                  <a:srgbClr val="FFFFFF"/>
                </a:solidFill>
                <a:effectLst>
                  <a:glow rad="228600">
                    <a:schemeClr val="tx1"/>
                  </a:glow>
                </a:effectLst>
                <a:latin typeface="Tahoma" charset="0"/>
                <a:ea typeface="MS Pゴシック" charset="0"/>
                <a:cs typeface="MS Pゴシック" charset="0"/>
              </a:rPr>
              <a:t> ta </a:t>
            </a:r>
            <a:r>
              <a:rPr lang="en-US" sz="3600" b="1" dirty="0" err="1" smtClean="0">
                <a:solidFill>
                  <a:srgbClr val="FFFFFF"/>
                </a:solidFill>
                <a:effectLst>
                  <a:glow rad="228600">
                    <a:schemeClr val="tx1"/>
                  </a:glow>
                </a:effectLst>
                <a:latin typeface="Tahoma" charset="0"/>
                <a:ea typeface="MS Pゴシック" charset="0"/>
                <a:cs typeface="MS Pゴシック" charset="0"/>
              </a:rPr>
              <a:t>phải</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đáp</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ứng</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thế</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nào</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với</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lòng</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nhân</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từ</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của</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Đức</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Chúa</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Trời</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mặc</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dù</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tội</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lỗi</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của</a:t>
            </a:r>
            <a:r>
              <a:rPr lang="en-US" sz="3600" b="1" dirty="0" smtClean="0">
                <a:solidFill>
                  <a:srgbClr val="FFFFFF"/>
                </a:solidFill>
                <a:effectLst>
                  <a:glow rad="228600">
                    <a:schemeClr val="tx1"/>
                  </a:glow>
                </a:effectLst>
                <a:latin typeface="Tahoma" charset="0"/>
                <a:ea typeface="MS Pゴシック" charset="0"/>
                <a:cs typeface="MS Pゴシック" charset="0"/>
              </a:rPr>
              <a:t> </a:t>
            </a:r>
            <a:r>
              <a:rPr lang="en-US" sz="3600" b="1" dirty="0" err="1" smtClean="0">
                <a:solidFill>
                  <a:srgbClr val="FFFFFF"/>
                </a:solidFill>
                <a:effectLst>
                  <a:glow rad="228600">
                    <a:schemeClr val="tx1"/>
                  </a:glow>
                </a:effectLst>
                <a:latin typeface="Tahoma" charset="0"/>
                <a:ea typeface="MS Pゴシック" charset="0"/>
                <a:cs typeface="MS Pゴシック" charset="0"/>
              </a:rPr>
              <a:t>chúng</a:t>
            </a:r>
            <a:r>
              <a:rPr lang="en-US" sz="3600" b="1" dirty="0" smtClean="0">
                <a:solidFill>
                  <a:srgbClr val="FFFFFF"/>
                </a:solidFill>
                <a:effectLst>
                  <a:glow rad="228600">
                    <a:schemeClr val="tx1"/>
                  </a:glow>
                </a:effectLst>
                <a:latin typeface="Tahoma" charset="0"/>
                <a:ea typeface="MS Pゴシック" charset="0"/>
                <a:cs typeface="MS Pゴシック" charset="0"/>
              </a:rPr>
              <a:t> ta?</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281" name="Picture 4" descr="Jonah and the Wha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242888"/>
            <a:ext cx="9417051"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6" name="Rectangle 2"/>
          <p:cNvSpPr>
            <a:spLocks noGrp="1" noChangeArrowheads="1"/>
          </p:cNvSpPr>
          <p:nvPr>
            <p:ph type="ctrTitle"/>
          </p:nvPr>
        </p:nvSpPr>
        <p:spPr>
          <a:xfrm>
            <a:off x="685800" y="609600"/>
            <a:ext cx="7772400" cy="2209800"/>
          </a:xfrm>
        </p:spPr>
        <p:txBody>
          <a:bodyPr/>
          <a:lstStyle/>
          <a:p>
            <a:pPr eaLnBrk="1" hangingPunct="1">
              <a:defRPr/>
            </a:pPr>
            <a:r>
              <a:rPr lang="en-US" sz="4800" b="1">
                <a:latin typeface="Arial" charset="0"/>
                <a:ea typeface="ＭＳ Ｐゴシック" charset="0"/>
                <a:cs typeface="ＭＳ Ｐゴシック" charset="0"/>
              </a:rPr>
              <a:t>I.  Giô-na </a:t>
            </a:r>
            <a:r>
              <a:rPr lang="en-US" sz="4800" b="1">
                <a:solidFill>
                  <a:srgbClr val="FFFF00"/>
                </a:solidFill>
                <a:latin typeface="Arial" charset="0"/>
                <a:ea typeface="ＭＳ Ｐゴシック" charset="0"/>
                <a:cs typeface="ＭＳ Ｐゴシック" charset="0"/>
              </a:rPr>
              <a:t>cảm ơn</a:t>
            </a:r>
            <a:r>
              <a:rPr lang="en-US" sz="4800" b="1">
                <a:latin typeface="Arial" charset="0"/>
                <a:ea typeface="ＭＳ Ｐゴシック" charset="0"/>
                <a:cs typeface="ＭＳ Ｐゴシック" charset="0"/>
              </a:rPr>
              <a:t> Đức Chúa Trời  giải cứu ông khỏi chết chìm (1:17-2:10)</a:t>
            </a:r>
            <a:endParaRPr lang="en-US" sz="4000">
              <a:latin typeface="Arial" charset="0"/>
              <a:ea typeface="ＭＳ Ｐゴシック" charset="0"/>
              <a:cs typeface="ＭＳ Ｐゴシック" charset="0"/>
            </a:endParaRPr>
          </a:p>
        </p:txBody>
      </p:sp>
      <p:sp>
        <p:nvSpPr>
          <p:cNvPr id="481283" name="Rectangle 3"/>
          <p:cNvSpPr>
            <a:spLocks noChangeArrowheads="1"/>
          </p:cNvSpPr>
          <p:nvPr/>
        </p:nvSpPr>
        <p:spPr bwMode="auto">
          <a:xfrm>
            <a:off x="1447800" y="4038600"/>
            <a:ext cx="6400800" cy="763588"/>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hlink"/>
              </a:buClr>
              <a:buSzPct val="120000"/>
            </a:pPr>
            <a:r>
              <a:rPr lang="en-US" sz="3200">
                <a:latin typeface="Arial" charset="0"/>
                <a:ea typeface="ＭＳ Ｐゴシック" charset="0"/>
                <a:cs typeface="ＭＳ Ｐゴシック" charset="0"/>
              </a:rPr>
              <a:t>Wouldn</a:t>
            </a:r>
            <a:r>
              <a:rPr lang="fr-FR" altLang="ja-JP" sz="3200">
                <a:latin typeface="Arial" charset="0"/>
                <a:ea typeface="ＭＳ Ｐゴシック" charset="0"/>
                <a:cs typeface="ＭＳ Ｐゴシック" charset="0"/>
              </a:rPr>
              <a:t>'</a:t>
            </a:r>
            <a:r>
              <a:rPr lang="en-US" altLang="ja-JP" sz="3200">
                <a:latin typeface="Arial" charset="0"/>
                <a:ea typeface="ＭＳ Ｐゴシック" charset="0"/>
                <a:cs typeface="ＭＳ Ｐゴシック" charset="0"/>
              </a:rPr>
              <a:t>t you?</a:t>
            </a:r>
            <a:endParaRPr lang="en-US" sz="3200">
              <a:latin typeface="Arial" charset="0"/>
              <a:ea typeface="ＭＳ Ｐゴシック" charset="0"/>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230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3" name="Title 2"/>
          <p:cNvSpPr>
            <a:spLocks noGrp="1"/>
          </p:cNvSpPr>
          <p:nvPr>
            <p:ph type="title" idx="4294967295"/>
          </p:nvPr>
        </p:nvSpPr>
        <p:spPr>
          <a:xfrm>
            <a:off x="0" y="549275"/>
            <a:ext cx="9144000" cy="1844675"/>
          </a:xfrm>
        </p:spPr>
        <p:txBody>
          <a:bodyPr/>
          <a:lstStyle/>
          <a:p>
            <a:pPr algn="ctr">
              <a:defRPr/>
            </a:pPr>
            <a:r>
              <a:rPr lang="en-US" sz="6600" b="1" dirty="0" smtClean="0"/>
              <a:t>Judgment?</a:t>
            </a:r>
            <a:endParaRPr lang="en-US" sz="6600" b="1" dirty="0"/>
          </a:p>
        </p:txBody>
      </p:sp>
      <p:sp>
        <p:nvSpPr>
          <p:cNvPr id="4" name="Title 2"/>
          <p:cNvSpPr txBox="1">
            <a:spLocks/>
          </p:cNvSpPr>
          <p:nvPr/>
        </p:nvSpPr>
        <p:spPr bwMode="auto">
          <a:xfrm rot="20483687">
            <a:off x="-30163" y="2924175"/>
            <a:ext cx="9144001" cy="1846263"/>
          </a:xfrm>
          <a:prstGeom prst="rect">
            <a:avLst/>
          </a:prstGeom>
          <a:noFill/>
          <a:ln w="9525">
            <a:noFill/>
            <a:miter lim="800000"/>
            <a:headEnd/>
            <a:tailEnd/>
          </a:ln>
          <a:effectLst>
            <a:outerShdw blurRad="63500" dist="38099" dir="2700000" algn="ctr" rotWithShape="0">
              <a:srgbClr val="000000">
                <a:alpha val="75000"/>
              </a:srgbClr>
            </a:outerShdw>
          </a:effec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a:lstStyle>
          <a:p>
            <a:pPr algn="ctr">
              <a:defRPr/>
            </a:pPr>
            <a:r>
              <a:rPr lang="en-US" sz="11500" b="1" dirty="0" smtClean="0">
                <a:solidFill>
                  <a:srgbClr val="FFFF00"/>
                </a:solidFill>
                <a:latin typeface="Arial"/>
                <a:ea typeface="ＭＳ Ｐゴシック" pitchFamily="-112" charset="-128"/>
                <a:cs typeface="ＭＳ Ｐゴシック" pitchFamily="-112" charset="-128"/>
              </a:rPr>
              <a:t>Deliverance!</a:t>
            </a:r>
            <a:endParaRPr lang="en-US" sz="11500" b="1" dirty="0">
              <a:solidFill>
                <a:srgbClr val="FFFF00"/>
              </a:solidFill>
              <a:latin typeface="Arial"/>
              <a:ea typeface="ＭＳ Ｐゴシック" pitchFamily="-112" charset="-128"/>
              <a:cs typeface="ＭＳ Ｐゴシック" pitchFamily="-112" charset="-128"/>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p:txBody>
      </p:sp>
      <p:sp>
        <p:nvSpPr>
          <p:cNvPr id="484354" name="Rectangle 2"/>
          <p:cNvSpPr>
            <a:spLocks noGrp="1" noChangeArrowheads="1"/>
          </p:cNvSpPr>
          <p:nvPr>
            <p:ph type="title"/>
          </p:nvPr>
        </p:nvSpPr>
        <p:spPr>
          <a:xfrm>
            <a:off x="4876800" y="381000"/>
            <a:ext cx="3810000" cy="1143000"/>
          </a:xfrm>
        </p:spPr>
        <p:txBody>
          <a:bodyPr/>
          <a:lstStyle/>
          <a:p>
            <a:pPr eaLnBrk="1" hangingPunct="1"/>
            <a:r>
              <a:rPr kumimoji="1" lang="en-US" b="1">
                <a:latin typeface="Century Gothic" charset="0"/>
                <a:ea typeface="MS Pゴシック" charset="0"/>
                <a:cs typeface="MS Pゴシック" charset="0"/>
              </a:rPr>
              <a:t>Thi Thiên cảm tạ</a:t>
            </a:r>
          </a:p>
        </p:txBody>
      </p:sp>
      <p:pic>
        <p:nvPicPr>
          <p:cNvPr id="4843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r>
              <a:rPr kumimoji="1" lang="en-US" b="1">
                <a:latin typeface="Times New Roman" pitchFamily="-128" charset="0"/>
                <a:ea typeface="+mn-ea"/>
                <a:cs typeface="+mn-cs"/>
              </a:rPr>
              <a:t>Jonah 2</a:t>
            </a:r>
          </a:p>
        </p:txBody>
      </p:sp>
      <p:sp>
        <p:nvSpPr>
          <p:cNvPr id="484357" name="Rectangle 3"/>
          <p:cNvSpPr>
            <a:spLocks noChangeArrowheads="1"/>
          </p:cNvSpPr>
          <p:nvPr/>
        </p:nvSpPr>
        <p:spPr bwMode="auto">
          <a:xfrm>
            <a:off x="5181600" y="2286000"/>
            <a:ext cx="3505200" cy="32004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charset="0"/>
              <a:buNone/>
            </a:pPr>
            <a:r>
              <a:rPr kumimoji="1" lang="en-US" sz="2800" b="1">
                <a:latin typeface="Century Gothic" charset="0"/>
                <a:ea typeface="MS Pゴシック" charset="0"/>
                <a:cs typeface="MS Pゴシック" charset="0"/>
              </a:rPr>
              <a:t>Cầu nguyện (1-2)</a:t>
            </a:r>
          </a:p>
          <a:p>
            <a:pPr marL="342900" indent="-342900" eaLnBrk="1" hangingPunct="1">
              <a:spcBef>
                <a:spcPct val="20000"/>
              </a:spcBef>
              <a:buSzPct val="85000"/>
              <a:buFont typeface="Wingdings" charset="0"/>
              <a:buNone/>
            </a:pPr>
            <a:r>
              <a:rPr kumimoji="1" lang="en-US" sz="2800" b="1">
                <a:latin typeface="Century Gothic" charset="0"/>
                <a:ea typeface="MS Pゴシック" charset="0"/>
                <a:cs typeface="MS Pゴシック" charset="0"/>
              </a:rPr>
              <a:t>Than khóc (3-7)</a:t>
            </a:r>
          </a:p>
          <a:p>
            <a:pPr marL="342900" indent="-342900" eaLnBrk="1" hangingPunct="1">
              <a:spcBef>
                <a:spcPct val="20000"/>
              </a:spcBef>
              <a:buSzPct val="85000"/>
              <a:buFont typeface="Wingdings" charset="0"/>
              <a:buNone/>
            </a:pPr>
            <a:r>
              <a:rPr kumimoji="1" lang="en-US" sz="2800" b="1">
                <a:latin typeface="Century Gothic" charset="0"/>
                <a:ea typeface="MS Pゴシック" charset="0"/>
                <a:cs typeface="MS Pゴシック" charset="0"/>
              </a:rPr>
              <a:t>Hứa (8-9)</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eaLnBrk="1" hangingPunct="1"/>
            <a:endParaRPr lang="en-US">
              <a:solidFill>
                <a:srgbClr val="000000"/>
              </a:solidFill>
            </a:endParaRPr>
          </a:p>
        </p:txBody>
      </p:sp>
      <p:sp>
        <p:nvSpPr>
          <p:cNvPr id="366594" name="Title 1"/>
          <p:cNvSpPr>
            <a:spLocks noGrp="1"/>
          </p:cNvSpPr>
          <p:nvPr>
            <p:ph type="title"/>
          </p:nvPr>
        </p:nvSpPr>
        <p:spPr>
          <a:xfrm>
            <a:off x="685800" y="76200"/>
            <a:ext cx="7772400" cy="1143000"/>
          </a:xfrm>
        </p:spPr>
        <p:txBody>
          <a:bodyPr/>
          <a:lstStyle/>
          <a:p>
            <a:pPr eaLnBrk="1" hangingPunct="1"/>
            <a:r>
              <a:rPr lang="en-US">
                <a:solidFill>
                  <a:srgbClr val="FFFFFF"/>
                </a:solidFill>
                <a:latin typeface="Arial" charset="0"/>
                <a:ea typeface="ＭＳ Ｐゴシック" charset="0"/>
                <a:cs typeface="Arial" charset="0"/>
              </a:rPr>
              <a:t>Điều gì quan trọng nhất?</a:t>
            </a:r>
          </a:p>
        </p:txBody>
      </p:sp>
      <p:pic>
        <p:nvPicPr>
          <p:cNvPr id="366595" name="Picture 3" descr="Most-Important-Thing-Bi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0"/>
            <a:ext cx="4122738"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p:txBody>
      </p:sp>
      <p:sp>
        <p:nvSpPr>
          <p:cNvPr id="486402" name="Rectangle 2"/>
          <p:cNvSpPr>
            <a:spLocks noGrp="1" noChangeArrowheads="1"/>
          </p:cNvSpPr>
          <p:nvPr>
            <p:ph type="title"/>
          </p:nvPr>
        </p:nvSpPr>
        <p:spPr>
          <a:xfrm>
            <a:off x="4876800" y="381000"/>
            <a:ext cx="3810000" cy="1143000"/>
          </a:xfrm>
        </p:spPr>
        <p:txBody>
          <a:bodyPr/>
          <a:lstStyle/>
          <a:p>
            <a:pPr eaLnBrk="1" hangingPunct="1"/>
            <a:r>
              <a:rPr kumimoji="1" lang="en-US">
                <a:latin typeface="Tahoma" charset="0"/>
                <a:ea typeface="MS Pゴシック" charset="0"/>
                <a:cs typeface="MS Pゴシック" charset="0"/>
              </a:rPr>
              <a:t>Bài ca cảm tạ</a:t>
            </a:r>
          </a:p>
        </p:txBody>
      </p:sp>
      <p:pic>
        <p:nvPicPr>
          <p:cNvPr id="4864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r>
              <a:rPr kumimoji="1" lang="en-US" b="1">
                <a:latin typeface="Times New Roman" pitchFamily="-128" charset="0"/>
                <a:ea typeface="+mn-ea"/>
                <a:cs typeface="+mn-cs"/>
              </a:rPr>
              <a:t>Jonah 2</a:t>
            </a:r>
          </a:p>
        </p:txBody>
      </p:sp>
      <p:sp>
        <p:nvSpPr>
          <p:cNvPr id="289795" name="Rectangle 3"/>
          <p:cNvSpPr>
            <a:spLocks noChangeArrowheads="1"/>
          </p:cNvSpPr>
          <p:nvPr/>
        </p:nvSpPr>
        <p:spPr bwMode="auto">
          <a:xfrm>
            <a:off x="4953000" y="2133600"/>
            <a:ext cx="3886200" cy="41910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marL="342900" indent="-342900" eaLnBrk="1" hangingPunct="1">
              <a:spcBef>
                <a:spcPct val="20000"/>
              </a:spcBef>
              <a:buSzPct val="85000"/>
              <a:buFont typeface="Wingdings" charset="0"/>
              <a:buNone/>
              <a:defRPr/>
            </a:pPr>
            <a:r>
              <a:rPr kumimoji="1" lang="en-US" sz="3200" b="1" dirty="0" err="1">
                <a:latin typeface="Century Gothic" charset="0"/>
                <a:ea typeface="MS Pゴシック" charset="0"/>
                <a:cs typeface="MS Pゴシック" charset="0"/>
              </a:rPr>
              <a:t>Cầu</a:t>
            </a:r>
            <a:r>
              <a:rPr kumimoji="1" lang="en-US" sz="3200" b="1" dirty="0">
                <a:latin typeface="Century Gothic" charset="0"/>
                <a:ea typeface="MS Pゴシック" charset="0"/>
                <a:cs typeface="MS Pゴシック" charset="0"/>
              </a:rPr>
              <a:t> </a:t>
            </a:r>
            <a:r>
              <a:rPr kumimoji="1" lang="en-US" sz="3200" b="1" dirty="0" err="1">
                <a:latin typeface="Century Gothic" charset="0"/>
                <a:ea typeface="MS Pゴシック" charset="0"/>
                <a:cs typeface="MS Pゴシック" charset="0"/>
              </a:rPr>
              <a:t>nguyện</a:t>
            </a:r>
            <a:r>
              <a:rPr kumimoji="1" lang="en-US" sz="3200" b="1" dirty="0">
                <a:latin typeface="Century Gothic" charset="0"/>
                <a:ea typeface="MS Pゴシック" charset="0"/>
                <a:cs typeface="MS Pゴシック" charset="0"/>
              </a:rPr>
              <a:t> (1-2)</a:t>
            </a:r>
          </a:p>
          <a:p>
            <a:pPr marL="342900" indent="-342900" eaLnBrk="1" hangingPunct="1">
              <a:spcBef>
                <a:spcPct val="20000"/>
              </a:spcBef>
              <a:buSzPct val="85000"/>
              <a:buFont typeface="Wingdings" charset="0"/>
              <a:buChar char=""/>
              <a:defRPr/>
            </a:pPr>
            <a:endParaRPr kumimoji="1" lang="en-US" sz="3200" b="1" dirty="0">
              <a:latin typeface="Century Gothic" charset="0"/>
              <a:ea typeface="MS Pゴシック" charset="0"/>
              <a:cs typeface="MS Pゴシック" charset="0"/>
            </a:endParaRPr>
          </a:p>
          <a:p>
            <a:pPr marL="342900" indent="-342900" eaLnBrk="1" hangingPunct="1">
              <a:spcBef>
                <a:spcPct val="20000"/>
              </a:spcBef>
              <a:buSzPct val="85000"/>
              <a:buFont typeface="Wingdings" charset="0"/>
              <a:buNone/>
              <a:defRPr/>
            </a:pPr>
            <a:r>
              <a:rPr kumimoji="1" lang="en-US" altLang="ja-JP" sz="3200" b="1" dirty="0">
                <a:effectLst>
                  <a:outerShdw blurRad="38100" dist="38100" dir="2700000" algn="tl">
                    <a:srgbClr val="FFFFFF"/>
                  </a:outerShdw>
                </a:effectLst>
                <a:latin typeface="Century Gothic" charset="0"/>
                <a:ea typeface="MS Pゴシック" charset="0"/>
                <a:cs typeface="MS Pゴシック" charset="0"/>
              </a:rPr>
              <a:t>"</a:t>
            </a:r>
            <a:r>
              <a:rPr kumimoji="1" lang="en-US" b="1" dirty="0" err="1">
                <a:effectLst>
                  <a:outerShdw blurRad="38100" dist="38100" dir="2700000" algn="tl">
                    <a:srgbClr val="FFFFFF"/>
                  </a:outerShdw>
                </a:effectLst>
                <a:ea typeface="MS Pゴシック" charset="0"/>
                <a:cs typeface="MS Pゴシック" charset="0"/>
              </a:rPr>
              <a:t>Tôi</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gặp</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hoạn</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nạn</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kêu</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cầu</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Đức</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Giê-hô-va</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thì</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Ngài</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đã</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trả</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lời</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cho</a:t>
            </a:r>
            <a:r>
              <a:rPr kumimoji="1" lang="en-US" b="1" dirty="0">
                <a:effectLst>
                  <a:outerShdw blurRad="38100" dist="38100" dir="2700000" algn="tl">
                    <a:srgbClr val="FFFFFF"/>
                  </a:outerShdw>
                </a:effectLst>
                <a:ea typeface="MS Pゴシック" charset="0"/>
                <a:cs typeface="MS Pゴシック" charset="0"/>
              </a:rPr>
              <a:t> </a:t>
            </a:r>
            <a:r>
              <a:rPr kumimoji="1" lang="en-US" b="1" dirty="0" err="1">
                <a:effectLst>
                  <a:outerShdw blurRad="38100" dist="38100" dir="2700000" algn="tl">
                    <a:srgbClr val="FFFFFF"/>
                  </a:outerShdw>
                </a:effectLst>
                <a:ea typeface="MS Pゴシック" charset="0"/>
                <a:cs typeface="MS Pゴシック" charset="0"/>
              </a:rPr>
              <a:t>tôi</a:t>
            </a:r>
            <a:r>
              <a:rPr kumimoji="1" lang="en-US" dirty="0">
                <a:effectLst>
                  <a:outerShdw blurRad="38100" dist="38100" dir="2700000" algn="tl">
                    <a:srgbClr val="FFFFFF"/>
                  </a:outerShdw>
                </a:effectLst>
                <a:ea typeface="MS Pゴシック" charset="0"/>
                <a:cs typeface="MS Pゴシック" charset="0"/>
              </a:rPr>
              <a:t> </a:t>
            </a:r>
            <a:r>
              <a:rPr kumimoji="1" lang="en-US" sz="3200" b="1" dirty="0">
                <a:effectLst>
                  <a:outerShdw blurRad="38100" dist="38100" dir="2700000" algn="tl">
                    <a:srgbClr val="FFFFFF"/>
                  </a:outerShdw>
                </a:effectLst>
                <a:latin typeface="Century Gothic" charset="0"/>
                <a:ea typeface="MS Pゴシック" charset="0"/>
                <a:cs typeface="MS Pゴシック" charset="0"/>
              </a:rPr>
              <a:t>…</a:t>
            </a:r>
            <a:r>
              <a:rPr kumimoji="1" lang="en-US" altLang="ja-JP" sz="3200" b="1" dirty="0">
                <a:effectLst>
                  <a:outerShdw blurRad="38100" dist="38100" dir="2700000" algn="tl">
                    <a:srgbClr val="FFFFFF"/>
                  </a:outerShdw>
                </a:effectLst>
                <a:latin typeface="Century Gothic" charset="0"/>
                <a:ea typeface="MS Pゴシック" charset="0"/>
                <a:cs typeface="MS Pゴシック" charset="0"/>
              </a:rPr>
              <a:t>"</a:t>
            </a:r>
            <a:endParaRPr kumimoji="1" lang="en-US" sz="3200" b="1" dirty="0">
              <a:effectLst>
                <a:outerShdw blurRad="38100" dist="38100" dir="2700000" algn="tl">
                  <a:srgbClr val="FFFFFF"/>
                </a:outerShdw>
              </a:effectLst>
              <a:latin typeface="Century Gothic" charset="0"/>
              <a:ea typeface="MS Pゴシック" charset="0"/>
              <a:cs typeface="MS P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p:txBody>
      </p:sp>
      <p:sp>
        <p:nvSpPr>
          <p:cNvPr id="488450" name="Rectangle 2"/>
          <p:cNvSpPr>
            <a:spLocks noGrp="1" noChangeArrowheads="1"/>
          </p:cNvSpPr>
          <p:nvPr>
            <p:ph type="title"/>
          </p:nvPr>
        </p:nvSpPr>
        <p:spPr>
          <a:xfrm>
            <a:off x="4876800" y="381000"/>
            <a:ext cx="3810000" cy="1143000"/>
          </a:xfrm>
        </p:spPr>
        <p:txBody>
          <a:bodyPr/>
          <a:lstStyle/>
          <a:p>
            <a:pPr eaLnBrk="1" hangingPunct="1"/>
            <a:r>
              <a:rPr kumimoji="1" lang="en-US" sz="4000">
                <a:latin typeface="Arial" charset="0"/>
                <a:ea typeface="MS Pゴシック" charset="0"/>
                <a:cs typeface="MS Pゴシック" charset="0"/>
              </a:rPr>
              <a:t>Thi thiên cảm tạ</a:t>
            </a:r>
          </a:p>
        </p:txBody>
      </p:sp>
      <p:pic>
        <p:nvPicPr>
          <p:cNvPr id="4884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r>
              <a:rPr kumimoji="1" lang="en-US" b="1">
                <a:latin typeface="Times New Roman" pitchFamily="-128" charset="0"/>
                <a:ea typeface="+mn-ea"/>
                <a:cs typeface="+mn-cs"/>
              </a:rPr>
              <a:t>Jonah 2</a:t>
            </a:r>
          </a:p>
        </p:txBody>
      </p:sp>
      <p:sp>
        <p:nvSpPr>
          <p:cNvPr id="488453" name="Rectangle 3"/>
          <p:cNvSpPr>
            <a:spLocks noChangeArrowheads="1"/>
          </p:cNvSpPr>
          <p:nvPr/>
        </p:nvSpPr>
        <p:spPr bwMode="auto">
          <a:xfrm>
            <a:off x="4800600" y="2133600"/>
            <a:ext cx="3886200" cy="426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charset="0"/>
              <a:buNone/>
            </a:pPr>
            <a:r>
              <a:rPr kumimoji="1" lang="en-US" sz="3200" b="1">
                <a:latin typeface="Century Gothic" charset="0"/>
                <a:ea typeface="MS Pゴシック" charset="0"/>
                <a:cs typeface="MS Pゴシック" charset="0"/>
              </a:rPr>
              <a:t>Cầu nguyện (1-2)</a:t>
            </a:r>
          </a:p>
          <a:p>
            <a:pPr marL="342900" indent="-342900" eaLnBrk="1" hangingPunct="1">
              <a:spcBef>
                <a:spcPct val="20000"/>
              </a:spcBef>
              <a:buSzPct val="85000"/>
              <a:buFont typeface="Wingdings" charset="0"/>
              <a:buNone/>
            </a:pPr>
            <a:r>
              <a:rPr kumimoji="1" lang="en-US" sz="3200" b="1">
                <a:latin typeface="Century Gothic" charset="0"/>
                <a:ea typeface="MS Pゴシック" charset="0"/>
                <a:cs typeface="MS Pゴシック" charset="0"/>
              </a:rPr>
              <a:t>Than khóc (3-7)</a:t>
            </a:r>
          </a:p>
          <a:p>
            <a:pPr marL="342900" indent="-342900" eaLnBrk="1" hangingPunct="1">
              <a:spcBef>
                <a:spcPct val="20000"/>
              </a:spcBef>
              <a:buSzPct val="85000"/>
              <a:buFont typeface="Wingdings" charset="0"/>
              <a:buNone/>
            </a:pPr>
            <a:endParaRPr kumimoji="1" lang="en-US" sz="3200" b="1">
              <a:latin typeface="Century Gothic" charset="0"/>
              <a:ea typeface="MS Pゴシック" charset="0"/>
              <a:cs typeface="MS Pゴシック" charset="0"/>
            </a:endParaRPr>
          </a:p>
          <a:p>
            <a:pPr marL="342900" indent="-342900" eaLnBrk="1" hangingPunct="1">
              <a:spcBef>
                <a:spcPct val="20000"/>
              </a:spcBef>
              <a:buSzPct val="85000"/>
              <a:buFont typeface="Wingdings" charset="0"/>
              <a:buNone/>
            </a:pPr>
            <a:r>
              <a:rPr kumimoji="1" lang="en-US" altLang="ja-JP" sz="3200" b="1">
                <a:latin typeface="Century Gothic" charset="0"/>
                <a:ea typeface="MS Pゴシック" charset="0"/>
                <a:cs typeface="MS Pゴシック" charset="0"/>
              </a:rPr>
              <a:t>"Ngài quăng tôi…" </a:t>
            </a:r>
            <a:br>
              <a:rPr kumimoji="1" lang="en-US" altLang="ja-JP" sz="3200" b="1">
                <a:latin typeface="Century Gothic" charset="0"/>
                <a:ea typeface="MS Pゴシック" charset="0"/>
                <a:cs typeface="MS Pゴシック" charset="0"/>
              </a:rPr>
            </a:br>
            <a:r>
              <a:rPr kumimoji="1" lang="en-US" altLang="ja-JP" sz="3200" b="1">
                <a:latin typeface="Century Gothic" charset="0"/>
                <a:ea typeface="MS Pゴシック" charset="0"/>
                <a:cs typeface="MS Pゴシック" charset="0"/>
              </a:rPr>
              <a:t>(2:3, tk. 1:4, 5, 12, 15)</a:t>
            </a:r>
            <a:endParaRPr kumimoji="1" lang="en-US" sz="3200" b="1">
              <a:latin typeface="Century Gothic" charset="0"/>
              <a:ea typeface="MS Pゴシック" charset="0"/>
              <a:cs typeface="MS P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grpSp>
        <p:nvGrpSpPr>
          <p:cNvPr id="3" name="Group 16"/>
          <p:cNvGrpSpPr>
            <a:grpSpLocks/>
          </p:cNvGrpSpPr>
          <p:nvPr/>
        </p:nvGrpSpPr>
        <p:grpSpPr bwMode="auto">
          <a:xfrm>
            <a:off x="-152400" y="-228600"/>
            <a:ext cx="4419600" cy="3352800"/>
            <a:chOff x="-152400" y="-228600"/>
            <a:chExt cx="4419600" cy="3352800"/>
          </a:xfrm>
        </p:grpSpPr>
        <p:pic>
          <p:nvPicPr>
            <p:cNvPr id="490510" name="Picture 4"/>
            <p:cNvPicPr>
              <a:picLocks noChangeAspect="1" noChangeArrowheads="1"/>
            </p:cNvPicPr>
            <p:nvPr/>
          </p:nvPicPr>
          <p:blipFill>
            <a:blip r:embed="rId2">
              <a:lum bright="22000"/>
              <a:extLst>
                <a:ext uri="{28A0092B-C50C-407E-A947-70E740481C1C}">
                  <a14:useLocalDpi xmlns:a14="http://schemas.microsoft.com/office/drawing/2010/main" val="0"/>
                </a:ext>
              </a:extLst>
            </a:blip>
            <a:srcRect l="4199" t="9795" r="52702" b="67097"/>
            <a:stretch>
              <a:fillRect/>
            </a:stretch>
          </p:blipFill>
          <p:spPr bwMode="auto">
            <a:xfrm>
              <a:off x="-152400" y="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11" name="Title 1"/>
            <p:cNvSpPr txBox="1">
              <a:spLocks/>
            </p:cNvSpPr>
            <p:nvPr/>
          </p:nvSpPr>
          <p:spPr bwMode="auto">
            <a:xfrm>
              <a:off x="0" y="-228600"/>
              <a:ext cx="4191000" cy="18288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kumimoji="1" lang="en-US" sz="4000" b="1">
                  <a:solidFill>
                    <a:schemeClr val="tx2"/>
                  </a:solidFill>
                  <a:latin typeface="Century Gothic" charset="0"/>
                  <a:ea typeface="MS Pゴシック" charset="0"/>
                  <a:cs typeface="MS Pゴシック" charset="0"/>
                </a:rPr>
                <a:t>ĐCT</a:t>
              </a:r>
              <a:r>
                <a:rPr kumimoji="1" lang="en-US" altLang="ja-JP" sz="4000" b="1">
                  <a:solidFill>
                    <a:schemeClr val="tx2"/>
                  </a:solidFill>
                  <a:latin typeface="Century Gothic" charset="0"/>
                  <a:ea typeface="MS Pゴシック" charset="0"/>
                  <a:cs typeface="MS Pゴシック" charset="0"/>
                </a:rPr>
                <a:t>"</a:t>
              </a:r>
              <a:r>
                <a:rPr kumimoji="1" lang="en-US" altLang="ja-JP" sz="4000" b="1">
                  <a:solidFill>
                    <a:srgbClr val="800080"/>
                  </a:solidFill>
                  <a:latin typeface="Century Gothic" charset="0"/>
                  <a:ea typeface="MS Pゴシック" charset="0"/>
                  <a:cs typeface="MS Pゴシック" charset="0"/>
                </a:rPr>
                <a:t>lật" </a:t>
              </a:r>
              <a:r>
                <a:rPr kumimoji="1" lang="en-US" altLang="ja-JP" sz="4000" b="1">
                  <a:latin typeface="Century Gothic" charset="0"/>
                  <a:ea typeface="MS Pゴシック" charset="0"/>
                  <a:cs typeface="MS Pゴシック" charset="0"/>
                </a:rPr>
                <a:t>cơn bão</a:t>
              </a:r>
              <a:r>
                <a:rPr kumimoji="1" lang="en-US" altLang="ja-JP" sz="4000" b="1">
                  <a:solidFill>
                    <a:schemeClr val="tx2"/>
                  </a:solidFill>
                  <a:latin typeface="Century Gothic" charset="0"/>
                  <a:ea typeface="MS Pゴシック" charset="0"/>
                  <a:cs typeface="MS Pゴシック" charset="0"/>
                </a:rPr>
                <a:t> (1:4)</a:t>
              </a:r>
              <a:endParaRPr lang="en-US" sz="4000">
                <a:solidFill>
                  <a:schemeClr val="tx2"/>
                </a:solidFill>
                <a:latin typeface="Century Gothic" charset="0"/>
                <a:ea typeface="MS Pゴシック" charset="0"/>
                <a:cs typeface="MS Pゴシック" charset="0"/>
              </a:endParaRPr>
            </a:p>
          </p:txBody>
        </p:sp>
      </p:grpSp>
      <p:grpSp>
        <p:nvGrpSpPr>
          <p:cNvPr id="4" name="Group 17"/>
          <p:cNvGrpSpPr>
            <a:grpSpLocks/>
          </p:cNvGrpSpPr>
          <p:nvPr/>
        </p:nvGrpSpPr>
        <p:grpSpPr bwMode="auto">
          <a:xfrm>
            <a:off x="4876800" y="0"/>
            <a:ext cx="4343400" cy="3124200"/>
            <a:chOff x="4876800" y="0"/>
            <a:chExt cx="4343400" cy="3124200"/>
          </a:xfrm>
        </p:grpSpPr>
        <p:pic>
          <p:nvPicPr>
            <p:cNvPr id="490508" name="Picture 4"/>
            <p:cNvPicPr>
              <a:picLocks noChangeAspect="1" noChangeArrowheads="1"/>
            </p:cNvPicPr>
            <p:nvPr/>
          </p:nvPicPr>
          <p:blipFill>
            <a:blip r:embed="rId3">
              <a:lum bright="22000"/>
              <a:extLst>
                <a:ext uri="{28A0092B-C50C-407E-A947-70E740481C1C}">
                  <a14:useLocalDpi xmlns:a14="http://schemas.microsoft.com/office/drawing/2010/main" val="0"/>
                </a:ext>
              </a:extLst>
            </a:blip>
            <a:srcRect l="5132" t="44865" r="52411" b="34122"/>
            <a:stretch>
              <a:fillRect/>
            </a:stretch>
          </p:blipFill>
          <p:spPr bwMode="auto">
            <a:xfrm>
              <a:off x="4876800" y="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09" name="Title 1"/>
            <p:cNvSpPr txBox="1">
              <a:spLocks/>
            </p:cNvSpPr>
            <p:nvPr/>
          </p:nvSpPr>
          <p:spPr bwMode="auto">
            <a:xfrm>
              <a:off x="4953000" y="0"/>
              <a:ext cx="4191000" cy="13716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kumimoji="1" lang="en-US" sz="4000" b="1">
                  <a:solidFill>
                    <a:schemeClr val="tx2"/>
                  </a:solidFill>
                  <a:latin typeface="Century Gothic" charset="0"/>
                  <a:ea typeface="MS Pゴシック" charset="0"/>
                  <a:cs typeface="MS Pゴシック" charset="0"/>
                </a:rPr>
                <a:t>Thủy thủ </a:t>
              </a:r>
              <a:r>
                <a:rPr kumimoji="1" lang="en-US" altLang="ja-JP" sz="4000" b="1">
                  <a:solidFill>
                    <a:schemeClr val="tx2"/>
                  </a:solidFill>
                  <a:latin typeface="Century Gothic" charset="0"/>
                  <a:ea typeface="MS Pゴシック" charset="0"/>
                  <a:cs typeface="MS Pゴシック" charset="0"/>
                </a:rPr>
                <a:t>"</a:t>
              </a:r>
              <a:r>
                <a:rPr kumimoji="1" lang="en-US" altLang="ja-JP" sz="4000" b="1">
                  <a:solidFill>
                    <a:srgbClr val="800080"/>
                  </a:solidFill>
                  <a:latin typeface="Century Gothic" charset="0"/>
                  <a:ea typeface="MS Pゴシック" charset="0"/>
                  <a:cs typeface="MS Pゴシック" charset="0"/>
                </a:rPr>
                <a:t>lật đổ </a:t>
              </a:r>
              <a:r>
                <a:rPr kumimoji="1" lang="en-US" altLang="ja-JP" sz="4000" b="1">
                  <a:solidFill>
                    <a:schemeClr val="tx2"/>
                  </a:solidFill>
                  <a:latin typeface="Century Gothic" charset="0"/>
                  <a:ea typeface="MS Pゴシック" charset="0"/>
                  <a:cs typeface="MS Pゴシック" charset="0"/>
                </a:rPr>
                <a:t>hàng hóa" (1:5)</a:t>
              </a:r>
              <a:endParaRPr lang="en-US" sz="4000">
                <a:solidFill>
                  <a:schemeClr val="tx2"/>
                </a:solidFill>
                <a:latin typeface="Century Gothic" charset="0"/>
                <a:ea typeface="MS Pゴシック" charset="0"/>
                <a:cs typeface="MS Pゴシック" charset="0"/>
              </a:endParaRPr>
            </a:p>
          </p:txBody>
        </p:sp>
      </p:grpSp>
      <p:sp>
        <p:nvSpPr>
          <p:cNvPr id="490500" name="Title 1"/>
          <p:cNvSpPr>
            <a:spLocks noGrp="1"/>
          </p:cNvSpPr>
          <p:nvPr>
            <p:ph type="title"/>
          </p:nvPr>
        </p:nvSpPr>
        <p:spPr>
          <a:xfrm>
            <a:off x="152400" y="3124200"/>
            <a:ext cx="8991600" cy="609600"/>
          </a:xfrm>
        </p:spPr>
        <p:txBody>
          <a:bodyPr/>
          <a:lstStyle/>
          <a:p>
            <a:r>
              <a:rPr kumimoji="1" lang="en-US" altLang="ja-JP" b="1">
                <a:solidFill>
                  <a:schemeClr val="tx1"/>
                </a:solidFill>
                <a:latin typeface="Century Gothic" charset="0"/>
                <a:ea typeface="MS Pゴシック" charset="0"/>
                <a:cs typeface="MS Pゴシック" charset="0"/>
              </a:rPr>
              <a:t>"sự </a:t>
            </a:r>
            <a:r>
              <a:rPr kumimoji="1" lang="en-US" altLang="ja-JP" b="1">
                <a:solidFill>
                  <a:srgbClr val="800080"/>
                </a:solidFill>
                <a:latin typeface="Century Gothic" charset="0"/>
                <a:ea typeface="MS Pゴシック" charset="0"/>
                <a:cs typeface="MS Pゴシック" charset="0"/>
              </a:rPr>
              <a:t>lật đổ</a:t>
            </a:r>
            <a:r>
              <a:rPr kumimoji="1" lang="en-US" altLang="ja-JP" b="1">
                <a:solidFill>
                  <a:schemeClr val="tx1"/>
                </a:solidFill>
                <a:latin typeface="Century Gothic" charset="0"/>
                <a:ea typeface="MS Pゴシック" charset="0"/>
                <a:cs typeface="MS Pゴシック" charset="0"/>
              </a:rPr>
              <a:t>" trong Giô-na</a:t>
            </a:r>
            <a:endParaRPr lang="en-US">
              <a:solidFill>
                <a:schemeClr val="tx1"/>
              </a:solidFill>
              <a:latin typeface="Century Gothic" charset="0"/>
              <a:ea typeface="MS Pゴシック" charset="0"/>
              <a:cs typeface="MS Pゴシック" charset="0"/>
            </a:endParaRPr>
          </a:p>
        </p:txBody>
      </p:sp>
      <p:grpSp>
        <p:nvGrpSpPr>
          <p:cNvPr id="5" name="Group 18"/>
          <p:cNvGrpSpPr>
            <a:grpSpLocks/>
          </p:cNvGrpSpPr>
          <p:nvPr/>
        </p:nvGrpSpPr>
        <p:grpSpPr bwMode="auto">
          <a:xfrm>
            <a:off x="-152400" y="3581400"/>
            <a:ext cx="4419600" cy="3276600"/>
            <a:chOff x="-152400" y="3581400"/>
            <a:chExt cx="4419600" cy="3276600"/>
          </a:xfrm>
        </p:grpSpPr>
        <p:pic>
          <p:nvPicPr>
            <p:cNvPr id="490506" name="Picture 4"/>
            <p:cNvPicPr>
              <a:picLocks noChangeAspect="1" noChangeArrowheads="1"/>
            </p:cNvPicPr>
            <p:nvPr/>
          </p:nvPicPr>
          <p:blipFill>
            <a:blip r:embed="rId4">
              <a:lum bright="22000"/>
              <a:extLst>
                <a:ext uri="{28A0092B-C50C-407E-A947-70E740481C1C}">
                  <a14:useLocalDpi xmlns:a14="http://schemas.microsoft.com/office/drawing/2010/main" val="0"/>
                </a:ext>
              </a:extLst>
            </a:blip>
            <a:srcRect l="6024" t="13828" r="53717" b="66878"/>
            <a:stretch>
              <a:fillRect/>
            </a:stretch>
          </p:blipFill>
          <p:spPr bwMode="auto">
            <a:xfrm>
              <a:off x="-152400" y="38100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07" name="Title 1"/>
            <p:cNvSpPr txBox="1">
              <a:spLocks/>
            </p:cNvSpPr>
            <p:nvPr/>
          </p:nvSpPr>
          <p:spPr bwMode="auto">
            <a:xfrm>
              <a:off x="76200" y="3581400"/>
              <a:ext cx="2743200" cy="18288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kumimoji="1" lang="en-US" altLang="ja-JP" sz="4000" b="1">
                  <a:solidFill>
                    <a:schemeClr val="tx2"/>
                  </a:solidFill>
                  <a:latin typeface="Century Gothic" charset="0"/>
                  <a:ea typeface="MS Pゴシック" charset="0"/>
                  <a:cs typeface="MS Pゴシック" charset="0"/>
                </a:rPr>
                <a:t>"</a:t>
              </a:r>
              <a:r>
                <a:rPr kumimoji="1" lang="en-US" altLang="ja-JP" sz="4000" b="1">
                  <a:solidFill>
                    <a:srgbClr val="800080"/>
                  </a:solidFill>
                  <a:latin typeface="Century Gothic" charset="0"/>
                  <a:ea typeface="MS Pゴシック" charset="0"/>
                  <a:cs typeface="MS Pゴシック" charset="0"/>
                </a:rPr>
                <a:t>quăng </a:t>
              </a:r>
              <a:r>
                <a:rPr kumimoji="1" lang="en-US" altLang="ja-JP" sz="4000" b="1">
                  <a:solidFill>
                    <a:schemeClr val="tx2"/>
                  </a:solidFill>
                  <a:latin typeface="Century Gothic" charset="0"/>
                  <a:ea typeface="MS Pゴシック" charset="0"/>
                  <a:cs typeface="MS Pゴシック" charset="0"/>
                </a:rPr>
                <a:t>tôi"</a:t>
              </a:r>
              <a:br>
                <a:rPr kumimoji="1" lang="en-US" altLang="ja-JP" sz="4000" b="1">
                  <a:solidFill>
                    <a:schemeClr val="tx2"/>
                  </a:solidFill>
                  <a:latin typeface="Century Gothic" charset="0"/>
                  <a:ea typeface="MS Pゴシック" charset="0"/>
                  <a:cs typeface="MS Pゴシック" charset="0"/>
                </a:rPr>
              </a:br>
              <a:r>
                <a:rPr kumimoji="1" lang="en-US" altLang="ja-JP" sz="4000" b="1">
                  <a:solidFill>
                    <a:schemeClr val="tx2"/>
                  </a:solidFill>
                  <a:latin typeface="Century Gothic" charset="0"/>
                  <a:ea typeface="MS Pゴシック" charset="0"/>
                  <a:cs typeface="MS Pゴシック" charset="0"/>
                </a:rPr>
                <a:t>(1:12)</a:t>
              </a:r>
              <a:endParaRPr lang="en-US" sz="4000">
                <a:solidFill>
                  <a:schemeClr val="tx2"/>
                </a:solidFill>
                <a:latin typeface="Century Gothic" charset="0"/>
                <a:ea typeface="MS Pゴシック" charset="0"/>
                <a:cs typeface="MS Pゴシック" charset="0"/>
              </a:endParaRPr>
            </a:p>
          </p:txBody>
        </p:sp>
      </p:grpSp>
      <p:grpSp>
        <p:nvGrpSpPr>
          <p:cNvPr id="6" name="Group 20"/>
          <p:cNvGrpSpPr>
            <a:grpSpLocks/>
          </p:cNvGrpSpPr>
          <p:nvPr/>
        </p:nvGrpSpPr>
        <p:grpSpPr bwMode="auto">
          <a:xfrm>
            <a:off x="4724400" y="3771900"/>
            <a:ext cx="4495800" cy="3086100"/>
            <a:chOff x="4724400" y="3771900"/>
            <a:chExt cx="4495800" cy="3086100"/>
          </a:xfrm>
        </p:grpSpPr>
        <p:pic>
          <p:nvPicPr>
            <p:cNvPr id="490504" name="Picture 4"/>
            <p:cNvPicPr>
              <a:picLocks noChangeAspect="1" noChangeArrowheads="1"/>
            </p:cNvPicPr>
            <p:nvPr/>
          </p:nvPicPr>
          <p:blipFill>
            <a:blip r:embed="rId4">
              <a:lum bright="22000"/>
              <a:extLst>
                <a:ext uri="{28A0092B-C50C-407E-A947-70E740481C1C}">
                  <a14:useLocalDpi xmlns:a14="http://schemas.microsoft.com/office/drawing/2010/main" val="0"/>
                </a:ext>
              </a:extLst>
            </a:blip>
            <a:srcRect l="53957" t="8421" r="5183" b="71651"/>
            <a:stretch>
              <a:fillRect/>
            </a:stretch>
          </p:blipFill>
          <p:spPr bwMode="auto">
            <a:xfrm>
              <a:off x="48768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05" name="Title 1"/>
            <p:cNvSpPr txBox="1">
              <a:spLocks/>
            </p:cNvSpPr>
            <p:nvPr/>
          </p:nvSpPr>
          <p:spPr bwMode="auto">
            <a:xfrm>
              <a:off x="4724400" y="3771900"/>
              <a:ext cx="3810000" cy="14478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kumimoji="1" lang="en-US" altLang="ja-JP" sz="4000" b="1">
                  <a:solidFill>
                    <a:schemeClr val="tx2"/>
                  </a:solidFill>
                  <a:latin typeface="Century Gothic" charset="0"/>
                  <a:ea typeface="MS Pゴシック" charset="0"/>
                  <a:cs typeface="MS Pゴシック" charset="0"/>
                </a:rPr>
                <a:t>"Họ </a:t>
              </a:r>
              <a:r>
                <a:rPr kumimoji="1" lang="en-US" altLang="ja-JP" sz="4000" b="1">
                  <a:solidFill>
                    <a:srgbClr val="800080"/>
                  </a:solidFill>
                  <a:latin typeface="Century Gothic" charset="0"/>
                  <a:ea typeface="MS Pゴシック" charset="0"/>
                  <a:cs typeface="MS Pゴシック" charset="0"/>
                </a:rPr>
                <a:t>quăng </a:t>
              </a:r>
              <a:r>
                <a:rPr kumimoji="1" lang="en-US" altLang="ja-JP" sz="4000" b="1">
                  <a:solidFill>
                    <a:schemeClr val="tx2"/>
                  </a:solidFill>
                  <a:latin typeface="Century Gothic" charset="0"/>
                  <a:ea typeface="MS Pゴシック" charset="0"/>
                  <a:cs typeface="MS Pゴシック" charset="0"/>
                </a:rPr>
                <a:t>Giô-na" (1:15)</a:t>
              </a:r>
              <a:endParaRPr lang="en-US" sz="4000">
                <a:solidFill>
                  <a:schemeClr val="tx2"/>
                </a:solidFill>
                <a:latin typeface="Century Gothic" charset="0"/>
                <a:ea typeface="MS Pゴシック" charset="0"/>
                <a:cs typeface="MS Pゴシック" charset="0"/>
              </a:endParaRPr>
            </a:p>
          </p:txBody>
        </p:sp>
      </p:grpSp>
      <p:sp>
        <p:nvSpPr>
          <p:cNvPr id="20" name="Title 1"/>
          <p:cNvSpPr txBox="1">
            <a:spLocks/>
          </p:cNvSpPr>
          <p:nvPr/>
        </p:nvSpPr>
        <p:spPr bwMode="auto">
          <a:xfrm>
            <a:off x="4876800" y="5181600"/>
            <a:ext cx="3810000" cy="14478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kumimoji="1" lang="en-US" altLang="ja-JP" sz="4000" b="1">
                <a:solidFill>
                  <a:schemeClr val="tx2"/>
                </a:solidFill>
                <a:latin typeface="Century Gothic" charset="0"/>
                <a:ea typeface="MS Pゴシック" charset="0"/>
                <a:cs typeface="MS Pゴシック" charset="0"/>
              </a:rPr>
              <a:t>"Ngài </a:t>
            </a:r>
            <a:r>
              <a:rPr kumimoji="1" lang="en-US" altLang="ja-JP" sz="4000" b="1">
                <a:solidFill>
                  <a:srgbClr val="800080"/>
                </a:solidFill>
                <a:latin typeface="Century Gothic" charset="0"/>
                <a:ea typeface="MS Pゴシック" charset="0"/>
                <a:cs typeface="MS Pゴシック" charset="0"/>
              </a:rPr>
              <a:t>quăng </a:t>
            </a:r>
            <a:r>
              <a:rPr kumimoji="1" lang="en-US" altLang="ja-JP" sz="4000" b="1">
                <a:solidFill>
                  <a:schemeClr val="tx2"/>
                </a:solidFill>
                <a:latin typeface="Century Gothic" charset="0"/>
                <a:ea typeface="MS Pゴシック" charset="0"/>
                <a:cs typeface="MS Pゴシック" charset="0"/>
              </a:rPr>
              <a:t>tôi" (2:3)</a:t>
            </a:r>
            <a:endParaRPr lang="en-US" sz="4000">
              <a:solidFill>
                <a:schemeClr val="tx2"/>
              </a:solidFill>
              <a:latin typeface="Century Gothic" charset="0"/>
              <a:ea typeface="MS Pゴシック" charset="0"/>
              <a:cs typeface="MS P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21"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MS Pゴシック" charset="0"/>
              <a:cs typeface="MS Pゴシック" charset="0"/>
            </a:endParaRPr>
          </a:p>
        </p:txBody>
      </p:sp>
      <p:grpSp>
        <p:nvGrpSpPr>
          <p:cNvPr id="3" name="Group 20"/>
          <p:cNvGrpSpPr>
            <a:grpSpLocks/>
          </p:cNvGrpSpPr>
          <p:nvPr/>
        </p:nvGrpSpPr>
        <p:grpSpPr bwMode="auto">
          <a:xfrm>
            <a:off x="0" y="3429000"/>
            <a:ext cx="4495800" cy="3600450"/>
            <a:chOff x="-152400" y="-228600"/>
            <a:chExt cx="4495800" cy="3600400"/>
          </a:xfrm>
        </p:grpSpPr>
        <p:pic>
          <p:nvPicPr>
            <p:cNvPr id="491528" name="Picture 4"/>
            <p:cNvPicPr>
              <a:picLocks noChangeAspect="1" noChangeArrowheads="1"/>
            </p:cNvPicPr>
            <p:nvPr/>
          </p:nvPicPr>
          <p:blipFill>
            <a:blip r:embed="rId2">
              <a:lum bright="30000"/>
              <a:extLst>
                <a:ext uri="{28A0092B-C50C-407E-A947-70E740481C1C}">
                  <a14:useLocalDpi xmlns:a14="http://schemas.microsoft.com/office/drawing/2010/main" val="0"/>
                </a:ext>
              </a:extLst>
            </a:blip>
            <a:srcRect l="50854" t="35896" r="2956" b="41988"/>
            <a:stretch>
              <a:fillRect/>
            </a:stretch>
          </p:blipFill>
          <p:spPr bwMode="auto">
            <a:xfrm>
              <a:off x="0" y="781000"/>
              <a:ext cx="371723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52400" y="-228600"/>
              <a:ext cx="4495800" cy="1828775"/>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ja-JP" altLang="en-US" sz="4000" b="1" dirty="0" smtClean="0">
                  <a:solidFill>
                    <a:srgbClr val="000000"/>
                  </a:solidFill>
                  <a:latin typeface="Century Gothic" charset="0"/>
                  <a:ea typeface="MS Pゴシック" charset="0"/>
                  <a:cs typeface="MS Pゴシック" charset="0"/>
                </a:rPr>
                <a:t>“</a:t>
              </a:r>
              <a:r>
                <a:rPr kumimoji="1" lang="en-US" sz="4000" b="1" dirty="0" smtClean="0">
                  <a:solidFill>
                    <a:srgbClr val="FF0000"/>
                  </a:solidFill>
                  <a:latin typeface="Century Gothic" charset="0"/>
                  <a:ea typeface="MS Pゴシック" charset="0"/>
                  <a:cs typeface="MS Pゴシック" charset="0"/>
                </a:rPr>
                <a:t>Arise</a:t>
              </a:r>
              <a:r>
                <a:rPr kumimoji="1" lang="en-US" sz="4000" b="1" dirty="0" smtClean="0">
                  <a:solidFill>
                    <a:srgbClr val="000000"/>
                  </a:solidFill>
                  <a:latin typeface="Century Gothic" charset="0"/>
                  <a:ea typeface="MS Pゴシック" charset="0"/>
                  <a:cs typeface="MS Pゴシック" charset="0"/>
                </a:rPr>
                <a:t> and go to Nineveh</a:t>
              </a:r>
              <a:r>
                <a:rPr kumimoji="1" lang="ja-JP" altLang="en-US" sz="4000" b="1" dirty="0" smtClean="0">
                  <a:solidFill>
                    <a:srgbClr val="000000"/>
                  </a:solidFill>
                  <a:latin typeface="Century Gothic" charset="0"/>
                  <a:ea typeface="MS Pゴシック" charset="0"/>
                  <a:cs typeface="MS Pゴシック" charset="0"/>
                </a:rPr>
                <a:t>”</a:t>
              </a:r>
              <a:r>
                <a:rPr kumimoji="1" lang="en-US" sz="4000" b="1" dirty="0" smtClean="0">
                  <a:solidFill>
                    <a:srgbClr val="000000"/>
                  </a:solidFill>
                  <a:latin typeface="Century Gothic" charset="0"/>
                  <a:ea typeface="MS Pゴシック" charset="0"/>
                  <a:cs typeface="MS Pゴシック" charset="0"/>
                </a:rPr>
                <a:t> (1:1)</a:t>
              </a:r>
              <a:endParaRPr lang="en-US" sz="4000" dirty="0" smtClean="0">
                <a:solidFill>
                  <a:srgbClr val="000000"/>
                </a:solidFill>
                <a:latin typeface="Century Gothic" charset="0"/>
                <a:ea typeface="MS Pゴシック" charset="0"/>
                <a:cs typeface="MS Pゴシック" charset="0"/>
              </a:endParaRPr>
            </a:p>
          </p:txBody>
        </p:sp>
      </p:grpSp>
      <p:grpSp>
        <p:nvGrpSpPr>
          <p:cNvPr id="4" name="Group 21"/>
          <p:cNvGrpSpPr>
            <a:grpSpLocks/>
          </p:cNvGrpSpPr>
          <p:nvPr/>
        </p:nvGrpSpPr>
        <p:grpSpPr bwMode="auto">
          <a:xfrm>
            <a:off x="4135438" y="-26988"/>
            <a:ext cx="5029200" cy="3824288"/>
            <a:chOff x="3830978" y="-27322"/>
            <a:chExt cx="5029200" cy="3823788"/>
          </a:xfrm>
        </p:grpSpPr>
        <p:pic>
          <p:nvPicPr>
            <p:cNvPr id="491526" name="Picture 4"/>
            <p:cNvPicPr>
              <a:picLocks noChangeAspect="1" noChangeArrowheads="1"/>
            </p:cNvPicPr>
            <p:nvPr/>
          </p:nvPicPr>
          <p:blipFill>
            <a:blip r:embed="rId3">
              <a:lum bright="30000"/>
              <a:extLst>
                <a:ext uri="{28A0092B-C50C-407E-A947-70E740481C1C}">
                  <a14:useLocalDpi xmlns:a14="http://schemas.microsoft.com/office/drawing/2010/main" val="0"/>
                </a:ext>
              </a:extLst>
            </a:blip>
            <a:srcRect l="61119" t="38202" r="3421" b="33226"/>
            <a:stretch>
              <a:fillRect/>
            </a:stretch>
          </p:blipFill>
          <p:spPr bwMode="auto">
            <a:xfrm>
              <a:off x="5202578" y="-27322"/>
              <a:ext cx="2956389" cy="3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3830978" y="2348855"/>
              <a:ext cx="5029200" cy="1447611"/>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ja-JP" altLang="en-US" sz="4000" b="1" dirty="0" smtClean="0">
                  <a:solidFill>
                    <a:srgbClr val="000000"/>
                  </a:solidFill>
                  <a:latin typeface="Century Gothic" charset="0"/>
                  <a:ea typeface="MS Pゴシック" charset="0"/>
                  <a:cs typeface="MS Pゴシック" charset="0"/>
                </a:rPr>
                <a:t>“</a:t>
              </a:r>
              <a:r>
                <a:rPr kumimoji="1" lang="en-US" sz="4000" b="1" dirty="0" smtClean="0">
                  <a:solidFill>
                    <a:srgbClr val="FF0000"/>
                  </a:solidFill>
                  <a:latin typeface="Century Gothic" charset="0"/>
                  <a:ea typeface="MS Pゴシック" charset="0"/>
                  <a:cs typeface="MS Pゴシック" charset="0"/>
                </a:rPr>
                <a:t>Arise</a:t>
              </a:r>
              <a:r>
                <a:rPr kumimoji="1" lang="en-US" sz="4000" b="1" dirty="0" smtClean="0">
                  <a:solidFill>
                    <a:srgbClr val="000000"/>
                  </a:solidFill>
                  <a:latin typeface="Century Gothic" charset="0"/>
                  <a:ea typeface="MS Pゴシック" charset="0"/>
                  <a:cs typeface="MS Pゴシック" charset="0"/>
                </a:rPr>
                <a:t> and</a:t>
              </a:r>
              <a:r>
                <a:rPr kumimoji="1" lang="en-US" sz="4000" b="1" dirty="0">
                  <a:solidFill>
                    <a:srgbClr val="000000"/>
                  </a:solidFill>
                  <a:latin typeface="Century Gothic" charset="0"/>
                  <a:ea typeface="MS Pゴシック" charset="0"/>
                  <a:cs typeface="MS Pゴシック" charset="0"/>
                </a:rPr>
                <a:t> </a:t>
              </a:r>
              <a:r>
                <a:rPr kumimoji="1" lang="en-US" sz="4000" b="1" dirty="0" smtClean="0">
                  <a:solidFill>
                    <a:srgbClr val="000000"/>
                  </a:solidFill>
                  <a:latin typeface="Century Gothic" charset="0"/>
                  <a:ea typeface="MS Pゴシック" charset="0"/>
                  <a:cs typeface="MS Pゴシック" charset="0"/>
                </a:rPr>
                <a:t>pray to your god</a:t>
              </a:r>
              <a:r>
                <a:rPr kumimoji="1" lang="ja-JP" altLang="en-US" sz="4000" b="1" dirty="0" smtClean="0">
                  <a:solidFill>
                    <a:srgbClr val="000000"/>
                  </a:solidFill>
                  <a:latin typeface="Century Gothic" charset="0"/>
                  <a:ea typeface="MS Pゴシック" charset="0"/>
                  <a:cs typeface="MS Pゴシック" charset="0"/>
                </a:rPr>
                <a:t>”</a:t>
              </a:r>
              <a:r>
                <a:rPr kumimoji="1" lang="en-US" sz="4000" b="1" dirty="0" smtClean="0">
                  <a:solidFill>
                    <a:srgbClr val="000000"/>
                  </a:solidFill>
                  <a:latin typeface="Century Gothic" charset="0"/>
                  <a:ea typeface="MS Pゴシック" charset="0"/>
                  <a:cs typeface="MS Pゴシック" charset="0"/>
                </a:rPr>
                <a:t> (1:6)</a:t>
              </a:r>
              <a:endParaRPr lang="en-US" sz="4000" dirty="0" smtClean="0">
                <a:solidFill>
                  <a:srgbClr val="000000"/>
                </a:solidFill>
                <a:latin typeface="Century Gothic" charset="0"/>
                <a:ea typeface="MS Pゴシック" charset="0"/>
                <a:cs typeface="MS Pゴシック" charset="0"/>
              </a:endParaRPr>
            </a:p>
          </p:txBody>
        </p:sp>
      </p:grpSp>
      <p:sp>
        <p:nvSpPr>
          <p:cNvPr id="2" name="Title 1"/>
          <p:cNvSpPr>
            <a:spLocks noGrp="1"/>
          </p:cNvSpPr>
          <p:nvPr>
            <p:ph type="title" idx="4294967295"/>
          </p:nvPr>
        </p:nvSpPr>
        <p:spPr>
          <a:xfrm>
            <a:off x="4716463" y="4149725"/>
            <a:ext cx="3581400" cy="2438400"/>
          </a:xfrm>
        </p:spPr>
        <p:txBody>
          <a:bodyPr/>
          <a:lstStyle/>
          <a:p>
            <a:pPr>
              <a:defRPr/>
            </a:pPr>
            <a:r>
              <a:rPr kumimoji="1" lang="ja-JP" altLang="en-US" b="1" dirty="0" smtClean="0">
                <a:solidFill>
                  <a:schemeClr val="tx1"/>
                </a:solidFill>
                <a:ea typeface="+mj-ea"/>
              </a:rPr>
              <a:t>“</a:t>
            </a:r>
            <a:r>
              <a:rPr kumimoji="1" lang="en-US" b="1" dirty="0" smtClean="0">
                <a:solidFill>
                  <a:srgbClr val="FF0000"/>
                </a:solidFill>
                <a:ea typeface="+mj-ea"/>
              </a:rPr>
              <a:t>Arise</a:t>
            </a:r>
            <a:r>
              <a:rPr kumimoji="1" lang="ja-JP" altLang="en-US" b="1" dirty="0" smtClean="0">
                <a:solidFill>
                  <a:schemeClr val="tx1"/>
                </a:solidFill>
                <a:ea typeface="+mj-ea"/>
              </a:rPr>
              <a:t>”</a:t>
            </a:r>
            <a:r>
              <a:rPr kumimoji="1" lang="en-US" b="1" dirty="0" smtClean="0">
                <a:solidFill>
                  <a:schemeClr val="tx1"/>
                </a:solidFill>
                <a:ea typeface="+mj-ea"/>
              </a:rPr>
              <a:t> in Jonah</a:t>
            </a:r>
            <a:endParaRPr lang="en-US" dirty="0" smtClean="0">
              <a:solidFill>
                <a:schemeClr val="tx1"/>
              </a:solidFill>
              <a:ea typeface="+mj-ea"/>
            </a:endParaRPr>
          </a:p>
        </p:txBody>
      </p:sp>
      <p:sp>
        <p:nvSpPr>
          <p:cNvPr id="19" name="Right Arrow 18"/>
          <p:cNvSpPr>
            <a:spLocks noChangeArrowheads="1"/>
          </p:cNvSpPr>
          <p:nvPr/>
        </p:nvSpPr>
        <p:spPr bwMode="auto">
          <a:xfrm rot="-2663497">
            <a:off x="3540125" y="2822575"/>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solidFill>
                <a:srgbClr val="000000"/>
              </a:solidFill>
              <a:ea typeface="MS Pゴシック" charset="0"/>
              <a:cs typeface="MS P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grpSp>
        <p:nvGrpSpPr>
          <p:cNvPr id="3" name="Group 20"/>
          <p:cNvGrpSpPr>
            <a:grpSpLocks/>
          </p:cNvGrpSpPr>
          <p:nvPr/>
        </p:nvGrpSpPr>
        <p:grpSpPr bwMode="auto">
          <a:xfrm>
            <a:off x="-152400" y="-228600"/>
            <a:ext cx="4495800" cy="2971800"/>
            <a:chOff x="-152400" y="-228600"/>
            <a:chExt cx="4495800" cy="2971800"/>
          </a:xfrm>
        </p:grpSpPr>
        <p:pic>
          <p:nvPicPr>
            <p:cNvPr id="492557" name="Picture 4"/>
            <p:cNvPicPr>
              <a:picLocks noChangeAspect="1" noChangeArrowheads="1"/>
            </p:cNvPicPr>
            <p:nvPr/>
          </p:nvPicPr>
          <p:blipFill>
            <a:blip r:embed="rId2">
              <a:lum bright="30000"/>
              <a:extLst>
                <a:ext uri="{28A0092B-C50C-407E-A947-70E740481C1C}">
                  <a14:useLocalDpi xmlns:a14="http://schemas.microsoft.com/office/drawing/2010/main" val="0"/>
                </a:ext>
              </a:extLst>
            </a:blip>
            <a:srcRect l="50854" t="35896" r="2956" b="41988"/>
            <a:stretch>
              <a:fillRect/>
            </a:stretch>
          </p:blipFill>
          <p:spPr bwMode="auto">
            <a:xfrm>
              <a:off x="0" y="152400"/>
              <a:ext cx="371723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58" name="Title 1"/>
            <p:cNvSpPr txBox="1">
              <a:spLocks/>
            </p:cNvSpPr>
            <p:nvPr/>
          </p:nvSpPr>
          <p:spPr bwMode="auto">
            <a:xfrm>
              <a:off x="-152400" y="-228600"/>
              <a:ext cx="4495800" cy="18288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kumimoji="1" lang="en-US" altLang="ja-JP" sz="4000" b="1">
                  <a:solidFill>
                    <a:schemeClr val="tx2"/>
                  </a:solidFill>
                  <a:latin typeface="Century Gothic" charset="0"/>
                  <a:ea typeface="MS Pゴシック" charset="0"/>
                  <a:cs typeface="MS Pゴシック" charset="0"/>
                </a:rPr>
                <a:t>"</a:t>
              </a:r>
              <a:r>
                <a:rPr kumimoji="1" lang="en-US" altLang="ja-JP" sz="4000" b="1">
                  <a:solidFill>
                    <a:srgbClr val="000000"/>
                  </a:solidFill>
                  <a:latin typeface="Century Gothic" charset="0"/>
                  <a:ea typeface="MS Pゴシック" charset="0"/>
                  <a:cs typeface="MS Pゴシック" charset="0"/>
                </a:rPr>
                <a:t>đi </a:t>
              </a:r>
              <a:r>
                <a:rPr kumimoji="1" lang="en-US" altLang="ja-JP" sz="4000" b="1">
                  <a:solidFill>
                    <a:srgbClr val="0000FF"/>
                  </a:solidFill>
                  <a:latin typeface="Century Gothic" charset="0"/>
                  <a:ea typeface="MS Pゴシック" charset="0"/>
                  <a:cs typeface="MS Pゴシック" charset="0"/>
                </a:rPr>
                <a:t>xuống  </a:t>
              </a:r>
              <a:r>
                <a:rPr kumimoji="1" lang="en-US" altLang="ja-JP" sz="4000" b="1">
                  <a:solidFill>
                    <a:schemeClr val="tx2"/>
                  </a:solidFill>
                  <a:latin typeface="Century Gothic" charset="0"/>
                  <a:ea typeface="MS Pゴシック" charset="0"/>
                  <a:cs typeface="MS Pゴシック" charset="0"/>
                </a:rPr>
                <a:t>Giốp-bê" (1:3a)</a:t>
              </a:r>
              <a:endParaRPr lang="en-US" sz="4000">
                <a:solidFill>
                  <a:schemeClr val="tx2"/>
                </a:solidFill>
                <a:latin typeface="Century Gothic" charset="0"/>
                <a:ea typeface="MS Pゴシック" charset="0"/>
                <a:cs typeface="MS Pゴシック" charset="0"/>
              </a:endParaRPr>
            </a:p>
          </p:txBody>
        </p:sp>
      </p:grpSp>
      <p:grpSp>
        <p:nvGrpSpPr>
          <p:cNvPr id="4" name="Group 21"/>
          <p:cNvGrpSpPr>
            <a:grpSpLocks/>
          </p:cNvGrpSpPr>
          <p:nvPr/>
        </p:nvGrpSpPr>
        <p:grpSpPr bwMode="auto">
          <a:xfrm>
            <a:off x="2438400" y="838200"/>
            <a:ext cx="5029200" cy="3462338"/>
            <a:chOff x="2133600" y="838200"/>
            <a:chExt cx="5029200" cy="3462087"/>
          </a:xfrm>
        </p:grpSpPr>
        <p:pic>
          <p:nvPicPr>
            <p:cNvPr id="492555" name="Picture 4"/>
            <p:cNvPicPr>
              <a:picLocks noChangeAspect="1" noChangeArrowheads="1"/>
            </p:cNvPicPr>
            <p:nvPr/>
          </p:nvPicPr>
          <p:blipFill>
            <a:blip r:embed="rId3">
              <a:lum bright="30000"/>
              <a:extLst>
                <a:ext uri="{28A0092B-C50C-407E-A947-70E740481C1C}">
                  <a14:useLocalDpi xmlns:a14="http://schemas.microsoft.com/office/drawing/2010/main" val="0"/>
                </a:ext>
              </a:extLst>
            </a:blip>
            <a:srcRect l="61119" t="38202" r="3421" b="33226"/>
            <a:stretch>
              <a:fillRect/>
            </a:stretch>
          </p:blipFill>
          <p:spPr bwMode="auto">
            <a:xfrm>
              <a:off x="3505200" y="838200"/>
              <a:ext cx="2956389" cy="3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56" name="Title 1"/>
            <p:cNvSpPr txBox="1">
              <a:spLocks/>
            </p:cNvSpPr>
            <p:nvPr/>
          </p:nvSpPr>
          <p:spPr bwMode="auto">
            <a:xfrm>
              <a:off x="2133600" y="2514478"/>
              <a:ext cx="5029200" cy="1447695"/>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kumimoji="1" lang="en-US" altLang="ja-JP" sz="4000" b="1">
                  <a:solidFill>
                    <a:schemeClr val="tx2"/>
                  </a:solidFill>
                  <a:latin typeface="Century Gothic" charset="0"/>
                  <a:ea typeface="MS Pゴシック" charset="0"/>
                  <a:cs typeface="MS Pゴシック" charset="0"/>
                </a:rPr>
                <a:t>"</a:t>
              </a:r>
              <a:r>
                <a:rPr kumimoji="1" lang="en-US" altLang="ja-JP" sz="4000" b="1">
                  <a:latin typeface="Century Gothic" charset="0"/>
                  <a:ea typeface="MS Pゴシック" charset="0"/>
                  <a:cs typeface="MS Pゴシック" charset="0"/>
                </a:rPr>
                <a:t>đi</a:t>
              </a:r>
              <a:r>
                <a:rPr kumimoji="1" lang="en-US" altLang="ja-JP" sz="4000" b="1">
                  <a:solidFill>
                    <a:srgbClr val="000000"/>
                  </a:solidFill>
                  <a:latin typeface="Century Gothic" charset="0"/>
                  <a:ea typeface="MS Pゴシック" charset="0"/>
                  <a:cs typeface="MS Pゴシック" charset="0"/>
                </a:rPr>
                <a:t> </a:t>
              </a:r>
              <a:r>
                <a:rPr kumimoji="1" lang="en-US" altLang="ja-JP" sz="4000" b="1">
                  <a:solidFill>
                    <a:srgbClr val="0000FF"/>
                  </a:solidFill>
                  <a:latin typeface="Century Gothic" charset="0"/>
                  <a:ea typeface="MS Pゴシック" charset="0"/>
                  <a:cs typeface="MS Pゴシック" charset="0"/>
                </a:rPr>
                <a:t>xuống </a:t>
              </a:r>
              <a:r>
                <a:rPr kumimoji="1" lang="en-US" altLang="ja-JP" sz="4000" b="1">
                  <a:solidFill>
                    <a:schemeClr val="tx2"/>
                  </a:solidFill>
                  <a:latin typeface="Century Gothic" charset="0"/>
                  <a:ea typeface="MS Pゴシック" charset="0"/>
                  <a:cs typeface="MS Pゴシック" charset="0"/>
                </a:rPr>
                <a:t>hầm tàu" (1:5)</a:t>
              </a:r>
              <a:endParaRPr lang="en-US" sz="4000">
                <a:solidFill>
                  <a:schemeClr val="tx2"/>
                </a:solidFill>
                <a:latin typeface="Century Gothic" charset="0"/>
                <a:ea typeface="MS Pゴシック" charset="0"/>
                <a:cs typeface="MS Pゴシック" charset="0"/>
              </a:endParaRPr>
            </a:p>
          </p:txBody>
        </p:sp>
      </p:grpSp>
      <p:sp>
        <p:nvSpPr>
          <p:cNvPr id="492548" name="Title 1"/>
          <p:cNvSpPr>
            <a:spLocks noGrp="1"/>
          </p:cNvSpPr>
          <p:nvPr>
            <p:ph type="title"/>
          </p:nvPr>
        </p:nvSpPr>
        <p:spPr>
          <a:xfrm>
            <a:off x="152400" y="4495800"/>
            <a:ext cx="3581400" cy="2438400"/>
          </a:xfrm>
        </p:spPr>
        <p:txBody>
          <a:bodyPr/>
          <a:lstStyle/>
          <a:p>
            <a:r>
              <a:rPr kumimoji="1" lang="en-US" altLang="ja-JP" sz="4000" b="1">
                <a:solidFill>
                  <a:schemeClr val="tx1"/>
                </a:solidFill>
                <a:latin typeface="Century Gothic" charset="0"/>
                <a:ea typeface="MS Pゴシック" charset="0"/>
                <a:cs typeface="MS Pゴシック" charset="0"/>
              </a:rPr>
              <a:t>"</a:t>
            </a:r>
            <a:r>
              <a:rPr kumimoji="1" lang="en-US" altLang="ja-JP" sz="4000" b="1">
                <a:solidFill>
                  <a:srgbClr val="0000FF"/>
                </a:solidFill>
                <a:latin typeface="Century Gothic" charset="0"/>
                <a:ea typeface="MS Pゴシック" charset="0"/>
                <a:cs typeface="MS Pゴシック" charset="0"/>
              </a:rPr>
              <a:t>Xuống</a:t>
            </a:r>
            <a:r>
              <a:rPr kumimoji="1" lang="en-US" altLang="ja-JP" sz="4000" b="1">
                <a:solidFill>
                  <a:schemeClr val="tx1"/>
                </a:solidFill>
                <a:latin typeface="Century Gothic" charset="0"/>
                <a:ea typeface="MS Pゴシック" charset="0"/>
                <a:cs typeface="MS Pゴシック" charset="0"/>
              </a:rPr>
              <a:t>" trong Giô-na</a:t>
            </a:r>
            <a:endParaRPr lang="en-US" sz="4000">
              <a:solidFill>
                <a:schemeClr val="tx1"/>
              </a:solidFill>
              <a:latin typeface="Century Gothic" charset="0"/>
              <a:ea typeface="MS Pゴシック" charset="0"/>
              <a:cs typeface="MS Pゴシック" charset="0"/>
            </a:endParaRPr>
          </a:p>
        </p:txBody>
      </p:sp>
      <p:grpSp>
        <p:nvGrpSpPr>
          <p:cNvPr id="5" name="Group 24"/>
          <p:cNvGrpSpPr>
            <a:grpSpLocks/>
          </p:cNvGrpSpPr>
          <p:nvPr/>
        </p:nvGrpSpPr>
        <p:grpSpPr bwMode="auto">
          <a:xfrm>
            <a:off x="4648200" y="3810000"/>
            <a:ext cx="4495800" cy="3048000"/>
            <a:chOff x="4648200" y="3810000"/>
            <a:chExt cx="4495800" cy="3048000"/>
          </a:xfrm>
        </p:grpSpPr>
        <p:pic>
          <p:nvPicPr>
            <p:cNvPr id="492553" name="Picture 4"/>
            <p:cNvPicPr>
              <a:picLocks noChangeAspect="1" noChangeArrowheads="1"/>
            </p:cNvPicPr>
            <p:nvPr/>
          </p:nvPicPr>
          <p:blipFill>
            <a:blip r:embed="rId4">
              <a:lum bright="22000"/>
              <a:extLst>
                <a:ext uri="{28A0092B-C50C-407E-A947-70E740481C1C}">
                  <a14:useLocalDpi xmlns:a14="http://schemas.microsoft.com/office/drawing/2010/main" val="0"/>
                </a:ext>
              </a:extLst>
            </a:blip>
            <a:srcRect l="53957" t="8421" r="5183" b="71651"/>
            <a:stretch>
              <a:fillRect/>
            </a:stretch>
          </p:blipFill>
          <p:spPr bwMode="auto">
            <a:xfrm>
              <a:off x="48006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54" name="Title 1"/>
            <p:cNvSpPr txBox="1">
              <a:spLocks/>
            </p:cNvSpPr>
            <p:nvPr/>
          </p:nvSpPr>
          <p:spPr bwMode="auto">
            <a:xfrm>
              <a:off x="4648200" y="5105400"/>
              <a:ext cx="4267200" cy="17526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kumimoji="1" lang="en-US" altLang="ja-JP" sz="4000" b="1">
                  <a:solidFill>
                    <a:schemeClr val="tx2"/>
                  </a:solidFill>
                  <a:latin typeface="Century Gothic" charset="0"/>
                  <a:ea typeface="MS Pゴシック" charset="0"/>
                  <a:cs typeface="MS Pゴシック" charset="0"/>
                </a:rPr>
                <a:t>"chìm </a:t>
              </a:r>
              <a:r>
                <a:rPr kumimoji="1" lang="en-US" altLang="ja-JP" sz="4000" b="1">
                  <a:solidFill>
                    <a:srgbClr val="0000FF"/>
                  </a:solidFill>
                  <a:latin typeface="Century Gothic" charset="0"/>
                  <a:ea typeface="MS Pゴシック" charset="0"/>
                  <a:cs typeface="MS Pゴシック" charset="0"/>
                </a:rPr>
                <a:t>xuống </a:t>
              </a:r>
              <a:r>
                <a:rPr kumimoji="1" lang="en-US" altLang="ja-JP" sz="4000" b="1">
                  <a:solidFill>
                    <a:schemeClr val="tx2"/>
                  </a:solidFill>
                  <a:latin typeface="Century Gothic" charset="0"/>
                  <a:ea typeface="MS Pゴシック" charset="0"/>
                  <a:cs typeface="MS Pゴシック" charset="0"/>
                </a:rPr>
                <a:t>chân của các núi" (2:6)</a:t>
              </a:r>
              <a:endParaRPr lang="en-US" sz="4000">
                <a:solidFill>
                  <a:schemeClr val="tx2"/>
                </a:solidFill>
                <a:latin typeface="Century Gothic" charset="0"/>
                <a:ea typeface="MS Pゴシック" charset="0"/>
                <a:cs typeface="MS Pゴシック" charset="0"/>
              </a:endParaRPr>
            </a:p>
          </p:txBody>
        </p:sp>
      </p:grpSp>
      <p:sp>
        <p:nvSpPr>
          <p:cNvPr id="20" name="Title 1"/>
          <p:cNvSpPr txBox="1">
            <a:spLocks/>
          </p:cNvSpPr>
          <p:nvPr/>
        </p:nvSpPr>
        <p:spPr bwMode="auto">
          <a:xfrm>
            <a:off x="4876800" y="5181600"/>
            <a:ext cx="3810000" cy="1447800"/>
          </a:xfrm>
          <a:prstGeom prst="rect">
            <a:avLst/>
          </a:prstGeom>
          <a:noFill/>
          <a:ln w="9525">
            <a:noFill/>
            <a:miter lim="800000"/>
            <a:headEnd/>
            <a:tailEnd/>
          </a:ln>
          <a:effectLst>
            <a:outerShdw dist="25399" dir="2700000" algn="ctr" rotWithShape="0">
              <a:srgbClr val="FFFFFF">
                <a:alpha val="99962"/>
              </a:srgbClr>
            </a:outerShdw>
          </a:effectLst>
        </p:spPr>
        <p:txBody>
          <a:bodyPr anchor="ctr"/>
          <a:lstStyle/>
          <a:p>
            <a:pPr>
              <a:defRPr/>
            </a:pPr>
            <a:endParaRPr lang="en-US" sz="4000" kern="0" dirty="0">
              <a:solidFill>
                <a:schemeClr val="tx2"/>
              </a:solidFill>
              <a:latin typeface="+mj-lt"/>
              <a:ea typeface="+mj-ea"/>
              <a:cs typeface="+mj-cs"/>
            </a:endParaRPr>
          </a:p>
        </p:txBody>
      </p:sp>
      <p:sp>
        <p:nvSpPr>
          <p:cNvPr id="19" name="Right Arrow 18"/>
          <p:cNvSpPr>
            <a:spLocks noChangeArrowheads="1"/>
          </p:cNvSpPr>
          <p:nvPr/>
        </p:nvSpPr>
        <p:spPr bwMode="auto">
          <a:xfrm rot="2899508">
            <a:off x="2816225" y="1873250"/>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ea typeface="MS Pゴシック" charset="0"/>
              <a:cs typeface="MS Pゴシック" charset="0"/>
            </a:endParaRPr>
          </a:p>
        </p:txBody>
      </p:sp>
      <p:sp>
        <p:nvSpPr>
          <p:cNvPr id="24" name="Right Arrow 23"/>
          <p:cNvSpPr>
            <a:spLocks noChangeArrowheads="1"/>
          </p:cNvSpPr>
          <p:nvPr/>
        </p:nvSpPr>
        <p:spPr bwMode="auto">
          <a:xfrm rot="2899508">
            <a:off x="4538663" y="39163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ea typeface="MS Pゴシック" charset="0"/>
              <a:cs typeface="MS P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Title 2"/>
          <p:cNvSpPr>
            <a:spLocks noGrp="1"/>
          </p:cNvSpPr>
          <p:nvPr>
            <p:ph type="title" idx="4294967295"/>
          </p:nvPr>
        </p:nvSpPr>
        <p:spPr>
          <a:xfrm>
            <a:off x="0" y="0"/>
            <a:ext cx="2057400" cy="1143000"/>
          </a:xfrm>
        </p:spPr>
        <p:txBody>
          <a:bodyPr/>
          <a:lstStyle/>
          <a:p>
            <a:r>
              <a:rPr lang="en-US">
                <a:latin typeface="Century Gothic" charset="0"/>
                <a:ea typeface="MS Pゴシック" charset="0"/>
                <a:cs typeface="MS Pゴシック" charset="0"/>
              </a:rPr>
              <a:t>Black</a:t>
            </a:r>
          </a:p>
        </p:txBody>
      </p:sp>
      <p:sp>
        <p:nvSpPr>
          <p:cNvPr id="49357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p:txBody>
      </p:sp>
      <p:sp>
        <p:nvSpPr>
          <p:cNvPr id="495618" name="Rectangle 2"/>
          <p:cNvSpPr>
            <a:spLocks noGrp="1" noChangeArrowheads="1"/>
          </p:cNvSpPr>
          <p:nvPr>
            <p:ph type="title"/>
          </p:nvPr>
        </p:nvSpPr>
        <p:spPr>
          <a:xfrm>
            <a:off x="4876800" y="381000"/>
            <a:ext cx="3810000" cy="1143000"/>
          </a:xfrm>
        </p:spPr>
        <p:txBody>
          <a:bodyPr/>
          <a:lstStyle/>
          <a:p>
            <a:pPr eaLnBrk="1" hangingPunct="1"/>
            <a:r>
              <a:rPr kumimoji="1" lang="en-US">
                <a:latin typeface="Arial" charset="0"/>
                <a:ea typeface="MS Pゴシック" charset="0"/>
                <a:cs typeface="MS Pゴシック" charset="0"/>
              </a:rPr>
              <a:t>Thi Thiên Cảm tạ</a:t>
            </a:r>
          </a:p>
        </p:txBody>
      </p:sp>
      <p:pic>
        <p:nvPicPr>
          <p:cNvPr id="4956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algn="l">
              <a:defRPr/>
            </a:pPr>
            <a:r>
              <a:rPr kumimoji="1" lang="en-US" b="1">
                <a:latin typeface="Times New Roman" pitchFamily="-128" charset="0"/>
                <a:ea typeface="+mn-ea"/>
                <a:cs typeface="+mn-cs"/>
              </a:rPr>
              <a:t>Jonah 2</a:t>
            </a:r>
          </a:p>
        </p:txBody>
      </p:sp>
      <p:sp>
        <p:nvSpPr>
          <p:cNvPr id="289795" name="Rectangle 3"/>
          <p:cNvSpPr>
            <a:spLocks noChangeArrowheads="1"/>
          </p:cNvSpPr>
          <p:nvPr/>
        </p:nvSpPr>
        <p:spPr bwMode="auto">
          <a:xfrm>
            <a:off x="5029200" y="2133600"/>
            <a:ext cx="3505200" cy="3200400"/>
          </a:xfrm>
          <a:prstGeom prst="rect">
            <a:avLst/>
          </a:prstGeom>
          <a:noFill/>
          <a:ln w="9525">
            <a:noFill/>
            <a:miter lim="800000"/>
            <a:headEnd/>
            <a:tailEnd/>
          </a:ln>
          <a:effectLst>
            <a:outerShdw dist="25399" dir="2700000" algn="ctr" rotWithShape="0">
              <a:srgbClr val="FFFFFF">
                <a:alpha val="99962"/>
              </a:srgbClr>
            </a:outerShdw>
          </a:effectLst>
        </p:spPr>
        <p:txBody>
          <a:bodyPr/>
          <a:lstStyle/>
          <a:p>
            <a:pPr marL="342900" indent="-342900" eaLnBrk="1" hangingPunct="1">
              <a:spcBef>
                <a:spcPct val="20000"/>
              </a:spcBef>
              <a:buSzPct val="85000"/>
              <a:buFont typeface="Wingdings" pitchFamily="2" charset="2"/>
              <a:buNone/>
              <a:defRPr/>
            </a:pPr>
            <a:r>
              <a:rPr kumimoji="1" lang="en-US" sz="3200">
                <a:latin typeface="Arial" pitchFamily="34" charset="0"/>
                <a:ea typeface="MS Pゴシック" pitchFamily="-92" charset="-128"/>
                <a:cs typeface="+mn-cs"/>
              </a:rPr>
              <a:t>Cầu nguyện (1-2)</a:t>
            </a:r>
          </a:p>
          <a:p>
            <a:pPr marL="342900" indent="-342900" eaLnBrk="1" hangingPunct="1">
              <a:spcBef>
                <a:spcPct val="20000"/>
              </a:spcBef>
              <a:buSzPct val="85000"/>
              <a:buFont typeface="Wingdings" pitchFamily="2" charset="2"/>
              <a:buNone/>
              <a:defRPr/>
            </a:pPr>
            <a:r>
              <a:rPr kumimoji="1" lang="en-US" sz="3200">
                <a:latin typeface="Arial" pitchFamily="34" charset="0"/>
                <a:ea typeface="MS Pゴシック" pitchFamily="-92" charset="-128"/>
                <a:cs typeface="+mn-cs"/>
              </a:rPr>
              <a:t>Ca thương (3-7)</a:t>
            </a:r>
          </a:p>
          <a:p>
            <a:pPr marL="342900" indent="-342900" eaLnBrk="1" hangingPunct="1">
              <a:spcBef>
                <a:spcPct val="20000"/>
              </a:spcBef>
              <a:buSzPct val="85000"/>
              <a:buFont typeface="Wingdings" pitchFamily="2" charset="2"/>
              <a:buNone/>
              <a:defRPr/>
            </a:pPr>
            <a:r>
              <a:rPr kumimoji="1" lang="en-US" sz="3200">
                <a:latin typeface="Arial" pitchFamily="34" charset="0"/>
                <a:ea typeface="MS Pゴシック" pitchFamily="-92" charset="-128"/>
                <a:cs typeface="+mn-cs"/>
              </a:rPr>
              <a:t>Thề nguyện (8-9)</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497666" name="Picture 2" descr="Temple Altar"/>
          <p:cNvPicPr>
            <a:picLocks noChangeAspect="1" noChangeArrowheads="1"/>
          </p:cNvPicPr>
          <p:nvPr/>
        </p:nvPicPr>
        <p:blipFill>
          <a:blip r:embed="rId2">
            <a:extLst>
              <a:ext uri="{28A0092B-C50C-407E-A947-70E740481C1C}">
                <a14:useLocalDpi xmlns:a14="http://schemas.microsoft.com/office/drawing/2010/main" val="0"/>
              </a:ext>
            </a:extLst>
          </a:blip>
          <a:srcRect r="3999"/>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Rectangle 3"/>
          <p:cNvSpPr>
            <a:spLocks noGrp="1" noChangeArrowheads="1"/>
          </p:cNvSpPr>
          <p:nvPr>
            <p:ph type="title"/>
          </p:nvPr>
        </p:nvSpPr>
        <p:spPr>
          <a:xfrm>
            <a:off x="152400" y="-274638"/>
            <a:ext cx="3276600" cy="1189038"/>
          </a:xfrm>
          <a:effectLst>
            <a:outerShdw blurRad="63500" dist="25400" dir="5100233" algn="ctr" rotWithShape="0">
              <a:schemeClr val="accent2">
                <a:alpha val="75000"/>
              </a:schemeClr>
            </a:outerShdw>
          </a:effectLst>
        </p:spPr>
        <p:txBody>
          <a:bodyPr/>
          <a:lstStyle/>
          <a:p>
            <a:pPr eaLnBrk="1" hangingPunct="1">
              <a:defRPr/>
            </a:pPr>
            <a:r>
              <a:rPr lang="en-US" b="1" dirty="0" smtClean="0">
                <a:latin typeface="Impact" charset="0"/>
                <a:ea typeface="Osaka" charset="0"/>
                <a:cs typeface="Osaka" charset="0"/>
              </a:rPr>
              <a:t>Jonah</a:t>
            </a:r>
            <a:r>
              <a:rPr lang="fr-FR" altLang="ja-JP" b="1" dirty="0" smtClean="0">
                <a:latin typeface="Impact" charset="0"/>
                <a:ea typeface="Osaka" charset="0"/>
                <a:cs typeface="Osaka" charset="0"/>
              </a:rPr>
              <a:t>'</a:t>
            </a:r>
            <a:r>
              <a:rPr lang="en-US" b="1" dirty="0" smtClean="0">
                <a:latin typeface="Impact" charset="0"/>
                <a:ea typeface="Osaka" charset="0"/>
                <a:cs typeface="Osaka" charset="0"/>
              </a:rPr>
              <a:t>s </a:t>
            </a:r>
            <a:r>
              <a:rPr lang="en-US" b="1" dirty="0">
                <a:latin typeface="Impact" charset="0"/>
                <a:ea typeface="Osaka" charset="0"/>
                <a:cs typeface="Osaka" charset="0"/>
              </a:rPr>
              <a:t>Vow</a:t>
            </a:r>
            <a:endParaRPr lang="en-US" b="1" dirty="0">
              <a:solidFill>
                <a:schemeClr val="bg2"/>
              </a:solidFill>
              <a:latin typeface="Impact" charset="0"/>
              <a:ea typeface="Osaka" charset="0"/>
              <a:cs typeface="Osaka" charset="0"/>
            </a:endParaRPr>
          </a:p>
        </p:txBody>
      </p:sp>
      <p:sp>
        <p:nvSpPr>
          <p:cNvPr id="297989" name="Text Box 5"/>
          <p:cNvSpPr txBox="1">
            <a:spLocks noChangeArrowheads="1"/>
          </p:cNvSpPr>
          <p:nvPr/>
        </p:nvSpPr>
        <p:spPr bwMode="auto">
          <a:xfrm>
            <a:off x="3276600" y="-76200"/>
            <a:ext cx="5486400" cy="2246313"/>
          </a:xfrm>
          <a:prstGeom prst="rect">
            <a:avLst/>
          </a:prstGeom>
          <a:solidFill>
            <a:srgbClr val="80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altLang="zh-CN" sz="2800" b="1">
                <a:solidFill>
                  <a:srgbClr val="F5EFEF"/>
                </a:solidFill>
                <a:effectLst>
                  <a:outerShdw blurRad="38100" dist="38100" dir="2700000" algn="tl">
                    <a:srgbClr val="000000"/>
                  </a:outerShdw>
                </a:effectLst>
                <a:latin typeface="ả" charset="0"/>
                <a:ea typeface="ả" charset="0"/>
                <a:cs typeface="ả" charset="0"/>
              </a:rPr>
              <a:t>"Nhưng tôi, tôi sẽ dùng tiếng cảm tạ mà dâng của lễ cho Ngài; Tôi sẽ trả sự tôi đã hứa nguyện. Sự cứu đến từ Đức Giê-hô-va!" (2:9 NIV)</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7989"/>
                                        </p:tgtEl>
                                        <p:attrNameLst>
                                          <p:attrName>style.visibility</p:attrName>
                                        </p:attrNameLst>
                                      </p:cBhvr>
                                      <p:to>
                                        <p:strVal val="visible"/>
                                      </p:to>
                                    </p:set>
                                    <p:anim calcmode="lin" valueType="num">
                                      <p:cBhvr additive="base">
                                        <p:cTn id="7" dur="500" fill="hold"/>
                                        <p:tgtEl>
                                          <p:spTgt spid="297989"/>
                                        </p:tgtEl>
                                        <p:attrNameLst>
                                          <p:attrName>ppt_x</p:attrName>
                                        </p:attrNameLst>
                                      </p:cBhvr>
                                      <p:tavLst>
                                        <p:tav tm="0">
                                          <p:val>
                                            <p:strVal val="0-#ppt_w/2"/>
                                          </p:val>
                                        </p:tav>
                                        <p:tav tm="100000">
                                          <p:val>
                                            <p:strVal val="#ppt_x"/>
                                          </p:val>
                                        </p:tav>
                                      </p:tavLst>
                                    </p:anim>
                                    <p:anim calcmode="lin" valueType="num">
                                      <p:cBhvr additive="base">
                                        <p:cTn id="8" dur="500" fill="hold"/>
                                        <p:tgtEl>
                                          <p:spTgt spid="297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9"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4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49869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869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869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5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ER</a:t>
            </a:r>
          </a:p>
        </p:txBody>
      </p:sp>
      <p:sp>
        <p:nvSpPr>
          <p:cNvPr id="49869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5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PG</a:t>
            </a:r>
          </a:p>
        </p:txBody>
      </p:sp>
      <p:sp>
        <p:nvSpPr>
          <p:cNvPr id="49869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869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869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5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SG</a:t>
            </a:r>
          </a:p>
        </p:txBody>
      </p:sp>
      <p:sp>
        <p:nvSpPr>
          <p:cNvPr id="28775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RS</a:t>
            </a:r>
          </a:p>
        </p:txBody>
      </p:sp>
      <p:sp>
        <p:nvSpPr>
          <p:cNvPr id="28775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MS</a:t>
            </a:r>
          </a:p>
        </p:txBody>
      </p:sp>
      <p:sp>
        <p:nvSpPr>
          <p:cNvPr id="49870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870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870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763"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chemeClr val="tx2"/>
                </a:solidFill>
                <a:latin typeface="Times" pitchFamily="-112" charset="0"/>
                <a:ea typeface="+mn-ea"/>
                <a:cs typeface="+mn-cs"/>
              </a:rPr>
              <a:t> DRESSING</a:t>
            </a:r>
          </a:p>
          <a:p>
            <a:pPr algn="l">
              <a:defRPr/>
            </a:pPr>
            <a:r>
              <a:rPr lang="en-US" sz="2000" b="1">
                <a:solidFill>
                  <a:schemeClr val="tx2"/>
                </a:solidFill>
                <a:latin typeface="Times" pitchFamily="-112" charset="0"/>
                <a:ea typeface="+mn-ea"/>
                <a:cs typeface="+mn-cs"/>
              </a:rPr>
              <a:t>        THE                                    </a:t>
            </a:r>
          </a:p>
          <a:p>
            <a:pPr algn="l">
              <a:defRPr/>
            </a:pPr>
            <a:r>
              <a:rPr lang="en-US" sz="2000" b="1">
                <a:solidFill>
                  <a:schemeClr val="tx2"/>
                </a:solidFill>
                <a:latin typeface="Times" pitchFamily="-112" charset="0"/>
                <a:ea typeface="+mn-ea"/>
                <a:cs typeface="+mn-cs"/>
              </a:rPr>
              <a:t>   STAGE</a:t>
            </a:r>
          </a:p>
        </p:txBody>
      </p:sp>
      <p:sp>
        <p:nvSpPr>
          <p:cNvPr id="28776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chemeClr val="folHlink"/>
                </a:solidFill>
                <a:latin typeface="Times" pitchFamily="-112" charset="0"/>
                <a:ea typeface="+mn-ea"/>
                <a:cs typeface="+mn-cs"/>
              </a:rPr>
              <a:t>DS</a:t>
            </a:r>
          </a:p>
        </p:txBody>
      </p:sp>
      <p:sp>
        <p:nvSpPr>
          <p:cNvPr id="28776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2" charset="0"/>
              <a:ea typeface="+mn-ea"/>
              <a:cs typeface="+mn-cs"/>
            </a:endParaRPr>
          </a:p>
        </p:txBody>
      </p:sp>
      <p:sp>
        <p:nvSpPr>
          <p:cNvPr id="287766"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49871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ndParaRPr>
          </a:p>
        </p:txBody>
      </p:sp>
      <p:sp>
        <p:nvSpPr>
          <p:cNvPr id="287768"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altLang="ja-JP" sz="6000" b="1" i="1" dirty="0" smtClean="0">
                <a:solidFill>
                  <a:srgbClr val="FFFF00"/>
                </a:solidFill>
                <a:effectLst>
                  <a:outerShdw blurRad="38100" dist="38100" dir="2700000" algn="tl">
                    <a:srgbClr val="000000"/>
                  </a:outerShdw>
                </a:effectLst>
                <a:latin typeface="Arial" charset="0"/>
              </a:rPr>
              <a:t>"</a:t>
            </a:r>
            <a:r>
              <a:rPr lang="en-US" sz="6000" b="1" i="1" dirty="0" smtClean="0">
                <a:solidFill>
                  <a:srgbClr val="FFFF00"/>
                </a:solidFill>
                <a:effectLst>
                  <a:outerShdw blurRad="38100" dist="38100" dir="2700000" algn="tl">
                    <a:srgbClr val="000000"/>
                  </a:outerShdw>
                </a:effectLst>
                <a:latin typeface="Arial" charset="0"/>
              </a:rPr>
              <a:t>THE LAND</a:t>
            </a:r>
            <a:r>
              <a:rPr lang="en-US" altLang="ja-JP" sz="6000" b="1" i="1" dirty="0" smtClean="0">
                <a:solidFill>
                  <a:srgbClr val="FFFF00"/>
                </a:solidFill>
                <a:effectLst>
                  <a:outerShdw blurRad="38100" dist="38100" dir="2700000" algn="tl">
                    <a:srgbClr val="000000"/>
                  </a:outerShdw>
                </a:effectLst>
                <a:latin typeface="Arial" charset="0"/>
              </a:rPr>
              <a:t>"</a:t>
            </a:r>
            <a:endParaRPr lang="en-US" sz="6000" b="1" i="1" dirty="0" smtClean="0">
              <a:solidFill>
                <a:srgbClr val="FFFF00"/>
              </a:solidFill>
              <a:effectLst>
                <a:outerShdw blurRad="38100" dist="38100" dir="2700000" algn="tl">
                  <a:srgbClr val="000000"/>
                </a:outerShdw>
              </a:effectLst>
              <a:latin typeface="Arial" charset="0"/>
            </a:endParaRPr>
          </a:p>
        </p:txBody>
      </p:sp>
      <p:sp>
        <p:nvSpPr>
          <p:cNvPr id="287769" name="Rectangle 2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defRPr/>
            </a:pPr>
            <a:r>
              <a:rPr lang="en-US" sz="1000" b="1">
                <a:effectLst>
                  <a:outerShdw blurRad="38100" dist="38100" dir="2700000" algn="tl">
                    <a:srgbClr val="000000"/>
                  </a:outerShdw>
                </a:effectLst>
                <a:latin typeface="Comic Sans MS" charset="0"/>
              </a:rPr>
              <a:t>25</a:t>
            </a:r>
          </a:p>
        </p:txBody>
      </p:sp>
      <p:sp>
        <p:nvSpPr>
          <p:cNvPr id="498713"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sz="1200" b="1">
                <a:latin typeface="Arial" charset="0"/>
              </a:rPr>
              <a:t>  </a:t>
            </a:r>
          </a:p>
        </p:txBody>
      </p:sp>
      <p:sp>
        <p:nvSpPr>
          <p:cNvPr id="498714"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latin typeface="Arial" charset="0"/>
              </a:rPr>
              <a:t>Handbook pg. 15-16</a:t>
            </a:r>
          </a:p>
        </p:txBody>
      </p:sp>
      <p:pic>
        <p:nvPicPr>
          <p:cNvPr id="49871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98716" name="Text Box 29"/>
          <p:cNvSpPr txBox="1">
            <a:spLocks noChangeArrowheads="1"/>
          </p:cNvSpPr>
          <p:nvPr/>
        </p:nvSpPr>
        <p:spPr bwMode="auto">
          <a:xfrm>
            <a:off x="8793163"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FFFF"/>
              </a:solidFill>
              <a:latin typeface="Arial" charset="0"/>
            </a:endParaRPr>
          </a:p>
        </p:txBody>
      </p:sp>
      <p:sp>
        <p:nvSpPr>
          <p:cNvPr id="30" name="Title 29"/>
          <p:cNvSpPr>
            <a:spLocks noGrp="1"/>
          </p:cNvSpPr>
          <p:nvPr>
            <p:ph type="title" idx="4294967295"/>
          </p:nvPr>
        </p:nvSpPr>
        <p:spPr/>
        <p:txBody>
          <a:bodyPr/>
          <a:lstStyle/>
          <a:p>
            <a:pPr>
              <a:defRPr/>
            </a:pPr>
            <a:r>
              <a:rPr lang="en-US" smtClean="0">
                <a:ea typeface="ＭＳ Ｐゴシック" pitchFamily="34" charset="-128"/>
              </a:rPr>
              <a:t>Kết quả?  Giô-na được mửa ra</a:t>
            </a:r>
          </a:p>
        </p:txBody>
      </p:sp>
      <p:pic>
        <p:nvPicPr>
          <p:cNvPr id="498718" name="Picture 30" descr="jonah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514600"/>
            <a:ext cx="34639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triped Right Arrow 31"/>
          <p:cNvSpPr/>
          <p:nvPr/>
        </p:nvSpPr>
        <p:spPr bwMode="auto">
          <a:xfrm>
            <a:off x="3352800" y="2971800"/>
            <a:ext cx="914400" cy="533400"/>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ChangeArrowheads="1"/>
          </p:cNvSpPr>
          <p:nvPr>
            <p:ph type="ctrTitle"/>
          </p:nvPr>
        </p:nvSpPr>
        <p:spPr>
          <a:xfrm>
            <a:off x="838200" y="838200"/>
            <a:ext cx="7620000" cy="2590800"/>
          </a:xfrm>
        </p:spPr>
        <p:txBody>
          <a:bodyPr/>
          <a:lstStyle/>
          <a:p>
            <a:pPr eaLnBrk="1" hangingPunct="1"/>
            <a:r>
              <a:rPr lang="en-US" sz="5400" b="1">
                <a:latin typeface="Century Gothic" charset="0"/>
                <a:ea typeface="MS Pゴシック" charset="0"/>
                <a:cs typeface="MS Pゴシック" charset="0"/>
              </a:rPr>
              <a:t>The Ten Million Dollar Question</a:t>
            </a:r>
          </a:p>
        </p:txBody>
      </p:sp>
      <p:sp>
        <p:nvSpPr>
          <p:cNvPr id="50073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endParaRPr lang="en-US">
              <a:solidFill>
                <a:srgbClr val="000000"/>
              </a:solidFill>
              <a:ea typeface="MS Pゴシック" charset="0"/>
              <a:cs typeface="MS Pゴシック" charset="0"/>
            </a:endParaRPr>
          </a:p>
        </p:txBody>
      </p:sp>
      <p:sp>
        <p:nvSpPr>
          <p:cNvPr id="122884" name="WordArt 4"/>
          <p:cNvSpPr>
            <a:spLocks noChangeArrowheads="1" noChangeShapeType="1" noTextEdit="1"/>
          </p:cNvSpPr>
          <p:nvPr/>
        </p:nvSpPr>
        <p:spPr bwMode="auto">
          <a:xfrm>
            <a:off x="395536" y="1143000"/>
            <a:ext cx="8150592" cy="2228850"/>
          </a:xfrm>
          <a:prstGeom prst="rect">
            <a:avLst/>
          </a:prstGeom>
          <a:effectLst/>
        </p:spPr>
        <p:txBody>
          <a:bodyPr wrap="none" fromWordArt="1">
            <a:prstTxWarp prst="textPlain">
              <a:avLst>
                <a:gd name="adj" fmla="val 50000"/>
              </a:avLst>
            </a:prstTxWarp>
          </a:bodyPr>
          <a:lstStyle/>
          <a:p>
            <a:pPr>
              <a:defRPr/>
            </a:pPr>
            <a:r>
              <a:rPr lang="en-US" sz="3600" b="1" kern="10">
                <a:ln w="12700">
                  <a:solidFill>
                    <a:srgbClr val="3333CC"/>
                  </a:solidFill>
                  <a:round/>
                  <a:headEnd/>
                  <a:tailEnd/>
                </a:ln>
                <a:solidFill>
                  <a:srgbClr val="FFFFFF"/>
                </a:solidFill>
                <a:effectLst>
                  <a:glow rad="228600">
                    <a:srgbClr val="000000"/>
                  </a:glow>
                  <a:outerShdw blurRad="63500" dist="46662" dir="2115817" algn="ctr" rotWithShape="0">
                    <a:srgbClr val="9999FF">
                      <a:alpha val="74998"/>
                    </a:srgbClr>
                  </a:outerShdw>
                </a:effectLst>
                <a:latin typeface="Arial"/>
                <a:ea typeface="Arial"/>
                <a:cs typeface="Arial"/>
              </a:rPr>
              <a:t>Câu hỏi một triệu đô</a:t>
            </a:r>
          </a:p>
        </p:txBody>
      </p:sp>
      <p:sp>
        <p:nvSpPr>
          <p:cNvPr id="6" name="Rectangle 3"/>
          <p:cNvSpPr txBox="1">
            <a:spLocks noChangeArrowheads="1"/>
          </p:cNvSpPr>
          <p:nvPr/>
        </p:nvSpPr>
        <p:spPr bwMode="auto">
          <a:xfrm>
            <a:off x="662236" y="4419600"/>
            <a:ext cx="7834064" cy="2286000"/>
          </a:xfrm>
          <a:prstGeom prst="rect">
            <a:avLst/>
          </a:prstGeom>
          <a:noFill/>
          <a:ln w="9525">
            <a:noFill/>
            <a:miter lim="800000"/>
            <a:headEnd/>
            <a:tailEnd/>
          </a:ln>
          <a:effec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20000"/>
              </a:spcBef>
              <a:buSzPct val="85000"/>
              <a:buFont typeface="Wingdings" charset="0"/>
              <a:buNone/>
              <a:defRPr/>
            </a:pPr>
            <a:r>
              <a:rPr lang="en-US" sz="3600" b="1" dirty="0" err="1" smtClean="0">
                <a:solidFill>
                  <a:srgbClr val="FFFFFF"/>
                </a:solidFill>
                <a:effectLst>
                  <a:glow rad="228600">
                    <a:srgbClr val="000000"/>
                  </a:glow>
                </a:effectLst>
                <a:latin typeface="Tahoma" charset="0"/>
                <a:ea typeface="MS Pゴシック" charset="0"/>
                <a:cs typeface="MS Pゴシック" charset="0"/>
              </a:rPr>
              <a:t>Chúng</a:t>
            </a:r>
            <a:r>
              <a:rPr lang="en-US" sz="3600" b="1" dirty="0" smtClean="0">
                <a:solidFill>
                  <a:srgbClr val="FFFFFF"/>
                </a:solidFill>
                <a:effectLst>
                  <a:glow rad="228600">
                    <a:srgbClr val="000000"/>
                  </a:glow>
                </a:effectLst>
                <a:latin typeface="Tahoma" charset="0"/>
                <a:ea typeface="MS Pゴシック" charset="0"/>
                <a:cs typeface="MS Pゴシック" charset="0"/>
              </a:rPr>
              <a:t> ta </a:t>
            </a:r>
            <a:r>
              <a:rPr lang="en-US" sz="3600" b="1" dirty="0" err="1" smtClean="0">
                <a:solidFill>
                  <a:srgbClr val="FFFFFF"/>
                </a:solidFill>
                <a:effectLst>
                  <a:glow rad="228600">
                    <a:srgbClr val="000000"/>
                  </a:glow>
                </a:effectLst>
                <a:latin typeface="Tahoma" charset="0"/>
                <a:ea typeface="MS Pゴシック" charset="0"/>
                <a:cs typeface="MS Pゴシック" charset="0"/>
              </a:rPr>
              <a:t>phải</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đáp</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ứng</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thế</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nào</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với</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lòng</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nhân</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từ</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của</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Đức</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Chúa</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Trời</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mặc</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dù</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tội</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lỗi</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của</a:t>
            </a:r>
            <a:r>
              <a:rPr lang="en-US" sz="3600" b="1" dirty="0" smtClean="0">
                <a:solidFill>
                  <a:srgbClr val="FFFFFF"/>
                </a:solidFill>
                <a:effectLst>
                  <a:glow rad="228600">
                    <a:srgbClr val="000000"/>
                  </a:glow>
                </a:effectLst>
                <a:latin typeface="Tahoma" charset="0"/>
                <a:ea typeface="MS Pゴシック" charset="0"/>
                <a:cs typeface="MS Pゴシック" charset="0"/>
              </a:rPr>
              <a:t> </a:t>
            </a:r>
            <a:r>
              <a:rPr lang="en-US" sz="3600" b="1" dirty="0" err="1" smtClean="0">
                <a:solidFill>
                  <a:srgbClr val="FFFFFF"/>
                </a:solidFill>
                <a:effectLst>
                  <a:glow rad="228600">
                    <a:srgbClr val="000000"/>
                  </a:glow>
                </a:effectLst>
                <a:latin typeface="Tahoma" charset="0"/>
                <a:ea typeface="MS Pゴシック" charset="0"/>
                <a:cs typeface="MS Pゴシック" charset="0"/>
              </a:rPr>
              <a:t>chúng</a:t>
            </a:r>
            <a:r>
              <a:rPr lang="en-US" sz="3600" b="1" dirty="0" smtClean="0">
                <a:solidFill>
                  <a:srgbClr val="FFFFFF"/>
                </a:solidFill>
                <a:effectLst>
                  <a:glow rad="228600">
                    <a:srgbClr val="000000"/>
                  </a:glow>
                </a:effectLst>
                <a:latin typeface="Tahoma" charset="0"/>
                <a:ea typeface="MS Pゴシック" charset="0"/>
                <a:cs typeface="MS Pゴシック" charset="0"/>
              </a:rPr>
              <a:t> ta?</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eaLnBrk="1" hangingPunct="1"/>
            <a:endParaRPr lang="en-US">
              <a:solidFill>
                <a:srgbClr val="000000"/>
              </a:solidFill>
            </a:endParaRPr>
          </a:p>
        </p:txBody>
      </p:sp>
      <p:sp>
        <p:nvSpPr>
          <p:cNvPr id="2" name="Title 1"/>
          <p:cNvSpPr>
            <a:spLocks noGrp="1"/>
          </p:cNvSpPr>
          <p:nvPr>
            <p:ph type="title"/>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en-US">
                <a:solidFill>
                  <a:srgbClr val="FFFFFF"/>
                </a:solidFill>
                <a:effectLst>
                  <a:outerShdw blurRad="38100" dist="38100" dir="2700000" algn="tl">
                    <a:srgbClr val="000000"/>
                  </a:outerShdw>
                </a:effectLst>
                <a:latin typeface="Arial" charset="0"/>
                <a:ea typeface="ＭＳ Ｐゴシック" charset="0"/>
                <a:cs typeface="Arial" charset="0"/>
              </a:rPr>
              <a:t>Điều gì quan trọng nhất?</a:t>
            </a:r>
          </a:p>
        </p:txBody>
      </p:sp>
      <p:sp>
        <p:nvSpPr>
          <p:cNvPr id="368643" name="Content Placeholder 2"/>
          <p:cNvSpPr>
            <a:spLocks noGrp="1"/>
          </p:cNvSpPr>
          <p:nvPr>
            <p:ph idx="1"/>
          </p:nvPr>
        </p:nvSpPr>
        <p:spPr>
          <a:xfrm>
            <a:off x="152400" y="1447800"/>
            <a:ext cx="8991600" cy="4789488"/>
          </a:xfrm>
        </p:spPr>
        <p:txBody>
          <a:bodyPr/>
          <a:lstStyle/>
          <a:p>
            <a:pPr marL="0" indent="0"/>
            <a:r>
              <a:rPr lang="en-US">
                <a:solidFill>
                  <a:schemeClr val="bg1"/>
                </a:solidFill>
                <a:latin typeface="Tahoma" charset="0"/>
                <a:ea typeface="ＭＳ Ｐゴシック" charset="0"/>
                <a:cs typeface="Arial" charset="0"/>
              </a:rPr>
              <a:t>Mác 12:29-31 -- </a:t>
            </a:r>
            <a:r>
              <a:rPr lang="en-US">
                <a:solidFill>
                  <a:schemeClr val="bg1"/>
                </a:solidFill>
                <a:latin typeface="Tahoma" charset="0"/>
                <a:ea typeface="ＭＳ Ｐゴシック" charset="0"/>
                <a:cs typeface="ＭＳ Ｐゴシック" charset="0"/>
              </a:rPr>
              <a:t>Đức Chúa Jêsus đáp rằng: Nầy là điều đầu nhứt: Hỡi Y-sơ-ra-ên, hãy nghe, Chúa, Đức Chúa Trời chúng ta, là Chúa có một. </a:t>
            </a:r>
          </a:p>
          <a:p>
            <a:pPr marL="0" indent="0">
              <a:buFontTx/>
              <a:buNone/>
            </a:pPr>
            <a:r>
              <a:rPr lang="en-US">
                <a:solidFill>
                  <a:schemeClr val="bg1"/>
                </a:solidFill>
                <a:latin typeface="Tahoma" charset="0"/>
                <a:ea typeface="ＭＳ Ｐゴシック" charset="0"/>
                <a:cs typeface="ＭＳ Ｐゴシック" charset="0"/>
              </a:rPr>
              <a:t>Ngươi phải hết lòng, hết linh hồn, hết trí khôn, hết sức mà kính mến Chúa là Đức Chúa Trời ngươi.</a:t>
            </a:r>
            <a:r>
              <a:rPr lang="en-US">
                <a:solidFill>
                  <a:schemeClr val="bg1"/>
                </a:solidFill>
                <a:latin typeface="Times New Roman" charset="0"/>
                <a:ea typeface="ＭＳ Ｐゴシック" charset="0"/>
                <a:cs typeface="ＭＳ Ｐゴシック" charset="0"/>
              </a:rPr>
              <a:t> </a:t>
            </a:r>
          </a:p>
          <a:p>
            <a:pPr marL="0" indent="0">
              <a:buFontTx/>
              <a:buNone/>
            </a:pPr>
            <a:r>
              <a:rPr lang="en-US">
                <a:solidFill>
                  <a:schemeClr val="bg1"/>
                </a:solidFill>
                <a:latin typeface="Tahoma" charset="0"/>
                <a:ea typeface="ＭＳ Ｐゴシック" charset="0"/>
                <a:cs typeface="ＭＳ Ｐゴシック" charset="0"/>
              </a:rPr>
              <a:t>Nầy là điều thứ hai: Ngươi phải yêu kẻ lân cận như mình. Chẳng có điều răn nào lớn hơn hai điều đó.</a:t>
            </a:r>
            <a:endParaRPr lang="en-US">
              <a:solidFill>
                <a:schemeClr val="bg1"/>
              </a:solidFill>
              <a:latin typeface="Times New Roman" charset="0"/>
              <a:ea typeface="ＭＳ Ｐゴシック" charset="0"/>
              <a:cs typeface="ＭＳ Ｐゴシック" charset="0"/>
            </a:endParaRPr>
          </a:p>
        </p:txBody>
      </p:sp>
      <p:sp>
        <p:nvSpPr>
          <p:cNvPr id="6" name="Content Placeholder 2"/>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pPr>
            <a:r>
              <a:rPr lang="en-US" sz="3600" baseline="30000">
                <a:solidFill>
                  <a:srgbClr val="FFFFFF"/>
                </a:solidFill>
                <a:latin typeface="Arial" charset="0"/>
                <a:cs typeface="Arial" charset="0"/>
              </a:rPr>
              <a:t> </a:t>
            </a:r>
            <a:endParaRPr lang="en-US" sz="3200">
              <a:solidFill>
                <a:schemeClr val="bg1"/>
              </a:solidFill>
            </a:endParaRPr>
          </a:p>
        </p:txBody>
      </p:sp>
      <p:pic>
        <p:nvPicPr>
          <p:cNvPr id="368645" name="Picture 6" descr="190520_light_bulb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ctrTitle"/>
          </p:nvPr>
        </p:nvSpPr>
        <p:spPr>
          <a:xfrm>
            <a:off x="762000" y="1219200"/>
            <a:ext cx="7696200" cy="2895600"/>
          </a:xfrm>
          <a:effectLst>
            <a:outerShdw blurRad="63500" dist="38099" dir="2700000" algn="ctr" rotWithShape="0">
              <a:srgbClr val="000000">
                <a:alpha val="75000"/>
              </a:srgbClr>
            </a:outerShdw>
          </a:effectLst>
        </p:spPr>
        <p:txBody>
          <a:bodyPr/>
          <a:lstStyle/>
          <a:p>
            <a:pPr>
              <a:defRPr/>
            </a:pPr>
            <a:r>
              <a:rPr kumimoji="0" lang="en-US" sz="4800" b="1">
                <a:solidFill>
                  <a:schemeClr val="tx1"/>
                </a:solidFill>
                <a:latin typeface="Arial" charset="0"/>
                <a:ea typeface="ＭＳ Ｐゴシック" charset="0"/>
                <a:cs typeface="ＭＳ Ｐゴシック" charset="0"/>
              </a:rPr>
              <a:t>II.  Chúng ta phải </a:t>
            </a:r>
            <a:r>
              <a:rPr kumimoji="0" lang="en-US" sz="4800" b="1">
                <a:solidFill>
                  <a:srgbClr val="FFFF00"/>
                </a:solidFill>
                <a:latin typeface="Arial" charset="0"/>
                <a:ea typeface="ＭＳ Ｐゴシック" charset="0"/>
                <a:cs typeface="ＭＳ Ｐゴシック" charset="0"/>
              </a:rPr>
              <a:t>cảm tạ</a:t>
            </a:r>
            <a:r>
              <a:rPr kumimoji="0" lang="en-US" sz="4800" b="1">
                <a:solidFill>
                  <a:schemeClr val="tx1"/>
                </a:solidFill>
                <a:latin typeface="Arial" charset="0"/>
                <a:ea typeface="ＭＳ Ｐゴシック" charset="0"/>
                <a:cs typeface="ＭＳ Ｐゴシック" charset="0"/>
              </a:rPr>
              <a:t> Đức Chúa Trời rằng Ngài đã dung thứ chúng ta dù chúng ta </a:t>
            </a:r>
            <a:r>
              <a:rPr kumimoji="0" lang="en-US" sz="4800" b="1">
                <a:solidFill>
                  <a:srgbClr val="FFFF00"/>
                </a:solidFill>
                <a:latin typeface="Arial" charset="0"/>
                <a:ea typeface="ＭＳ Ｐゴシック" charset="0"/>
                <a:cs typeface="ＭＳ Ｐゴシック" charset="0"/>
              </a:rPr>
              <a:t>không vâng lời</a:t>
            </a:r>
            <a:endParaRPr kumimoji="0" lang="en-US" sz="4000">
              <a:solidFill>
                <a:schemeClr val="tx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show="0">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762000" y="533400"/>
            <a:ext cx="7543800" cy="1143000"/>
          </a:xfrm>
        </p:spPr>
        <p:txBody>
          <a:bodyPr/>
          <a:lstStyle/>
          <a:p>
            <a:pPr eaLnBrk="1" hangingPunct="1"/>
            <a:r>
              <a:rPr lang="en-US" sz="5400" b="1">
                <a:latin typeface="Times New Roman" charset="0"/>
                <a:ea typeface="ヒラギノ角ゴ Pro W3" charset="0"/>
                <a:cs typeface="ヒラギノ角ゴ Pro W3" charset="0"/>
              </a:rPr>
              <a:t>Động cơ nào tốt hơn?</a:t>
            </a:r>
            <a:endParaRPr lang="en-US">
              <a:latin typeface="Times New Roman" charset="0"/>
              <a:ea typeface="ヒラギノ角ゴ Pro W3" charset="0"/>
              <a:cs typeface="ヒラギノ角ゴ Pro W3" charset="0"/>
            </a:endParaRPr>
          </a:p>
        </p:txBody>
      </p:sp>
      <p:sp>
        <p:nvSpPr>
          <p:cNvPr id="502787" name="Rectangle 3"/>
          <p:cNvSpPr>
            <a:spLocks noGrp="1" noChangeArrowheads="1"/>
          </p:cNvSpPr>
          <p:nvPr>
            <p:ph sz="half" idx="1"/>
          </p:nvPr>
        </p:nvSpPr>
        <p:spPr>
          <a:xfrm>
            <a:off x="1042988" y="1981200"/>
            <a:ext cx="3571875" cy="1143000"/>
          </a:xfrm>
        </p:spPr>
        <p:txBody>
          <a:bodyPr/>
          <a:lstStyle/>
          <a:p>
            <a:pPr eaLnBrk="1" hangingPunct="1"/>
            <a:r>
              <a:rPr lang="en-US" sz="3600" b="1">
                <a:latin typeface="Times New Roman" charset="0"/>
                <a:ea typeface="ヒラギノ角ゴ Pro W3" charset="0"/>
                <a:cs typeface="ヒラギノ角ゴ Pro W3" charset="0"/>
              </a:rPr>
              <a:t>Ân điển?  hay</a:t>
            </a:r>
          </a:p>
        </p:txBody>
      </p:sp>
      <p:sp>
        <p:nvSpPr>
          <p:cNvPr id="502788" name="Rectangle 4"/>
          <p:cNvSpPr>
            <a:spLocks noGrp="1" noChangeArrowheads="1"/>
          </p:cNvSpPr>
          <p:nvPr>
            <p:ph sz="half" idx="2"/>
          </p:nvPr>
        </p:nvSpPr>
        <p:spPr>
          <a:xfrm>
            <a:off x="4689475" y="1981200"/>
            <a:ext cx="3195638" cy="1143000"/>
          </a:xfrm>
        </p:spPr>
        <p:txBody>
          <a:bodyPr/>
          <a:lstStyle/>
          <a:p>
            <a:pPr eaLnBrk="1" hangingPunct="1"/>
            <a:r>
              <a:rPr lang="en-US" sz="4000" b="1">
                <a:latin typeface="Times New Roman" charset="0"/>
                <a:ea typeface="ヒラギノ角ゴ Pro W3" charset="0"/>
                <a:cs typeface="ヒラギノ角ゴ Pro W3" charset="0"/>
              </a:rPr>
              <a:t>Luật pháp?</a:t>
            </a:r>
          </a:p>
        </p:txBody>
      </p:sp>
      <p:sp>
        <p:nvSpPr>
          <p:cNvPr id="502789" name="Text Box 5"/>
          <p:cNvSpPr txBox="1">
            <a:spLocks noChangeArrowheads="1"/>
          </p:cNvSpPr>
          <p:nvPr/>
        </p:nvSpPr>
        <p:spPr bwMode="auto">
          <a:xfrm>
            <a:off x="3203575" y="3357563"/>
            <a:ext cx="208915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4400" b="1" i="1">
                <a:ea typeface="ヒラギノ角ゴ Pro W3" charset="0"/>
                <a:cs typeface="ヒラギノ角ゴ Pro W3" charset="0"/>
              </a:rPr>
              <a:t>Support your answer!</a:t>
            </a:r>
          </a:p>
        </p:txBody>
      </p:sp>
      <p:pic>
        <p:nvPicPr>
          <p:cNvPr id="502790" name="Picture 6" descr="j03363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852738"/>
            <a:ext cx="33464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91" name="Picture 7" descr="j028318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068638"/>
            <a:ext cx="27971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6"/>
          <p:cNvSpPr>
            <a:spLocks noChangeArrowheads="1"/>
          </p:cNvSpPr>
          <p:nvPr/>
        </p:nvSpPr>
        <p:spPr bwMode="auto">
          <a:xfrm>
            <a:off x="0" y="0"/>
            <a:ext cx="9448800" cy="6858000"/>
          </a:xfrm>
          <a:prstGeom prst="rect">
            <a:avLst/>
          </a:prstGeom>
          <a:solidFill>
            <a:srgbClr val="030201"/>
          </a:solidFill>
          <a:ln w="9525">
            <a:solidFill>
              <a:schemeClr val="tx1"/>
            </a:solidFill>
            <a:miter lim="800000"/>
            <a:headEnd/>
            <a:tailEnd/>
          </a:ln>
        </p:spPr>
        <p:txBody>
          <a:bodyPr wrap="none" anchor="ctr"/>
          <a:lstStyle/>
          <a:p>
            <a:endParaRPr lang="en-US"/>
          </a:p>
        </p:txBody>
      </p:sp>
      <p:pic>
        <p:nvPicPr>
          <p:cNvPr id="503810" name="Picture 2" descr="FSLO-997122906-618457">
            <a:hlinkClick r:id="rId3"/>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917575" y="1143000"/>
            <a:ext cx="67786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p:nvPr>
        </p:nvSpPr>
        <p:spPr>
          <a:xfrm>
            <a:off x="381000" y="76200"/>
            <a:ext cx="8458200" cy="1139825"/>
          </a:xfrm>
          <a:effectLst>
            <a:outerShdw blurRad="63500" dist="25400" dir="5100233" algn="ctr" rotWithShape="0">
              <a:srgbClr val="030201">
                <a:alpha val="75000"/>
              </a:srgbClr>
            </a:outerShdw>
          </a:effectLst>
        </p:spPr>
        <p:txBody>
          <a:bodyPr/>
          <a:lstStyle/>
          <a:p>
            <a:pPr eaLnBrk="1" hangingPunct="1">
              <a:defRPr/>
            </a:pPr>
            <a:r>
              <a:rPr lang="en-US" b="1">
                <a:solidFill>
                  <a:srgbClr val="FFFFFF"/>
                </a:solidFill>
                <a:latin typeface="Times New Roman" charset="0"/>
                <a:ea typeface="Osaka" charset="0"/>
                <a:cs typeface="Osaka" charset="0"/>
              </a:rPr>
              <a:t>Phân biệt một số thuật ngữ…</a:t>
            </a:r>
          </a:p>
        </p:txBody>
      </p:sp>
      <p:sp>
        <p:nvSpPr>
          <p:cNvPr id="6" name="Rectangle 4"/>
          <p:cNvSpPr txBox="1">
            <a:spLocks noChangeArrowheads="1"/>
          </p:cNvSpPr>
          <p:nvPr/>
        </p:nvSpPr>
        <p:spPr bwMode="auto">
          <a:xfrm>
            <a:off x="914400" y="1447800"/>
            <a:ext cx="6858000" cy="5105400"/>
          </a:xfrm>
          <a:prstGeom prst="rect">
            <a:avLst/>
          </a:prstGeom>
          <a:noFill/>
          <a:ln>
            <a:noFill/>
          </a:ln>
          <a:effectLst>
            <a:outerShdw dist="12699" dir="5100221" algn="ctr" rotWithShape="0">
              <a:srgbClr val="030201">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001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lnSpc>
                <a:spcPct val="90000"/>
              </a:lnSpc>
              <a:spcBef>
                <a:spcPct val="20000"/>
              </a:spcBef>
              <a:buFont typeface="Times" charset="0"/>
              <a:buNone/>
            </a:pPr>
            <a:r>
              <a:rPr lang="en-US" sz="3600" b="1" u="sng">
                <a:solidFill>
                  <a:srgbClr val="FFFFFF"/>
                </a:solidFill>
              </a:rPr>
              <a:t>Ân điển</a:t>
            </a:r>
            <a:r>
              <a:rPr lang="en-US" sz="3600" b="1">
                <a:solidFill>
                  <a:srgbClr val="FFFFFF"/>
                </a:solidFill>
              </a:rPr>
              <a:t>: Đức Chúa Trời ban cho chúng ta điều chúng ta </a:t>
            </a:r>
            <a:r>
              <a:rPr lang="en-US" sz="3600" b="1" u="sng">
                <a:solidFill>
                  <a:srgbClr val="FFFFFF"/>
                </a:solidFill>
              </a:rPr>
              <a:t>không</a:t>
            </a:r>
            <a:r>
              <a:rPr lang="en-US" sz="3600" b="1">
                <a:solidFill>
                  <a:srgbClr val="FFFFFF"/>
                </a:solidFill>
              </a:rPr>
              <a:t> đáng được ban cho</a:t>
            </a:r>
          </a:p>
          <a:p>
            <a:pPr algn="l" eaLnBrk="1" hangingPunct="1">
              <a:lnSpc>
                <a:spcPct val="90000"/>
              </a:lnSpc>
              <a:spcBef>
                <a:spcPct val="20000"/>
              </a:spcBef>
              <a:buFont typeface="Times" charset="0"/>
              <a:buNone/>
            </a:pPr>
            <a:r>
              <a:rPr lang="en-US" sz="3600" b="1" u="sng">
                <a:solidFill>
                  <a:srgbClr val="FFFFFF"/>
                </a:solidFill>
              </a:rPr>
              <a:t>Sự thương xót</a:t>
            </a:r>
            <a:r>
              <a:rPr lang="en-US" sz="3600" b="1">
                <a:solidFill>
                  <a:srgbClr val="FFFFFF"/>
                </a:solidFill>
              </a:rPr>
              <a:t>: Đức Chúa Trời </a:t>
            </a:r>
            <a:r>
              <a:rPr lang="en-US" sz="3600" b="1" u="sng">
                <a:solidFill>
                  <a:srgbClr val="FFFFFF"/>
                </a:solidFill>
              </a:rPr>
              <a:t>không</a:t>
            </a:r>
            <a:r>
              <a:rPr lang="en-US" sz="3600" b="1">
                <a:solidFill>
                  <a:srgbClr val="FFFFFF"/>
                </a:solidFill>
              </a:rPr>
              <a:t> ban cho chúng ta điều chúng ta đáng nhận</a:t>
            </a:r>
          </a:p>
          <a:p>
            <a:pPr algn="l" eaLnBrk="1" hangingPunct="1">
              <a:lnSpc>
                <a:spcPct val="90000"/>
              </a:lnSpc>
              <a:spcBef>
                <a:spcPct val="20000"/>
              </a:spcBef>
              <a:buFont typeface="Times" charset="0"/>
              <a:buNone/>
            </a:pPr>
            <a:r>
              <a:rPr lang="en-US" sz="3600" b="1" u="sng">
                <a:solidFill>
                  <a:srgbClr val="FFFFFF"/>
                </a:solidFill>
              </a:rPr>
              <a:t>Công bằng</a:t>
            </a:r>
            <a:r>
              <a:rPr lang="en-US" sz="3600" b="1">
                <a:solidFill>
                  <a:srgbClr val="FFFFFF"/>
                </a:solidFill>
              </a:rPr>
              <a:t>: Đức Chúa Trời ban cho chúng ta điều chúng ta đáng nhận</a:t>
            </a:r>
          </a:p>
        </p:txBody>
      </p:sp>
    </p:spTree>
  </p:cSld>
  <p:clrMapOvr>
    <a:masterClrMapping/>
  </p:clrMapOvr>
  <p:transition xmlns:p14="http://schemas.microsoft.com/office/powerpoint/2010/main" advClick="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80">
                                          <p:stCondLst>
                                            <p:cond delay="0"/>
                                          </p:stCondLst>
                                        </p:cTn>
                                        <p:tgtEl>
                                          <p:spTgt spid="6">
                                            <p:txEl>
                                              <p:pRg st="1" end="1"/>
                                            </p:txEl>
                                          </p:spTgt>
                                        </p:tgtEl>
                                      </p:cBhvr>
                                    </p:animEffect>
                                    <p:anim calcmode="lin" valueType="num">
                                      <p:cBhvr>
                                        <p:cTn id="2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1" end="1"/>
                                            </p:txEl>
                                          </p:spTgt>
                                        </p:tgtEl>
                                      </p:cBhvr>
                                      <p:to x="100000" y="60000"/>
                                    </p:animScale>
                                    <p:animScale>
                                      <p:cBhvr>
                                        <p:cTn id="32" dur="166" decel="50000">
                                          <p:stCondLst>
                                            <p:cond delay="676"/>
                                          </p:stCondLst>
                                        </p:cTn>
                                        <p:tgtEl>
                                          <p:spTgt spid="6">
                                            <p:txEl>
                                              <p:pRg st="1" end="1"/>
                                            </p:txEl>
                                          </p:spTgt>
                                        </p:tgtEl>
                                      </p:cBhvr>
                                      <p:to x="100000" y="100000"/>
                                    </p:animScale>
                                    <p:animScale>
                                      <p:cBhvr>
                                        <p:cTn id="33" dur="26">
                                          <p:stCondLst>
                                            <p:cond delay="1312"/>
                                          </p:stCondLst>
                                        </p:cTn>
                                        <p:tgtEl>
                                          <p:spTgt spid="6">
                                            <p:txEl>
                                              <p:pRg st="1" end="1"/>
                                            </p:txEl>
                                          </p:spTgt>
                                        </p:tgtEl>
                                      </p:cBhvr>
                                      <p:to x="100000" y="80000"/>
                                    </p:animScale>
                                    <p:animScale>
                                      <p:cBhvr>
                                        <p:cTn id="34" dur="166" decel="50000">
                                          <p:stCondLst>
                                            <p:cond delay="1338"/>
                                          </p:stCondLst>
                                        </p:cTn>
                                        <p:tgtEl>
                                          <p:spTgt spid="6">
                                            <p:txEl>
                                              <p:pRg st="1" end="1"/>
                                            </p:txEl>
                                          </p:spTgt>
                                        </p:tgtEl>
                                      </p:cBhvr>
                                      <p:to x="100000" y="100000"/>
                                    </p:animScale>
                                    <p:animScale>
                                      <p:cBhvr>
                                        <p:cTn id="35" dur="26">
                                          <p:stCondLst>
                                            <p:cond delay="1642"/>
                                          </p:stCondLst>
                                        </p:cTn>
                                        <p:tgtEl>
                                          <p:spTgt spid="6">
                                            <p:txEl>
                                              <p:pRg st="1" end="1"/>
                                            </p:txEl>
                                          </p:spTgt>
                                        </p:tgtEl>
                                      </p:cBhvr>
                                      <p:to x="100000" y="90000"/>
                                    </p:animScale>
                                    <p:animScale>
                                      <p:cBhvr>
                                        <p:cTn id="36" dur="166" decel="50000">
                                          <p:stCondLst>
                                            <p:cond delay="1668"/>
                                          </p:stCondLst>
                                        </p:cTn>
                                        <p:tgtEl>
                                          <p:spTgt spid="6">
                                            <p:txEl>
                                              <p:pRg st="1" end="1"/>
                                            </p:txEl>
                                          </p:spTgt>
                                        </p:tgtEl>
                                      </p:cBhvr>
                                      <p:to x="100000" y="100000"/>
                                    </p:animScale>
                                    <p:animScale>
                                      <p:cBhvr>
                                        <p:cTn id="37" dur="26">
                                          <p:stCondLst>
                                            <p:cond delay="1808"/>
                                          </p:stCondLst>
                                        </p:cTn>
                                        <p:tgtEl>
                                          <p:spTgt spid="6">
                                            <p:txEl>
                                              <p:pRg st="1" end="1"/>
                                            </p:txEl>
                                          </p:spTgt>
                                        </p:tgtEl>
                                      </p:cBhvr>
                                      <p:to x="100000" y="95000"/>
                                    </p:animScale>
                                    <p:animScale>
                                      <p:cBhvr>
                                        <p:cTn id="38" dur="166" decel="50000">
                                          <p:stCondLst>
                                            <p:cond delay="1834"/>
                                          </p:stCondLst>
                                        </p:cTn>
                                        <p:tgtEl>
                                          <p:spTgt spid="6">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580">
                                          <p:stCondLst>
                                            <p:cond delay="0"/>
                                          </p:stCondLst>
                                        </p:cTn>
                                        <p:tgtEl>
                                          <p:spTgt spid="6">
                                            <p:txEl>
                                              <p:pRg st="2" end="2"/>
                                            </p:txEl>
                                          </p:spTgt>
                                        </p:tgtEl>
                                      </p:cBhvr>
                                    </p:animEffect>
                                    <p:anim calcmode="lin" valueType="num">
                                      <p:cBhvr>
                                        <p:cTn id="4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2" end="2"/>
                                            </p:txEl>
                                          </p:spTgt>
                                        </p:tgtEl>
                                      </p:cBhvr>
                                      <p:to x="100000" y="60000"/>
                                    </p:animScale>
                                    <p:animScale>
                                      <p:cBhvr>
                                        <p:cTn id="50" dur="166" decel="50000">
                                          <p:stCondLst>
                                            <p:cond delay="676"/>
                                          </p:stCondLst>
                                        </p:cTn>
                                        <p:tgtEl>
                                          <p:spTgt spid="6">
                                            <p:txEl>
                                              <p:pRg st="2" end="2"/>
                                            </p:txEl>
                                          </p:spTgt>
                                        </p:tgtEl>
                                      </p:cBhvr>
                                      <p:to x="100000" y="100000"/>
                                    </p:animScale>
                                    <p:animScale>
                                      <p:cBhvr>
                                        <p:cTn id="51" dur="26">
                                          <p:stCondLst>
                                            <p:cond delay="1312"/>
                                          </p:stCondLst>
                                        </p:cTn>
                                        <p:tgtEl>
                                          <p:spTgt spid="6">
                                            <p:txEl>
                                              <p:pRg st="2" end="2"/>
                                            </p:txEl>
                                          </p:spTgt>
                                        </p:tgtEl>
                                      </p:cBhvr>
                                      <p:to x="100000" y="80000"/>
                                    </p:animScale>
                                    <p:animScale>
                                      <p:cBhvr>
                                        <p:cTn id="52" dur="166" decel="50000">
                                          <p:stCondLst>
                                            <p:cond delay="1338"/>
                                          </p:stCondLst>
                                        </p:cTn>
                                        <p:tgtEl>
                                          <p:spTgt spid="6">
                                            <p:txEl>
                                              <p:pRg st="2" end="2"/>
                                            </p:txEl>
                                          </p:spTgt>
                                        </p:tgtEl>
                                      </p:cBhvr>
                                      <p:to x="100000" y="100000"/>
                                    </p:animScale>
                                    <p:animScale>
                                      <p:cBhvr>
                                        <p:cTn id="53" dur="26">
                                          <p:stCondLst>
                                            <p:cond delay="1642"/>
                                          </p:stCondLst>
                                        </p:cTn>
                                        <p:tgtEl>
                                          <p:spTgt spid="6">
                                            <p:txEl>
                                              <p:pRg st="2" end="2"/>
                                            </p:txEl>
                                          </p:spTgt>
                                        </p:tgtEl>
                                      </p:cBhvr>
                                      <p:to x="100000" y="90000"/>
                                    </p:animScale>
                                    <p:animScale>
                                      <p:cBhvr>
                                        <p:cTn id="54" dur="166" decel="50000">
                                          <p:stCondLst>
                                            <p:cond delay="1668"/>
                                          </p:stCondLst>
                                        </p:cTn>
                                        <p:tgtEl>
                                          <p:spTgt spid="6">
                                            <p:txEl>
                                              <p:pRg st="2" end="2"/>
                                            </p:txEl>
                                          </p:spTgt>
                                        </p:tgtEl>
                                      </p:cBhvr>
                                      <p:to x="100000" y="100000"/>
                                    </p:animScale>
                                    <p:animScale>
                                      <p:cBhvr>
                                        <p:cTn id="55" dur="26">
                                          <p:stCondLst>
                                            <p:cond delay="1808"/>
                                          </p:stCondLst>
                                        </p:cTn>
                                        <p:tgtEl>
                                          <p:spTgt spid="6">
                                            <p:txEl>
                                              <p:pRg st="2" end="2"/>
                                            </p:txEl>
                                          </p:spTgt>
                                        </p:tgtEl>
                                      </p:cBhvr>
                                      <p:to x="100000" y="95000"/>
                                    </p:animScale>
                                    <p:animScale>
                                      <p:cBhvr>
                                        <p:cTn id="56"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mtClean="0"/>
              <a:t>Black</a:t>
            </a:r>
          </a:p>
        </p:txBody>
      </p:sp>
      <p:sp>
        <p:nvSpPr>
          <p:cNvPr id="50585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7905" name="Rectangle 2" descr="Medium wood"/>
          <p:cNvSpPr>
            <a:spLocks noChangeArrowheads="1"/>
          </p:cNvSpPr>
          <p:nvPr/>
        </p:nvSpPr>
        <p:spPr bwMode="auto">
          <a:xfrm>
            <a:off x="304800" y="228600"/>
            <a:ext cx="8534400" cy="6324600"/>
          </a:xfrm>
          <a:prstGeom prst="rect">
            <a:avLst/>
          </a:prstGeom>
          <a:blipFill dpi="0" rotWithShape="0">
            <a:blip r:embed="rId3"/>
            <a:srcRect/>
            <a:tile tx="0" ty="0" sx="100000" sy="100000" flip="none" algn="tl"/>
          </a:blipFill>
          <a:ln w="76200">
            <a:pattFill prst="pct70">
              <a:fgClr>
                <a:srgbClr val="000000"/>
              </a:fgClr>
              <a:bgClr>
                <a:srgbClr val="FFFFFF"/>
              </a:bgClr>
            </a:pattFill>
            <a:miter lim="800000"/>
            <a:headEnd/>
            <a:tailEnd/>
          </a:ln>
        </p:spPr>
        <p:txBody>
          <a:bodyPr wrap="none" anchor="ctr"/>
          <a:lstStyle/>
          <a:p>
            <a:endParaRPr lang="en-US"/>
          </a:p>
        </p:txBody>
      </p:sp>
      <p:sp>
        <p:nvSpPr>
          <p:cNvPr id="416771" name="Rectangle 3"/>
          <p:cNvSpPr>
            <a:spLocks noGrp="1" noChangeArrowheads="1"/>
          </p:cNvSpPr>
          <p:nvPr>
            <p:ph type="ctrTitle"/>
          </p:nvPr>
        </p:nvSpPr>
        <p:spPr/>
        <p:txBody>
          <a:bodyPr/>
          <a:lstStyle/>
          <a:p>
            <a:pPr eaLnBrk="1" hangingPunct="1">
              <a:defRPr/>
            </a:pPr>
            <a:r>
              <a:rPr lang="en-US" sz="8800">
                <a:latin typeface="Arial" charset="0"/>
                <a:ea typeface="ＭＳ Ｐゴシック" charset="0"/>
                <a:cs typeface="ＭＳ Ｐゴシック" charset="0"/>
              </a:rPr>
              <a:t>This is My Life</a:t>
            </a:r>
          </a:p>
        </p:txBody>
      </p:sp>
      <p:sp>
        <p:nvSpPr>
          <p:cNvPr id="416772" name="Rectangle 4"/>
          <p:cNvSpPr>
            <a:spLocks noChangeArrowheads="1"/>
          </p:cNvSpPr>
          <p:nvPr/>
        </p:nvSpPr>
        <p:spPr bwMode="auto">
          <a:xfrm>
            <a:off x="1524000" y="3733800"/>
            <a:ext cx="6400800" cy="1752600"/>
          </a:xfrm>
          <a:prstGeom prst="rect">
            <a:avLst/>
          </a:prstGeom>
          <a:noFill/>
          <a:ln w="9525">
            <a:noFill/>
            <a:miter lim="800000"/>
            <a:headEnd/>
            <a:tailEnd/>
          </a:ln>
        </p:spPr>
        <p:txBody>
          <a:bodyPr/>
          <a:lstStyle/>
          <a:p>
            <a:pPr eaLnBrk="1" hangingPunct="1">
              <a:spcBef>
                <a:spcPct val="20000"/>
              </a:spcBef>
              <a:buClr>
                <a:schemeClr val="hlink"/>
              </a:buClr>
              <a:buSzPct val="75000"/>
              <a:buFont typeface="Wingdings" charset="0"/>
              <a:buNone/>
              <a:defRPr/>
            </a:pPr>
            <a:r>
              <a:rPr lang="en-US" sz="6000">
                <a:effectLst>
                  <a:outerShdw blurRad="38100" dist="38100" dir="2700000" algn="tl">
                    <a:srgbClr val="000000"/>
                  </a:outerShdw>
                </a:effectLst>
                <a:latin typeface="Monotype Corsiva" charset="0"/>
                <a:ea typeface="ＭＳ Ｐゴシック" charset="0"/>
                <a:cs typeface="ＭＳ Ｐゴシック" charset="0"/>
              </a:rPr>
              <a:t>A Family Album</a:t>
            </a:r>
          </a:p>
        </p:txBody>
      </p:sp>
    </p:spTree>
  </p:cSld>
  <p:clrMapOvr>
    <a:masterClrMapping/>
  </p:clrMapOvr>
  <p:transition xmlns:p14="http://schemas.microsoft.com/office/powerpoint/2010/main" advClick="0" advTm="10000">
    <p:random/>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8818" name="Rectangle 2"/>
          <p:cNvSpPr>
            <a:spLocks noGrp="1" noChangeArrowheads="1"/>
          </p:cNvSpPr>
          <p:nvPr>
            <p:ph type="body" sz="half" idx="2"/>
          </p:nvPr>
        </p:nvSpPr>
        <p:spPr>
          <a:xfrm>
            <a:off x="609600" y="5257800"/>
            <a:ext cx="2971800" cy="1600200"/>
          </a:xfrm>
        </p:spPr>
        <p:txBody>
          <a:bodyPr/>
          <a:lstStyle/>
          <a:p>
            <a:pPr marL="0" indent="0" algn="ctr" eaLnBrk="1" hangingPunct="1">
              <a:buFont typeface="Wingdings" charset="0"/>
              <a:buNone/>
              <a:defRPr/>
            </a:pPr>
            <a:r>
              <a:rPr lang="en-US">
                <a:latin typeface="Arial" charset="0"/>
                <a:ea typeface="ＭＳ Ｐゴシック" charset="0"/>
                <a:cs typeface="ＭＳ Ｐゴシック" charset="0"/>
              </a:rPr>
              <a:t>Navy Lieutenant  </a:t>
            </a:r>
          </a:p>
          <a:p>
            <a:pPr marL="0" indent="0" algn="ctr" eaLnBrk="1" hangingPunct="1">
              <a:buFont typeface="Wingdings" charset="0"/>
              <a:buNone/>
              <a:defRPr/>
            </a:pPr>
            <a:r>
              <a:rPr lang="en-US">
                <a:latin typeface="Arial" charset="0"/>
                <a:ea typeface="ＭＳ Ｐゴシック" charset="0"/>
                <a:cs typeface="ＭＳ Ｐゴシック" charset="0"/>
              </a:rPr>
              <a:t>Harold F. Griffith (alias Dad)</a:t>
            </a:r>
          </a:p>
        </p:txBody>
      </p:sp>
      <p:pic>
        <p:nvPicPr>
          <p:cNvPr id="509954" name="Picture 3" descr="Dad 19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955" name="Picture 4" descr="M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1" name="Rectangle 5"/>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latin typeface="Arial" charset="0"/>
              </a:rPr>
              <a:t>Navy Ensign </a:t>
            </a:r>
          </a:p>
          <a:p>
            <a:pP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latin typeface="Arial" charset="0"/>
              </a:rPr>
              <a:t>Joyce I. Griffith (alias Mom)</a:t>
            </a:r>
          </a:p>
        </p:txBody>
      </p:sp>
      <p:sp>
        <p:nvSpPr>
          <p:cNvPr id="418822" name="AutoShape 6"/>
          <p:cNvSpPr>
            <a:spLocks noChangeArrowheads="1"/>
          </p:cNvSpPr>
          <p:nvPr/>
        </p:nvSpPr>
        <p:spPr bwMode="auto">
          <a:xfrm>
            <a:off x="2438400" y="45720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99CC"/>
              </a:gs>
              <a:gs pos="100000">
                <a:srgbClr val="FF99CC">
                  <a:gamma/>
                  <a:shade val="87843"/>
                  <a:invGamma/>
                  <a:alpha val="71001"/>
                </a:srgb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latin typeface="Times New Roman" pitchFamily="-128" charset="0"/>
              <a:ea typeface="+mn-ea"/>
              <a:cs typeface="+mn-cs"/>
            </a:endParaRPr>
          </a:p>
        </p:txBody>
      </p:sp>
      <p:sp>
        <p:nvSpPr>
          <p:cNvPr id="418823" name="Rectangle 7"/>
          <p:cNvSpPr>
            <a:spLocks noGrp="1" noChangeArrowheads="1"/>
          </p:cNvSpPr>
          <p:nvPr>
            <p:ph type="title"/>
          </p:nvPr>
        </p:nvSpPr>
        <p:spPr>
          <a:xfrm>
            <a:off x="2266950" y="1074738"/>
            <a:ext cx="4754563" cy="949325"/>
          </a:xfrm>
        </p:spPr>
        <p:txBody>
          <a:bodyPr/>
          <a:lstStyle/>
          <a:p>
            <a:pPr eaLnBrk="1" hangingPunct="1">
              <a:defRPr/>
            </a:pPr>
            <a:r>
              <a:rPr lang="en-US" sz="6000" b="1">
                <a:latin typeface="Monotype Corsiva" charset="0"/>
                <a:ea typeface="ＭＳ Ｐゴシック" charset="0"/>
                <a:cs typeface="ＭＳ Ｐゴシック" charset="0"/>
              </a:rPr>
              <a:t>The Marriage</a:t>
            </a:r>
          </a:p>
        </p:txBody>
      </p:sp>
    </p:spTree>
  </p:cSld>
  <p:clrMapOvr>
    <a:masterClrMapping/>
  </p:clrMapOvr>
  <p:transition xmlns:p14="http://schemas.microsoft.com/office/powerpoint/2010/main" advClick="0" advTm="11000">
    <p:random/>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01" name="Picture 2" descr="Bab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3563" t="5046" r="41954" b="69727"/>
          <a:stretch>
            <a:fillRect/>
          </a:stretch>
        </p:blipFill>
        <p:spPr>
          <a:xfrm>
            <a:off x="228600" y="1752600"/>
            <a:ext cx="4800600" cy="4800600"/>
          </a:xfrm>
        </p:spPr>
      </p:pic>
      <p:pic>
        <p:nvPicPr>
          <p:cNvPr id="512002" name="Picture 3" descr="Bab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4809" t="71236" r="40280" b="4135"/>
          <a:stretch>
            <a:fillRect/>
          </a:stretch>
        </p:blipFill>
        <p:spPr>
          <a:xfrm>
            <a:off x="3962400" y="228600"/>
            <a:ext cx="5181600" cy="4995863"/>
          </a:xfrm>
        </p:spPr>
      </p:pic>
      <p:sp>
        <p:nvSpPr>
          <p:cNvPr id="420868" name="Rectangle 4"/>
          <p:cNvSpPr>
            <a:spLocks noGrp="1" noChangeArrowheads="1"/>
          </p:cNvSpPr>
          <p:nvPr>
            <p:ph type="title"/>
          </p:nvPr>
        </p:nvSpPr>
        <p:spPr>
          <a:xfrm>
            <a:off x="304800" y="125413"/>
            <a:ext cx="4876800" cy="2617787"/>
          </a:xfrm>
        </p:spPr>
        <p:txBody>
          <a:bodyPr/>
          <a:lstStyle/>
          <a:p>
            <a:pPr eaLnBrk="1" hangingPunct="1">
              <a:defRPr/>
            </a:pPr>
            <a:r>
              <a:rPr lang="en-US" sz="9600">
                <a:latin typeface="Arial" charset="0"/>
                <a:ea typeface="ＭＳ Ｐゴシック" charset="0"/>
                <a:cs typeface="ＭＳ Ｐゴシック" charset="0"/>
              </a:rPr>
              <a:t>Baby Ricky</a:t>
            </a:r>
          </a:p>
        </p:txBody>
      </p:sp>
      <p:sp>
        <p:nvSpPr>
          <p:cNvPr id="420869" name="Rectangle 5"/>
          <p:cNvSpPr>
            <a:spLocks noChangeArrowheads="1"/>
          </p:cNvSpPr>
          <p:nvPr/>
        </p:nvSpPr>
        <p:spPr bwMode="auto">
          <a:xfrm>
            <a:off x="5105400" y="5105400"/>
            <a:ext cx="4038600" cy="1752600"/>
          </a:xfrm>
          <a:prstGeom prst="rect">
            <a:avLst/>
          </a:prstGeom>
          <a:noFill/>
          <a:ln w="9525">
            <a:noFill/>
            <a:miter lim="800000"/>
            <a:headEnd/>
            <a:tailEnd/>
          </a:ln>
          <a:effectLst/>
        </p:spPr>
        <p:txBody>
          <a:bodyPr anchor="ctr" anchorCtr="1"/>
          <a:lstStyle/>
          <a:p>
            <a:pPr eaLnBrk="1" hangingPunct="1">
              <a:defRPr/>
            </a:pPr>
            <a:r>
              <a:rPr lang="en-US" sz="4400" i="1">
                <a:solidFill>
                  <a:schemeClr val="tx2"/>
                </a:solidFill>
                <a:effectLst>
                  <a:outerShdw blurRad="38100" dist="38100" dir="2700000" algn="tl">
                    <a:srgbClr val="000000"/>
                  </a:outerShdw>
                </a:effectLst>
                <a:latin typeface="Arial" charset="0"/>
              </a:rPr>
              <a:t>Tokyo, 1958</a:t>
            </a:r>
          </a:p>
        </p:txBody>
      </p:sp>
      <p:sp>
        <p:nvSpPr>
          <p:cNvPr id="420870" name="Rectangle 6"/>
          <p:cNvSpPr>
            <a:spLocks noChangeArrowheads="1"/>
          </p:cNvSpPr>
          <p:nvPr/>
        </p:nvSpPr>
        <p:spPr bwMode="auto">
          <a:xfrm>
            <a:off x="0" y="4114800"/>
            <a:ext cx="5029200" cy="2286000"/>
          </a:xfrm>
          <a:prstGeom prst="rect">
            <a:avLst/>
          </a:prstGeom>
          <a:noFill/>
          <a:ln>
            <a:noFill/>
          </a:ln>
          <a:effectLst>
            <a:outerShdw blurRad="63500" dist="46662" dir="8684183" algn="ctr" rotWithShape="0">
              <a:srgbClr val="FF33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eaLnBrk="1" hangingPunct="1">
              <a:defRPr/>
            </a:pPr>
            <a:r>
              <a:rPr lang="en-US" altLang="ja-JP" sz="4800" dirty="0">
                <a:solidFill>
                  <a:schemeClr val="bg1"/>
                </a:solidFill>
                <a:effectLst>
                  <a:outerShdw blurRad="38100" dist="38100" dir="2700000" algn="tl">
                    <a:srgbClr val="FFFFFF"/>
                  </a:outerShdw>
                </a:effectLst>
                <a:latin typeface="Arial" charset="0"/>
              </a:rPr>
              <a:t>"</a:t>
            </a:r>
            <a:r>
              <a:rPr lang="en-US" sz="4800" dirty="0">
                <a:solidFill>
                  <a:schemeClr val="bg1"/>
                </a:solidFill>
                <a:effectLst>
                  <a:outerShdw blurRad="38100" dist="38100" dir="2700000" algn="tl">
                    <a:srgbClr val="FFFFFF"/>
                  </a:outerShdw>
                </a:effectLst>
                <a:latin typeface="Arial" charset="0"/>
              </a:rPr>
              <a:t>Unto us a child is born… unto us a son is given…</a:t>
            </a:r>
            <a:r>
              <a:rPr lang="en-US" altLang="ja-JP" sz="4800" dirty="0">
                <a:solidFill>
                  <a:schemeClr val="bg1"/>
                </a:solidFill>
                <a:effectLst>
                  <a:outerShdw blurRad="38100" dist="38100" dir="2700000" algn="tl">
                    <a:srgbClr val="FFFFFF"/>
                  </a:outerShdw>
                </a:effectLst>
                <a:latin typeface="Arial" charset="0"/>
              </a:rPr>
              <a:t>"</a:t>
            </a:r>
            <a:endParaRPr lang="en-US" sz="4800" dirty="0">
              <a:solidFill>
                <a:schemeClr val="bg1"/>
              </a:solidFill>
              <a:effectLst>
                <a:outerShdw blurRad="38100" dist="38100" dir="2700000" algn="tl">
                  <a:srgbClr val="FFFFFF"/>
                </a:outerShdw>
              </a:effectLst>
              <a:latin typeface="Arial" charset="0"/>
            </a:endParaRPr>
          </a:p>
        </p:txBody>
      </p:sp>
    </p:spTree>
  </p:cSld>
  <p:clrMapOvr>
    <a:masterClrMapping/>
  </p:clrMapOvr>
  <p:transition xmlns:p14="http://schemas.microsoft.com/office/powerpoint/2010/main" advClick="0" advTm="9000">
    <p:random/>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77813"/>
            <a:ext cx="8229600" cy="865187"/>
          </a:xfrm>
        </p:spPr>
        <p:txBody>
          <a:bodyPr/>
          <a:lstStyle/>
          <a:p>
            <a:pPr eaLnBrk="1" hangingPunct="1">
              <a:defRPr/>
            </a:pPr>
            <a:r>
              <a:rPr lang="en-US">
                <a:latin typeface="Arial" charset="0"/>
                <a:ea typeface="ＭＳ Ｐゴシック" charset="0"/>
                <a:cs typeface="ＭＳ Ｐゴシック" charset="0"/>
              </a:rPr>
              <a:t>The Family Grew &amp; Moved…</a:t>
            </a:r>
          </a:p>
        </p:txBody>
      </p:sp>
      <p:pic>
        <p:nvPicPr>
          <p:cNvPr id="514050" name="Picture 3" descr="Bill &amp; Me &amp; Kath"/>
          <p:cNvPicPr>
            <a:picLocks noChangeAspect="1" noChangeArrowheads="1"/>
          </p:cNvPicPr>
          <p:nvPr/>
        </p:nvPicPr>
        <p:blipFill>
          <a:blip r:embed="rId3">
            <a:extLst>
              <a:ext uri="{28A0092B-C50C-407E-A947-70E740481C1C}">
                <a14:useLocalDpi xmlns:a14="http://schemas.microsoft.com/office/drawing/2010/main" val="0"/>
              </a:ext>
            </a:extLst>
          </a:blip>
          <a:srcRect t="68449" r="64720" b="6595"/>
          <a:stretch>
            <a:fillRect/>
          </a:stretch>
        </p:blipFill>
        <p:spPr bwMode="auto">
          <a:xfrm>
            <a:off x="304800" y="1219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16" name="Picture 4" descr="Bill &amp; Me &amp; Kath"/>
          <p:cNvPicPr>
            <a:picLocks noChangeAspect="1" noChangeArrowheads="1"/>
          </p:cNvPicPr>
          <p:nvPr/>
        </p:nvPicPr>
        <p:blipFill>
          <a:blip r:embed="rId3">
            <a:extLst>
              <a:ext uri="{28A0092B-C50C-407E-A947-70E740481C1C}">
                <a14:useLocalDpi xmlns:a14="http://schemas.microsoft.com/office/drawing/2010/main" val="0"/>
              </a:ext>
            </a:extLst>
          </a:blip>
          <a:srcRect t="39929" r="64722" b="39394"/>
          <a:stretch>
            <a:fillRect/>
          </a:stretch>
        </p:blipFill>
        <p:spPr bwMode="auto">
          <a:xfrm>
            <a:off x="4114800" y="1219200"/>
            <a:ext cx="43434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2" name="Picture 5" descr="japan-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0"/>
            <a:ext cx="29940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18" name="Picture 6" descr="Californi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9338" y="3810000"/>
            <a:ext cx="30146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9" name="AutoShape 7"/>
          <p:cNvSpPr>
            <a:spLocks noChangeArrowheads="1"/>
          </p:cNvSpPr>
          <p:nvPr/>
        </p:nvSpPr>
        <p:spPr bwMode="auto">
          <a:xfrm>
            <a:off x="2362200" y="3962400"/>
            <a:ext cx="5562600" cy="1219200"/>
          </a:xfrm>
          <a:prstGeom prst="curvedDownArrow">
            <a:avLst>
              <a:gd name="adj1" fmla="val 91250"/>
              <a:gd name="adj2" fmla="val 182500"/>
              <a:gd name="adj3" fmla="val 33333"/>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advClick="0" advTm="7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22919"/>
                                        </p:tgtEl>
                                        <p:attrNameLst>
                                          <p:attrName>style.visibility</p:attrName>
                                        </p:attrNameLst>
                                      </p:cBhvr>
                                      <p:to>
                                        <p:strVal val="visible"/>
                                      </p:to>
                                    </p:set>
                                    <p:animEffect transition="in" filter="wipe(left)">
                                      <p:cBhvr>
                                        <p:cTn id="7" dur="500"/>
                                        <p:tgtEl>
                                          <p:spTgt spid="422919"/>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422918"/>
                                        </p:tgtEl>
                                        <p:attrNameLst>
                                          <p:attrName>style.visibility</p:attrName>
                                        </p:attrNameLst>
                                      </p:cBhvr>
                                      <p:to>
                                        <p:strVal val="visible"/>
                                      </p:to>
                                    </p:set>
                                    <p:animEffect transition="in" filter="wipe(left)">
                                      <p:cBhvr>
                                        <p:cTn id="11" dur="500"/>
                                        <p:tgtEl>
                                          <p:spTgt spid="422918"/>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422916"/>
                                        </p:tgtEl>
                                        <p:attrNameLst>
                                          <p:attrName>style.visibility</p:attrName>
                                        </p:attrNameLst>
                                      </p:cBhvr>
                                      <p:to>
                                        <p:strVal val="visible"/>
                                      </p:to>
                                    </p:set>
                                    <p:animEffect transition="in" filter="wipe(left)">
                                      <p:cBhvr>
                                        <p:cTn id="15" dur="500"/>
                                        <p:tgtEl>
                                          <p:spTgt spid="422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9"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6097" name="Picture 2" descr="bay-area-map-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35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3" name="Rectangle 3"/>
          <p:cNvSpPr>
            <a:spLocks noGrp="1" noChangeArrowheads="1"/>
          </p:cNvSpPr>
          <p:nvPr>
            <p:ph type="title"/>
          </p:nvPr>
        </p:nvSpPr>
        <p:spPr>
          <a:xfrm>
            <a:off x="3962400" y="228600"/>
            <a:ext cx="4876800" cy="152400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en-US" sz="4800" b="1">
                <a:latin typeface="Arial" charset="0"/>
                <a:ea typeface="ＭＳ Ｐゴシック" charset="0"/>
                <a:cs typeface="ＭＳ Ｐゴシック" charset="0"/>
              </a:rPr>
              <a:t>San Francisco Bay Area</a:t>
            </a:r>
          </a:p>
        </p:txBody>
      </p:sp>
      <p:sp>
        <p:nvSpPr>
          <p:cNvPr id="424965" name="Rectangle 5"/>
          <p:cNvSpPr>
            <a:spLocks noChangeArrowheads="1"/>
          </p:cNvSpPr>
          <p:nvPr/>
        </p:nvSpPr>
        <p:spPr bwMode="auto">
          <a:xfrm>
            <a:off x="2268538" y="2819400"/>
            <a:ext cx="3751262" cy="762000"/>
          </a:xfrm>
          <a:prstGeom prst="rect">
            <a:avLst/>
          </a:prstGeom>
          <a:solidFill>
            <a:schemeClr val="bg1"/>
          </a:solidFill>
          <a:ln w="9525">
            <a:noFill/>
            <a:miter lim="800000"/>
            <a:headEnd/>
            <a:tailEnd/>
          </a:ln>
          <a:effectLst/>
        </p:spPr>
        <p:txBody>
          <a:bodyPr/>
          <a:lstStyle/>
          <a:p>
            <a:pPr marL="342900" indent="-342900" algn="l" eaLnBrk="1" hangingPunct="1">
              <a:spcBef>
                <a:spcPct val="20000"/>
              </a:spcBef>
              <a:buClr>
                <a:schemeClr val="hlink"/>
              </a:buClr>
              <a:buSzPct val="75000"/>
              <a:buFont typeface="Wingdings" charset="0"/>
              <a:buNone/>
              <a:defRPr/>
            </a:pPr>
            <a:r>
              <a:rPr lang="en-US" sz="4400" b="1">
                <a:effectLst>
                  <a:outerShdw blurRad="38100" dist="38100" dir="2700000" algn="tl">
                    <a:srgbClr val="000000"/>
                  </a:outerShdw>
                </a:effectLst>
                <a:latin typeface="Arial" charset="0"/>
              </a:rPr>
              <a:t>Castro Valley</a:t>
            </a:r>
          </a:p>
        </p:txBody>
      </p:sp>
      <p:sp>
        <p:nvSpPr>
          <p:cNvPr id="424966" name="Rectangle 6"/>
          <p:cNvSpPr>
            <a:spLocks noChangeArrowheads="1"/>
          </p:cNvSpPr>
          <p:nvPr/>
        </p:nvSpPr>
        <p:spPr bwMode="auto">
          <a:xfrm>
            <a:off x="2743200" y="3657600"/>
            <a:ext cx="2514600" cy="762000"/>
          </a:xfrm>
          <a:prstGeom prst="rect">
            <a:avLst/>
          </a:prstGeom>
          <a:solidFill>
            <a:schemeClr val="bg1"/>
          </a:solidFill>
          <a:ln w="9525">
            <a:noFill/>
            <a:miter lim="800000"/>
            <a:headEnd/>
            <a:tailEnd/>
          </a:ln>
          <a:effectLst/>
        </p:spPr>
        <p:txBody>
          <a:bodyPr/>
          <a:lstStyle/>
          <a:p>
            <a:pPr marL="342900" indent="-342900" algn="l" eaLnBrk="1" hangingPunct="1">
              <a:spcBef>
                <a:spcPct val="20000"/>
              </a:spcBef>
              <a:buClr>
                <a:schemeClr val="hlink"/>
              </a:buClr>
              <a:buSzPct val="75000"/>
              <a:buFont typeface="Wingdings" charset="0"/>
              <a:buNone/>
              <a:defRPr/>
            </a:pPr>
            <a:r>
              <a:rPr lang="en-US" sz="4400" b="1">
                <a:effectLst>
                  <a:outerShdw blurRad="38100" dist="38100" dir="2700000" algn="tl">
                    <a:srgbClr val="000000"/>
                  </a:outerShdw>
                </a:effectLst>
                <a:latin typeface="Arial" charset="0"/>
              </a:rPr>
              <a:t>Hayward</a:t>
            </a:r>
          </a:p>
        </p:txBody>
      </p:sp>
      <p:sp>
        <p:nvSpPr>
          <p:cNvPr id="424967" name="Rectangle 7"/>
          <p:cNvSpPr>
            <a:spLocks noChangeArrowheads="1"/>
          </p:cNvSpPr>
          <p:nvPr/>
        </p:nvSpPr>
        <p:spPr bwMode="auto">
          <a:xfrm>
            <a:off x="1828800" y="1981200"/>
            <a:ext cx="2514600" cy="762000"/>
          </a:xfrm>
          <a:prstGeom prst="rect">
            <a:avLst/>
          </a:prstGeom>
          <a:solidFill>
            <a:schemeClr val="bg1"/>
          </a:solidFill>
          <a:ln w="9525">
            <a:noFill/>
            <a:miter lim="800000"/>
            <a:headEnd/>
            <a:tailEnd/>
          </a:ln>
          <a:effectLst/>
        </p:spPr>
        <p:txBody>
          <a:bodyPr/>
          <a:lstStyle/>
          <a:p>
            <a:pPr marL="342900" indent="-342900" algn="l" eaLnBrk="1" hangingPunct="1">
              <a:spcBef>
                <a:spcPct val="20000"/>
              </a:spcBef>
              <a:buClr>
                <a:schemeClr val="hlink"/>
              </a:buClr>
              <a:buSzPct val="75000"/>
              <a:buFont typeface="Wingdings" charset="0"/>
              <a:buNone/>
              <a:defRPr/>
            </a:pPr>
            <a:r>
              <a:rPr lang="en-US" sz="4400" b="1">
                <a:effectLst>
                  <a:outerShdw blurRad="38100" dist="38100" dir="2700000" algn="tl">
                    <a:srgbClr val="000000"/>
                  </a:outerShdw>
                </a:effectLst>
                <a:latin typeface="Arial" charset="0"/>
              </a:rPr>
              <a:t>Alameda</a:t>
            </a:r>
          </a:p>
        </p:txBody>
      </p:sp>
      <p:sp>
        <p:nvSpPr>
          <p:cNvPr id="8" name="Rectangle 4"/>
          <p:cNvSpPr txBox="1">
            <a:spLocks noChangeArrowheads="1"/>
          </p:cNvSpPr>
          <p:nvPr/>
        </p:nvSpPr>
        <p:spPr bwMode="auto">
          <a:xfrm>
            <a:off x="609600" y="2743200"/>
            <a:ext cx="914400" cy="762000"/>
          </a:xfrm>
          <a:prstGeom prst="rect">
            <a:avLst/>
          </a:prstGeom>
          <a:solidFill>
            <a:schemeClr val="bg1"/>
          </a:solidFill>
          <a:ln w="9525">
            <a:noFill/>
            <a:miter lim="800000"/>
            <a:headEnd/>
            <a:tailEnd/>
          </a:ln>
          <a:effectLst/>
        </p:spPr>
        <p:txBody>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buClr>
                <a:schemeClr val="hlink"/>
              </a:buClr>
              <a:buSzPct val="75000"/>
              <a:buFont typeface="Wingdings" charset="0"/>
              <a:buNone/>
              <a:defRPr/>
            </a:pPr>
            <a:r>
              <a:rPr lang="en-US" sz="4400" b="1" smtClean="0">
                <a:effectLst>
                  <a:outerShdw blurRad="38100" dist="38100" dir="2700000" algn="tl">
                    <a:srgbClr val="000000"/>
                  </a:outerShdw>
                </a:effectLst>
                <a:latin typeface="Arial" charset="0"/>
                <a:ea typeface="ＭＳ Ｐゴシック" charset="0"/>
                <a:cs typeface="ＭＳ Ｐゴシック" charset="0"/>
              </a:rPr>
              <a:t>SF</a:t>
            </a:r>
          </a:p>
        </p:txBody>
      </p:sp>
    </p:spTree>
  </p:cSld>
  <p:clrMapOvr>
    <a:masterClrMapping/>
  </p:clrMapOvr>
  <p:transition xmlns:p14="http://schemas.microsoft.com/office/powerpoint/2010/main" advClick="0" advTm="7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24967"/>
                                        </p:tgtEl>
                                        <p:attrNameLst>
                                          <p:attrName>style.visibility</p:attrName>
                                        </p:attrNameLst>
                                      </p:cBhvr>
                                      <p:to>
                                        <p:strVal val="visible"/>
                                      </p:to>
                                    </p:set>
                                    <p:animEffect transition="in" filter="wipe(left)">
                                      <p:cBhvr>
                                        <p:cTn id="7" dur="500"/>
                                        <p:tgtEl>
                                          <p:spTgt spid="424967"/>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24965"/>
                                        </p:tgtEl>
                                        <p:attrNameLst>
                                          <p:attrName>style.visibility</p:attrName>
                                        </p:attrNameLst>
                                      </p:cBhvr>
                                      <p:to>
                                        <p:strVal val="visible"/>
                                      </p:to>
                                    </p:set>
                                    <p:animEffect transition="in" filter="wipe(left)">
                                      <p:cBhvr>
                                        <p:cTn id="11" dur="500"/>
                                        <p:tgtEl>
                                          <p:spTgt spid="424965"/>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424966"/>
                                        </p:tgtEl>
                                        <p:attrNameLst>
                                          <p:attrName>style.visibility</p:attrName>
                                        </p:attrNameLst>
                                      </p:cBhvr>
                                      <p:to>
                                        <p:strVal val="visible"/>
                                      </p:to>
                                    </p:set>
                                    <p:animEffect transition="in" filter="wipe(left)">
                                      <p:cBhvr>
                                        <p:cTn id="15" dur="500"/>
                                        <p:tgtEl>
                                          <p:spTgt spid="424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5" grpId="0" animBg="1"/>
      <p:bldP spid="424966" grpId="0" animBg="1"/>
      <p:bldP spid="424967"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8145" name="Picture 3" descr="Dad 19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146" name="Picture 4" descr="M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7" name="AutoShape 5"/>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endParaRPr lang="en-US"/>
          </a:p>
        </p:txBody>
      </p:sp>
      <p:sp>
        <p:nvSpPr>
          <p:cNvPr id="427014" name="Rectangle 6"/>
          <p:cNvSpPr>
            <a:spLocks noGrp="1" noChangeArrowheads="1"/>
          </p:cNvSpPr>
          <p:nvPr>
            <p:ph type="title"/>
          </p:nvPr>
        </p:nvSpPr>
        <p:spPr>
          <a:xfrm>
            <a:off x="2895600" y="1143000"/>
            <a:ext cx="4125913" cy="881063"/>
          </a:xfrm>
        </p:spPr>
        <p:txBody>
          <a:bodyPr/>
          <a:lstStyle/>
          <a:p>
            <a:pPr eaLnBrk="1" hangingPunct="1">
              <a:defRPr/>
            </a:pPr>
            <a:r>
              <a:rPr lang="en-US" sz="6000">
                <a:latin typeface="Times New Roman" charset="0"/>
                <a:ea typeface="ＭＳ Ｐゴシック" charset="0"/>
                <a:cs typeface="ＭＳ Ｐゴシック" charset="0"/>
              </a:rPr>
              <a:t>The Divorce</a:t>
            </a:r>
          </a:p>
        </p:txBody>
      </p:sp>
      <p:sp>
        <p:nvSpPr>
          <p:cNvPr id="427015" name="Rectangle 7"/>
          <p:cNvSpPr>
            <a:spLocks noChangeArrowheads="1"/>
          </p:cNvSpPr>
          <p:nvPr/>
        </p:nvSpPr>
        <p:spPr bwMode="auto">
          <a:xfrm>
            <a:off x="5715000" y="5181600"/>
            <a:ext cx="3524250" cy="1600200"/>
          </a:xfrm>
          <a:prstGeom prst="rect">
            <a:avLst/>
          </a:prstGeom>
          <a:noFill/>
          <a:ln w="9525">
            <a:noFill/>
            <a:miter lim="800000"/>
            <a:headEnd/>
            <a:tailEnd/>
          </a:ln>
          <a:effectLst/>
        </p:spPr>
        <p:txBody>
          <a:bodyPr/>
          <a:lstStyle/>
          <a:p>
            <a:pPr eaLnBrk="1" hangingPunct="1">
              <a:spcBef>
                <a:spcPct val="20000"/>
              </a:spcBef>
              <a:buClr>
                <a:schemeClr val="hlink"/>
              </a:buClr>
              <a:buSzPct val="75000"/>
              <a:buFont typeface="Wingdings" charset="0"/>
              <a:buNone/>
              <a:defRPr/>
            </a:pPr>
            <a:r>
              <a:rPr lang="en-US" sz="3200" b="1">
                <a:effectLst>
                  <a:outerShdw blurRad="38100" dist="38100" dir="2700000" algn="tl">
                    <a:srgbClr val="000000"/>
                  </a:outerShdw>
                </a:effectLst>
                <a:latin typeface="Arial" charset="0"/>
              </a:rPr>
              <a:t>Social Worker </a:t>
            </a:r>
          </a:p>
          <a:p>
            <a:pPr eaLnBrk="1" hangingPunct="1">
              <a:spcBef>
                <a:spcPct val="20000"/>
              </a:spcBef>
              <a:buClr>
                <a:schemeClr val="hlink"/>
              </a:buClr>
              <a:buSzPct val="75000"/>
              <a:buFont typeface="Wingdings" charset="0"/>
              <a:buNone/>
              <a:defRPr/>
            </a:pPr>
            <a:r>
              <a:rPr lang="en-US" sz="3200" b="1">
                <a:effectLst>
                  <a:outerShdw blurRad="38100" dist="38100" dir="2700000" algn="tl">
                    <a:srgbClr val="000000"/>
                  </a:outerShdw>
                </a:effectLst>
                <a:latin typeface="Arial" charset="0"/>
              </a:rPr>
              <a:t>Joyce I. Griffith (alias Mom)</a:t>
            </a:r>
          </a:p>
        </p:txBody>
      </p:sp>
      <p:sp>
        <p:nvSpPr>
          <p:cNvPr id="427016" name="Rectangle 8"/>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eaLnBrk="1" hangingPunct="1">
              <a:defRPr/>
            </a:pPr>
            <a:r>
              <a:rPr lang="en-US" sz="4400" b="1">
                <a:solidFill>
                  <a:schemeClr val="tx2"/>
                </a:solidFill>
                <a:effectLst>
                  <a:outerShdw blurRad="38100" dist="38100" dir="2700000" algn="tl">
                    <a:srgbClr val="000000"/>
                  </a:outerShdw>
                </a:effectLst>
                <a:latin typeface="Arial" charset="0"/>
              </a:rPr>
              <a:t>1962</a:t>
            </a:r>
          </a:p>
        </p:txBody>
      </p:sp>
      <p:sp>
        <p:nvSpPr>
          <p:cNvPr id="9" name="Rectangle 2"/>
          <p:cNvSpPr txBox="1">
            <a:spLocks noChangeArrowheads="1"/>
          </p:cNvSpPr>
          <p:nvPr/>
        </p:nvSpPr>
        <p:spPr bwMode="auto">
          <a:xfrm>
            <a:off x="228600" y="5181600"/>
            <a:ext cx="3886200" cy="1600200"/>
          </a:xfrm>
          <a:prstGeom prst="rect">
            <a:avLst/>
          </a:prstGeom>
          <a:noFill/>
          <a:ln w="9525">
            <a:noFill/>
            <a:miter lim="800000"/>
            <a:headEnd/>
            <a:tailEnd/>
          </a:ln>
          <a:effec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20000"/>
              </a:spcBef>
              <a:buClr>
                <a:schemeClr val="hlink"/>
              </a:buClr>
              <a:buSzPct val="75000"/>
              <a:buFont typeface="Wingdings" charset="0"/>
              <a:buNone/>
              <a:defRPr/>
            </a:pPr>
            <a:r>
              <a:rPr lang="en-US" sz="3200" b="1" smtClean="0">
                <a:effectLst>
                  <a:outerShdw blurRad="38100" dist="38100" dir="2700000" algn="tl">
                    <a:srgbClr val="000000"/>
                  </a:outerShdw>
                </a:effectLst>
                <a:latin typeface="Arial" charset="0"/>
                <a:ea typeface="ＭＳ Ｐゴシック" charset="0"/>
                <a:cs typeface="ＭＳ Ｐゴシック" charset="0"/>
              </a:rPr>
              <a:t>Navy Commander </a:t>
            </a:r>
          </a:p>
          <a:p>
            <a:pPr eaLnBrk="1" hangingPunct="1">
              <a:spcBef>
                <a:spcPct val="20000"/>
              </a:spcBef>
              <a:buClr>
                <a:schemeClr val="hlink"/>
              </a:buClr>
              <a:buSzPct val="75000"/>
              <a:buFont typeface="Wingdings" charset="0"/>
              <a:buNone/>
              <a:defRPr/>
            </a:pPr>
            <a:r>
              <a:rPr lang="en-US" sz="3200" b="1" smtClean="0">
                <a:effectLst>
                  <a:outerShdw blurRad="38100" dist="38100" dir="2700000" algn="tl">
                    <a:srgbClr val="000000"/>
                  </a:outerShdw>
                </a:effectLst>
                <a:latin typeface="Arial" charset="0"/>
                <a:ea typeface="ＭＳ Ｐゴシック" charset="0"/>
                <a:cs typeface="ＭＳ Ｐゴシック" charset="0"/>
              </a:rPr>
              <a:t>Harold F. Griffith (alias Dad)</a:t>
            </a:r>
          </a:p>
        </p:txBody>
      </p:sp>
    </p:spTree>
  </p:cSld>
  <p:clrMapOvr>
    <a:masterClrMapping/>
  </p:clrMapOvr>
  <p:transition xmlns:p14="http://schemas.microsoft.com/office/powerpoint/2010/main" advClick="0" advTm="12000">
    <p:random/>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eaLnBrk="1" hangingPunct="1"/>
            <a:endParaRPr lang="en-US">
              <a:solidFill>
                <a:srgbClr val="000000"/>
              </a:solidFill>
            </a:endParaRPr>
          </a:p>
        </p:txBody>
      </p:sp>
      <p:sp>
        <p:nvSpPr>
          <p:cNvPr id="370690" name="Title 1"/>
          <p:cNvSpPr>
            <a:spLocks noGrp="1"/>
          </p:cNvSpPr>
          <p:nvPr>
            <p:ph type="title"/>
          </p:nvPr>
        </p:nvSpPr>
        <p:spPr>
          <a:xfrm>
            <a:off x="1676400" y="228600"/>
            <a:ext cx="5791200" cy="533400"/>
          </a:xfrm>
        </p:spPr>
        <p:txBody>
          <a:bodyPr/>
          <a:lstStyle/>
          <a:p>
            <a:pPr algn="l" eaLnBrk="1" hangingPunct="1"/>
            <a:r>
              <a:rPr lang="en-US" sz="2800" b="1" i="1">
                <a:solidFill>
                  <a:srgbClr val="800000"/>
                </a:solidFill>
                <a:latin typeface="Arial" charset="0"/>
                <a:ea typeface="ＭＳ Ｐゴシック" charset="0"/>
                <a:cs typeface="Arial" charset="0"/>
              </a:rPr>
              <a:t>Khải tượng của chúng ta là…</a:t>
            </a:r>
          </a:p>
        </p:txBody>
      </p:sp>
      <p:pic>
        <p:nvPicPr>
          <p:cNvPr id="370691"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370701" name="Picture 6" descr="lovecloud.jpg"/>
            <p:cNvPicPr>
              <a:picLocks noChangeAspect="1"/>
            </p:cNvPicPr>
            <p:nvPr/>
          </p:nvPicPr>
          <p:blipFill>
            <a:blip r:embed="rId4">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eaLnBrk="1" hangingPunct="1">
                <a:defRPr/>
              </a:pPr>
              <a:r>
                <a:rPr lang="en-US" sz="4400" b="1" kern="0">
                  <a:solidFill>
                    <a:srgbClr val="800000"/>
                  </a:solidFill>
                  <a:latin typeface="Arial"/>
                  <a:ea typeface="+mn-ea"/>
                  <a:cs typeface="Arial"/>
                </a:rPr>
                <a:t>Yêu ĐCT</a:t>
              </a:r>
              <a:endParaRPr lang="en-US" sz="4400" b="1" kern="0" dirty="0">
                <a:solidFill>
                  <a:srgbClr val="800000"/>
                </a:solidFill>
                <a:latin typeface="Arial"/>
                <a:ea typeface="+mn-ea"/>
                <a:cs typeface="Arial"/>
              </a:endParaRP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4400" b="1">
                <a:solidFill>
                  <a:srgbClr val="800000"/>
                </a:solidFill>
                <a:latin typeface="Arial" charset="0"/>
                <a:cs typeface="Arial" charset="0"/>
              </a:rPr>
              <a:t>Yêu các dân tộc</a:t>
            </a:r>
          </a:p>
        </p:txBody>
      </p:sp>
      <p:grpSp>
        <p:nvGrpSpPr>
          <p:cNvPr id="3" name="Group 14"/>
          <p:cNvGrpSpPr>
            <a:grpSpLocks/>
          </p:cNvGrpSpPr>
          <p:nvPr/>
        </p:nvGrpSpPr>
        <p:grpSpPr bwMode="auto">
          <a:xfrm>
            <a:off x="0" y="3360738"/>
            <a:ext cx="3048000" cy="3497262"/>
            <a:chOff x="0" y="3360420"/>
            <a:chExt cx="3048000" cy="3497579"/>
          </a:xfrm>
        </p:grpSpPr>
        <p:sp>
          <p:nvSpPr>
            <p:cNvPr id="370699" name="Title 1"/>
            <p:cNvSpPr txBox="1">
              <a:spLocks/>
            </p:cNvSpPr>
            <p:nvPr/>
          </p:nvSpPr>
          <p:spPr bwMode="auto">
            <a:xfrm>
              <a:off x="0" y="3360420"/>
              <a:ext cx="3048000" cy="12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4400" b="1">
                  <a:solidFill>
                    <a:srgbClr val="800000"/>
                  </a:solidFill>
                  <a:latin typeface="Arial" charset="0"/>
                  <a:cs typeface="Arial" charset="0"/>
                </a:rPr>
                <a:t>Yêu Hội Thánh</a:t>
              </a:r>
            </a:p>
          </p:txBody>
        </p:sp>
        <p:pic>
          <p:nvPicPr>
            <p:cNvPr id="370700"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1"/>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172200" y="228600"/>
            <a:ext cx="2971800" cy="3303588"/>
          </a:xfrm>
        </p:spPr>
        <p:txBody>
          <a:bodyPr/>
          <a:lstStyle/>
          <a:p>
            <a:pPr eaLnBrk="1" hangingPunct="1">
              <a:defRPr/>
            </a:pPr>
            <a:r>
              <a:rPr lang="en-US" b="1">
                <a:latin typeface="Arial" charset="0"/>
                <a:ea typeface="ＭＳ Ｐゴシック" charset="0"/>
                <a:cs typeface="ＭＳ Ｐゴシック" charset="0"/>
              </a:rPr>
              <a:t>Divorce for Mom was tough…</a:t>
            </a:r>
          </a:p>
        </p:txBody>
      </p:sp>
      <p:pic>
        <p:nvPicPr>
          <p:cNvPr id="520194" name="Picture 4" descr="Family of 5 &amp; Sucker"/>
          <p:cNvPicPr>
            <a:picLocks noChangeAspect="1" noChangeArrowheads="1"/>
          </p:cNvPicPr>
          <p:nvPr/>
        </p:nvPicPr>
        <p:blipFill>
          <a:blip r:embed="rId3">
            <a:extLst>
              <a:ext uri="{28A0092B-C50C-407E-A947-70E740481C1C}">
                <a14:useLocalDpi xmlns:a14="http://schemas.microsoft.com/office/drawing/2010/main" val="0"/>
              </a:ext>
            </a:extLst>
          </a:blip>
          <a:srcRect l="36688" t="3534" r="34482" b="72910"/>
          <a:stretch>
            <a:fillRect/>
          </a:stretch>
        </p:blipFill>
        <p:spPr bwMode="auto">
          <a:xfrm>
            <a:off x="-111125" y="0"/>
            <a:ext cx="613727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195" name="Oval 4"/>
          <p:cNvSpPr>
            <a:spLocks noChangeArrowheads="1"/>
          </p:cNvSpPr>
          <p:nvPr/>
        </p:nvSpPr>
        <p:spPr bwMode="auto">
          <a:xfrm>
            <a:off x="304800" y="2743200"/>
            <a:ext cx="2057400" cy="2133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 name="Rectangle 3"/>
          <p:cNvSpPr txBox="1">
            <a:spLocks noChangeArrowheads="1"/>
          </p:cNvSpPr>
          <p:nvPr/>
        </p:nvSpPr>
        <p:spPr bwMode="auto">
          <a:xfrm>
            <a:off x="6096000" y="3657600"/>
            <a:ext cx="3200400" cy="3200400"/>
          </a:xfrm>
          <a:prstGeom prst="rect">
            <a:avLst/>
          </a:prstGeom>
          <a:noFill/>
          <a:ln w="9525">
            <a:noFill/>
            <a:miter lim="800000"/>
            <a:headEnd/>
            <a:tailEnd/>
          </a:ln>
          <a:effectLst/>
        </p:spPr>
        <p:txBody>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buClr>
                <a:schemeClr val="hlink"/>
              </a:buClr>
              <a:buSzPct val="75000"/>
              <a:buFont typeface="Wingdings" charset="0"/>
              <a:buChar char="l"/>
              <a:defRPr/>
            </a:pPr>
            <a:r>
              <a:rPr lang="en-US" sz="4000" b="1" smtClean="0">
                <a:effectLst>
                  <a:outerShdw blurRad="38100" dist="38100" dir="2700000" algn="tl">
                    <a:srgbClr val="000000"/>
                  </a:outerShdw>
                </a:effectLst>
                <a:latin typeface="Arial" charset="0"/>
                <a:ea typeface="ＭＳ Ｐゴシック" charset="0"/>
                <a:cs typeface="ＭＳ Ｐゴシック" charset="0"/>
              </a:rPr>
              <a:t>Bobby, 6</a:t>
            </a:r>
          </a:p>
          <a:p>
            <a:pPr algn="l" eaLnBrk="1" hangingPunct="1">
              <a:spcBef>
                <a:spcPct val="20000"/>
              </a:spcBef>
              <a:buClr>
                <a:schemeClr val="hlink"/>
              </a:buClr>
              <a:buSzPct val="75000"/>
              <a:buFont typeface="Wingdings" charset="0"/>
              <a:buChar char="l"/>
              <a:defRPr/>
            </a:pPr>
            <a:r>
              <a:rPr lang="en-US" sz="4000" b="1" smtClean="0">
                <a:effectLst>
                  <a:outerShdw blurRad="38100" dist="38100" dir="2700000" algn="tl">
                    <a:srgbClr val="000000"/>
                  </a:outerShdw>
                </a:effectLst>
                <a:latin typeface="Arial" charset="0"/>
                <a:ea typeface="ＭＳ Ｐゴシック" charset="0"/>
                <a:cs typeface="ＭＳ Ｐゴシック" charset="0"/>
              </a:rPr>
              <a:t>Ricky, 4</a:t>
            </a:r>
          </a:p>
          <a:p>
            <a:pPr algn="l" eaLnBrk="1" hangingPunct="1">
              <a:spcBef>
                <a:spcPct val="20000"/>
              </a:spcBef>
              <a:buClr>
                <a:schemeClr val="hlink"/>
              </a:buClr>
              <a:buSzPct val="75000"/>
              <a:buFont typeface="Wingdings" charset="0"/>
              <a:buChar char="l"/>
              <a:defRPr/>
            </a:pPr>
            <a:r>
              <a:rPr lang="en-US" sz="4000" b="1" smtClean="0">
                <a:effectLst>
                  <a:outerShdw blurRad="38100" dist="38100" dir="2700000" algn="tl">
                    <a:srgbClr val="000000"/>
                  </a:outerShdw>
                </a:effectLst>
                <a:latin typeface="Arial" charset="0"/>
                <a:ea typeface="ＭＳ Ｐゴシック" charset="0"/>
                <a:cs typeface="ＭＳ Ｐゴシック" charset="0"/>
              </a:rPr>
              <a:t>Kathy, 3</a:t>
            </a:r>
          </a:p>
          <a:p>
            <a:pPr algn="l" eaLnBrk="1" hangingPunct="1">
              <a:spcBef>
                <a:spcPct val="20000"/>
              </a:spcBef>
              <a:buClr>
                <a:schemeClr val="hlink"/>
              </a:buClr>
              <a:buSzPct val="75000"/>
              <a:buFont typeface="Wingdings" charset="0"/>
              <a:buChar char="l"/>
              <a:defRPr/>
            </a:pPr>
            <a:r>
              <a:rPr lang="en-US" sz="4000" b="1" smtClean="0">
                <a:effectLst>
                  <a:outerShdw blurRad="38100" dist="38100" dir="2700000" algn="tl">
                    <a:srgbClr val="000000"/>
                  </a:outerShdw>
                </a:effectLst>
                <a:latin typeface="Arial" charset="0"/>
                <a:ea typeface="ＭＳ Ｐゴシック" charset="0"/>
                <a:cs typeface="ＭＳ Ｐゴシック" charset="0"/>
              </a:rPr>
              <a:t>Tommy, 1</a:t>
            </a:r>
          </a:p>
        </p:txBody>
      </p:sp>
    </p:spTree>
  </p:cSld>
  <p:clrMapOvr>
    <a:masterClrMapping/>
  </p:clrMapOvr>
  <p:transition xmlns:p14="http://schemas.microsoft.com/office/powerpoint/2010/main" advClick="0" advTm="11000">
    <p:random/>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3886200" y="152400"/>
            <a:ext cx="5486400" cy="762000"/>
          </a:xfrm>
        </p:spPr>
        <p:txBody>
          <a:bodyPr/>
          <a:lstStyle/>
          <a:p>
            <a:pPr algn="r" eaLnBrk="1" hangingPunct="1">
              <a:defRPr/>
            </a:pPr>
            <a:r>
              <a:rPr lang="en-US">
                <a:latin typeface="Arial" charset="0"/>
                <a:ea typeface="ＭＳ Ｐゴシック" charset="0"/>
                <a:cs typeface="ＭＳ Ｐゴシック" charset="0"/>
              </a:rPr>
              <a:t>Renewal Under Bill</a:t>
            </a:r>
          </a:p>
        </p:txBody>
      </p:sp>
      <p:pic>
        <p:nvPicPr>
          <p:cNvPr id="431107" name="Picture 3" descr="Bill &amp; Me &amp; Kath"/>
          <p:cNvPicPr>
            <a:picLocks noChangeAspect="1" noChangeArrowheads="1"/>
          </p:cNvPicPr>
          <p:nvPr/>
        </p:nvPicPr>
        <p:blipFill>
          <a:blip r:embed="rId3">
            <a:extLst>
              <a:ext uri="{28A0092B-C50C-407E-A947-70E740481C1C}">
                <a14:useLocalDpi xmlns:a14="http://schemas.microsoft.com/office/drawing/2010/main" val="0"/>
              </a:ext>
            </a:extLst>
          </a:blip>
          <a:srcRect l="46367" t="4991" b="40106"/>
          <a:stretch>
            <a:fillRect/>
          </a:stretch>
        </p:blipFill>
        <p:spPr bwMode="auto">
          <a:xfrm>
            <a:off x="0" y="0"/>
            <a:ext cx="40544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08" name="Picture 4" descr="Bill's Wedding"/>
          <p:cNvPicPr>
            <a:picLocks noChangeAspect="1" noChangeArrowheads="1"/>
          </p:cNvPicPr>
          <p:nvPr/>
        </p:nvPicPr>
        <p:blipFill>
          <a:blip r:embed="rId4">
            <a:extLst>
              <a:ext uri="{28A0092B-C50C-407E-A947-70E740481C1C}">
                <a14:useLocalDpi xmlns:a14="http://schemas.microsoft.com/office/drawing/2010/main" val="0"/>
              </a:ext>
            </a:extLst>
          </a:blip>
          <a:srcRect l="17136" t="5704" r="47585" b="70053"/>
          <a:stretch>
            <a:fillRect/>
          </a:stretch>
        </p:blipFill>
        <p:spPr bwMode="auto">
          <a:xfrm>
            <a:off x="6553200" y="4343400"/>
            <a:ext cx="266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09" name="Picture 5" descr="Bill's Wedding"/>
          <p:cNvPicPr>
            <a:picLocks noChangeAspect="1" noChangeArrowheads="1"/>
          </p:cNvPicPr>
          <p:nvPr/>
        </p:nvPicPr>
        <p:blipFill>
          <a:blip r:embed="rId4">
            <a:extLst>
              <a:ext uri="{28A0092B-C50C-407E-A947-70E740481C1C}">
                <a14:useLocalDpi xmlns:a14="http://schemas.microsoft.com/office/drawing/2010/main" val="0"/>
              </a:ext>
            </a:extLst>
          </a:blip>
          <a:srcRect l="67535" t="3564" b="69341"/>
          <a:stretch>
            <a:fillRect/>
          </a:stretch>
        </p:blipFill>
        <p:spPr bwMode="auto">
          <a:xfrm>
            <a:off x="4114800" y="4267200"/>
            <a:ext cx="24542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0" name="Picture 6" descr="Bill's Wedding"/>
          <p:cNvPicPr>
            <a:picLocks noChangeAspect="1" noChangeArrowheads="1"/>
          </p:cNvPicPr>
          <p:nvPr/>
        </p:nvPicPr>
        <p:blipFill>
          <a:blip r:embed="rId4">
            <a:extLst>
              <a:ext uri="{28A0092B-C50C-407E-A947-70E740481C1C}">
                <a14:useLocalDpi xmlns:a14="http://schemas.microsoft.com/office/drawing/2010/main" val="0"/>
              </a:ext>
            </a:extLst>
          </a:blip>
          <a:srcRect l="12096" t="69875" r="32466" b="3743"/>
          <a:stretch>
            <a:fillRect/>
          </a:stretch>
        </p:blipFill>
        <p:spPr bwMode="auto">
          <a:xfrm>
            <a:off x="3810000" y="914400"/>
            <a:ext cx="54102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8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431107"/>
                                        </p:tgtEl>
                                        <p:attrNameLst>
                                          <p:attrName>style.visibility</p:attrName>
                                        </p:attrNameLst>
                                      </p:cBhvr>
                                      <p:to>
                                        <p:strVal val="visible"/>
                                      </p:to>
                                    </p:set>
                                    <p:animEffect transition="in" filter="checkerboard(across)">
                                      <p:cBhvr>
                                        <p:cTn id="7" dur="500"/>
                                        <p:tgtEl>
                                          <p:spTgt spid="43110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431109"/>
                                        </p:tgtEl>
                                        <p:attrNameLst>
                                          <p:attrName>style.visibility</p:attrName>
                                        </p:attrNameLst>
                                      </p:cBhvr>
                                      <p:to>
                                        <p:strVal val="visible"/>
                                      </p:to>
                                    </p:set>
                                    <p:animEffect transition="in" filter="checkerboard(across)">
                                      <p:cBhvr>
                                        <p:cTn id="11" dur="500"/>
                                        <p:tgtEl>
                                          <p:spTgt spid="431109"/>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431108"/>
                                        </p:tgtEl>
                                        <p:attrNameLst>
                                          <p:attrName>style.visibility</p:attrName>
                                        </p:attrNameLst>
                                      </p:cBhvr>
                                      <p:to>
                                        <p:strVal val="visible"/>
                                      </p:to>
                                    </p:set>
                                    <p:animEffect transition="in" filter="checkerboard(across)">
                                      <p:cBhvr>
                                        <p:cTn id="15" dur="500"/>
                                        <p:tgtEl>
                                          <p:spTgt spid="431108"/>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431110"/>
                                        </p:tgtEl>
                                        <p:attrNameLst>
                                          <p:attrName>style.visibility</p:attrName>
                                        </p:attrNameLst>
                                      </p:cBhvr>
                                      <p:to>
                                        <p:strVal val="visible"/>
                                      </p:to>
                                    </p:set>
                                    <p:animEffect transition="in" filter="checkerboard(across)">
                                      <p:cBhvr>
                                        <p:cTn id="19"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3154" name="Picture 2" descr="Water Skiing 1966"/>
          <p:cNvPicPr>
            <a:picLocks noChangeAspect="1" noChangeArrowheads="1"/>
          </p:cNvPicPr>
          <p:nvPr/>
        </p:nvPicPr>
        <p:blipFill>
          <a:blip r:embed="rId3">
            <a:extLst>
              <a:ext uri="{28A0092B-C50C-407E-A947-70E740481C1C}">
                <a14:useLocalDpi xmlns:a14="http://schemas.microsoft.com/office/drawing/2010/main" val="0"/>
              </a:ext>
            </a:extLst>
          </a:blip>
          <a:srcRect l="61487" t="37790" r="2226" b="35828"/>
          <a:stretch>
            <a:fillRect/>
          </a:stretch>
        </p:blipFill>
        <p:spPr bwMode="auto">
          <a:xfrm>
            <a:off x="0" y="4038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5" name="Picture 3" descr="Griffith 4 (1960s)"/>
          <p:cNvPicPr>
            <a:picLocks noChangeAspect="1" noChangeArrowheads="1"/>
          </p:cNvPicPr>
          <p:nvPr/>
        </p:nvPicPr>
        <p:blipFill>
          <a:blip r:embed="rId4">
            <a:extLst>
              <a:ext uri="{28A0092B-C50C-407E-A947-70E740481C1C}">
                <a14:useLocalDpi xmlns:a14="http://schemas.microsoft.com/office/drawing/2010/main" val="0"/>
              </a:ext>
            </a:extLst>
          </a:blip>
          <a:srcRect l="18578" t="3564" r="49602" b="70766"/>
          <a:stretch>
            <a:fillRect/>
          </a:stretch>
        </p:blipFill>
        <p:spPr bwMode="auto">
          <a:xfrm>
            <a:off x="2057400" y="1600200"/>
            <a:ext cx="4343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6" name="Picture 4" descr="Water Skiing 1966"/>
          <p:cNvPicPr>
            <a:picLocks noChangeAspect="1" noChangeArrowheads="1"/>
          </p:cNvPicPr>
          <p:nvPr/>
        </p:nvPicPr>
        <p:blipFill>
          <a:blip r:embed="rId3">
            <a:extLst>
              <a:ext uri="{28A0092B-C50C-407E-A947-70E740481C1C}">
                <a14:useLocalDpi xmlns:a14="http://schemas.microsoft.com/office/drawing/2010/main" val="0"/>
              </a:ext>
            </a:extLst>
          </a:blip>
          <a:srcRect l="61487" t="4279" r="2226" b="69339"/>
          <a:stretch>
            <a:fillRect/>
          </a:stretch>
        </p:blipFill>
        <p:spPr bwMode="auto">
          <a:xfrm>
            <a:off x="0" y="1371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7" name="Picture 5" descr="Griffith 4 (1960s)"/>
          <p:cNvPicPr>
            <a:picLocks noChangeAspect="1" noChangeArrowheads="1"/>
          </p:cNvPicPr>
          <p:nvPr/>
        </p:nvPicPr>
        <p:blipFill>
          <a:blip r:embed="rId4">
            <a:extLst>
              <a:ext uri="{28A0092B-C50C-407E-A947-70E740481C1C}">
                <a14:useLocalDpi xmlns:a14="http://schemas.microsoft.com/office/drawing/2010/main" val="0"/>
              </a:ext>
            </a:extLst>
          </a:blip>
          <a:srcRect l="14111" t="36363" r="49602" b="37968"/>
          <a:stretch>
            <a:fillRect/>
          </a:stretch>
        </p:blipFill>
        <p:spPr bwMode="auto">
          <a:xfrm>
            <a:off x="6400800" y="4114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8" name="Picture 6" descr="Griffith 4 (1960s)"/>
          <p:cNvPicPr>
            <a:picLocks noChangeAspect="1" noChangeArrowheads="1"/>
          </p:cNvPicPr>
          <p:nvPr/>
        </p:nvPicPr>
        <p:blipFill>
          <a:blip r:embed="rId4">
            <a:extLst>
              <a:ext uri="{28A0092B-C50C-407E-A947-70E740481C1C}">
                <a14:useLocalDpi xmlns:a14="http://schemas.microsoft.com/office/drawing/2010/main" val="0"/>
              </a:ext>
            </a:extLst>
          </a:blip>
          <a:srcRect l="67534" t="3564" b="71480"/>
          <a:stretch>
            <a:fillRect/>
          </a:stretch>
        </p:blipFill>
        <p:spPr bwMode="auto">
          <a:xfrm>
            <a:off x="5867400" y="1066800"/>
            <a:ext cx="24542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9" name="Rectangle 7"/>
          <p:cNvSpPr>
            <a:spLocks noChangeArrowheads="1"/>
          </p:cNvSpPr>
          <p:nvPr/>
        </p:nvSpPr>
        <p:spPr bwMode="auto">
          <a:xfrm>
            <a:off x="304800" y="5840413"/>
            <a:ext cx="3581400" cy="1017587"/>
          </a:xfrm>
          <a:prstGeom prst="rect">
            <a:avLst/>
          </a:prstGeom>
          <a:noFill/>
          <a:ln w="9525">
            <a:noFill/>
            <a:miter lim="800000"/>
            <a:headEnd/>
            <a:tailEnd/>
          </a:ln>
          <a:effectLst/>
        </p:spPr>
        <p:txBody>
          <a:bodyPr anchor="ctr" anchorCtr="1"/>
          <a:lstStyle/>
          <a:p>
            <a:pPr eaLnBrk="1" hangingPunct="1">
              <a:defRPr/>
            </a:pPr>
            <a:r>
              <a:rPr lang="en-US" sz="4400" b="1">
                <a:solidFill>
                  <a:schemeClr val="tx2"/>
                </a:solidFill>
                <a:effectLst>
                  <a:outerShdw blurRad="38100" dist="38100" dir="2700000" algn="tl">
                    <a:srgbClr val="000000"/>
                  </a:outerShdw>
                </a:effectLst>
                <a:latin typeface="Arial" charset="0"/>
              </a:rPr>
              <a:t>1966-1968</a:t>
            </a:r>
          </a:p>
        </p:txBody>
      </p:sp>
      <p:sp>
        <p:nvSpPr>
          <p:cNvPr id="433160" name="Rectangle 8"/>
          <p:cNvSpPr>
            <a:spLocks noChangeArrowheads="1"/>
          </p:cNvSpPr>
          <p:nvPr/>
        </p:nvSpPr>
        <p:spPr bwMode="auto">
          <a:xfrm>
            <a:off x="5486400" y="304800"/>
            <a:ext cx="3505200" cy="1447800"/>
          </a:xfrm>
          <a:prstGeom prst="rect">
            <a:avLst/>
          </a:prstGeom>
          <a:noFill/>
          <a:ln w="9525">
            <a:noFill/>
            <a:miter lim="800000"/>
            <a:headEnd/>
            <a:tailEnd/>
          </a:ln>
          <a:effectLst/>
        </p:spPr>
        <p:txBody>
          <a:bodyPr anchor="ctr" anchorCtr="1"/>
          <a:lstStyle/>
          <a:p>
            <a:pPr algn="l" eaLnBrk="1" hangingPunct="1">
              <a:defRPr/>
            </a:pPr>
            <a:r>
              <a:rPr lang="en-US" sz="4000" b="1">
                <a:solidFill>
                  <a:schemeClr val="tx2"/>
                </a:solidFill>
                <a:effectLst>
                  <a:outerShdw blurRad="38100" dist="38100" dir="2700000" algn="tl">
                    <a:srgbClr val="000000"/>
                  </a:outerShdw>
                </a:effectLst>
                <a:latin typeface="Arial" charset="0"/>
              </a:rPr>
              <a:t>&amp; One Year of Church…</a:t>
            </a:r>
          </a:p>
        </p:txBody>
      </p:sp>
      <p:sp>
        <p:nvSpPr>
          <p:cNvPr id="433161" name="Rectangle 9"/>
          <p:cNvSpPr>
            <a:spLocks noGrp="1" noChangeArrowheads="1"/>
          </p:cNvSpPr>
          <p:nvPr>
            <p:ph type="title"/>
          </p:nvPr>
        </p:nvSpPr>
        <p:spPr>
          <a:xfrm>
            <a:off x="0" y="762000"/>
            <a:ext cx="3962400" cy="1143000"/>
          </a:xfrm>
        </p:spPr>
        <p:txBody>
          <a:bodyPr/>
          <a:lstStyle/>
          <a:p>
            <a:pPr algn="l" eaLnBrk="1" hangingPunct="1">
              <a:defRPr/>
            </a:pPr>
            <a:r>
              <a:rPr lang="en-US" sz="4000" b="1">
                <a:latin typeface="Arial" charset="0"/>
                <a:ea typeface="ＭＳ Ｐゴシック" charset="0"/>
                <a:cs typeface="ＭＳ Ｐゴシック" charset="0"/>
              </a:rPr>
              <a:t>One Year of Water Skiing…</a:t>
            </a:r>
          </a:p>
        </p:txBody>
      </p:sp>
    </p:spTree>
  </p:cSld>
  <p:clrMapOvr>
    <a:masterClrMapping/>
  </p:clrMapOvr>
  <p:transition xmlns:p14="http://schemas.microsoft.com/office/powerpoint/2010/main" advClick="0" advTm="7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33161"/>
                                        </p:tgtEl>
                                        <p:attrNameLst>
                                          <p:attrName>style.visibility</p:attrName>
                                        </p:attrNameLst>
                                      </p:cBhvr>
                                      <p:to>
                                        <p:strVal val="visible"/>
                                      </p:to>
                                    </p:set>
                                    <p:animEffect transition="in" filter="box(in)">
                                      <p:cBhvr>
                                        <p:cTn id="7" dur="500"/>
                                        <p:tgtEl>
                                          <p:spTgt spid="433161"/>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433156"/>
                                        </p:tgtEl>
                                        <p:attrNameLst>
                                          <p:attrName>style.visibility</p:attrName>
                                        </p:attrNameLst>
                                      </p:cBhvr>
                                      <p:to>
                                        <p:strVal val="visible"/>
                                      </p:to>
                                    </p:set>
                                    <p:animEffect transition="in" filter="box(in)">
                                      <p:cBhvr>
                                        <p:cTn id="11" dur="500"/>
                                        <p:tgtEl>
                                          <p:spTgt spid="433156"/>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433154"/>
                                        </p:tgtEl>
                                        <p:attrNameLst>
                                          <p:attrName>style.visibility</p:attrName>
                                        </p:attrNameLst>
                                      </p:cBhvr>
                                      <p:to>
                                        <p:strVal val="visible"/>
                                      </p:to>
                                    </p:set>
                                    <p:animEffect transition="in" filter="box(in)">
                                      <p:cBhvr>
                                        <p:cTn id="15" dur="500"/>
                                        <p:tgtEl>
                                          <p:spTgt spid="433154"/>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433159"/>
                                        </p:tgtEl>
                                        <p:attrNameLst>
                                          <p:attrName>style.visibility</p:attrName>
                                        </p:attrNameLst>
                                      </p:cBhvr>
                                      <p:to>
                                        <p:strVal val="visible"/>
                                      </p:to>
                                    </p:set>
                                    <p:animEffect transition="in" filter="box(in)">
                                      <p:cBhvr>
                                        <p:cTn id="19" dur="500"/>
                                        <p:tgtEl>
                                          <p:spTgt spid="433159"/>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433155"/>
                                        </p:tgtEl>
                                        <p:attrNameLst>
                                          <p:attrName>style.visibility</p:attrName>
                                        </p:attrNameLst>
                                      </p:cBhvr>
                                      <p:to>
                                        <p:strVal val="visible"/>
                                      </p:to>
                                    </p:set>
                                    <p:animEffect transition="in" filter="box(in)">
                                      <p:cBhvr>
                                        <p:cTn id="23" dur="500"/>
                                        <p:tgtEl>
                                          <p:spTgt spid="433155"/>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433160"/>
                                        </p:tgtEl>
                                        <p:attrNameLst>
                                          <p:attrName>style.visibility</p:attrName>
                                        </p:attrNameLst>
                                      </p:cBhvr>
                                      <p:to>
                                        <p:strVal val="visible"/>
                                      </p:to>
                                    </p:set>
                                    <p:animEffect transition="in" filter="box(in)">
                                      <p:cBhvr>
                                        <p:cTn id="27" dur="500"/>
                                        <p:tgtEl>
                                          <p:spTgt spid="433160"/>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433158"/>
                                        </p:tgtEl>
                                        <p:attrNameLst>
                                          <p:attrName>style.visibility</p:attrName>
                                        </p:attrNameLst>
                                      </p:cBhvr>
                                      <p:to>
                                        <p:strVal val="visible"/>
                                      </p:to>
                                    </p:set>
                                    <p:animEffect transition="in" filter="box(in)">
                                      <p:cBhvr>
                                        <p:cTn id="31" dur="500"/>
                                        <p:tgtEl>
                                          <p:spTgt spid="433158"/>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433157"/>
                                        </p:tgtEl>
                                        <p:attrNameLst>
                                          <p:attrName>style.visibility</p:attrName>
                                        </p:attrNameLst>
                                      </p:cBhvr>
                                      <p:to>
                                        <p:strVal val="visible"/>
                                      </p:to>
                                    </p:set>
                                    <p:animEffect transition="in" filter="box(in)">
                                      <p:cBhvr>
                                        <p:cTn id="35" dur="500"/>
                                        <p:tgtEl>
                                          <p:spTgt spid="43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9" grpId="0"/>
      <p:bldP spid="433160" grpId="0"/>
      <p:bldP spid="433161" grpId="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Another Divorce…</a:t>
            </a:r>
          </a:p>
        </p:txBody>
      </p:sp>
      <p:pic>
        <p:nvPicPr>
          <p:cNvPr id="526338" name="Picture 3" descr="Bill's Wedding"/>
          <p:cNvPicPr>
            <a:picLocks noChangeAspect="1" noChangeArrowheads="1"/>
          </p:cNvPicPr>
          <p:nvPr/>
        </p:nvPicPr>
        <p:blipFill>
          <a:blip r:embed="rId3">
            <a:extLst>
              <a:ext uri="{28A0092B-C50C-407E-A947-70E740481C1C}">
                <a14:useLocalDpi xmlns:a14="http://schemas.microsoft.com/office/drawing/2010/main" val="0"/>
              </a:ext>
            </a:extLst>
          </a:blip>
          <a:srcRect l="66527" t="37077" b="37254"/>
          <a:stretch>
            <a:fillRect/>
          </a:stretch>
        </p:blipFill>
        <p:spPr bwMode="auto">
          <a:xfrm>
            <a:off x="2209800" y="1371600"/>
            <a:ext cx="48498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4" name="Freeform 4"/>
          <p:cNvSpPr>
            <a:spLocks/>
          </p:cNvSpPr>
          <p:nvPr/>
        </p:nvSpPr>
        <p:spPr bwMode="auto">
          <a:xfrm>
            <a:off x="4119563" y="-271463"/>
            <a:ext cx="752475" cy="7575551"/>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xmlns:p14="http://schemas.microsoft.com/office/powerpoint/2010/main" advClick="0" advTm="5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35204"/>
                                        </p:tgtEl>
                                        <p:attrNameLst>
                                          <p:attrName>style.visibility</p:attrName>
                                        </p:attrNameLst>
                                      </p:cBhvr>
                                      <p:to>
                                        <p:strVal val="visible"/>
                                      </p:to>
                                    </p:set>
                                    <p:animEffect transition="in" filter="wipe(up)">
                                      <p:cBhvr>
                                        <p:cTn id="7" dur="2000"/>
                                        <p:tgtEl>
                                          <p:spTgt spid="435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But We Had Each Other…</a:t>
            </a:r>
          </a:p>
        </p:txBody>
      </p:sp>
      <p:pic>
        <p:nvPicPr>
          <p:cNvPr id="437251" name="Picture 3" descr="Griffith 4 (1960s)"/>
          <p:cNvPicPr>
            <a:picLocks noChangeAspect="1" noChangeArrowheads="1"/>
          </p:cNvPicPr>
          <p:nvPr/>
        </p:nvPicPr>
        <p:blipFill>
          <a:blip r:embed="rId3">
            <a:extLst>
              <a:ext uri="{28A0092B-C50C-407E-A947-70E740481C1C}">
                <a14:useLocalDpi xmlns:a14="http://schemas.microsoft.com/office/drawing/2010/main" val="0"/>
              </a:ext>
            </a:extLst>
          </a:blip>
          <a:srcRect l="67534" t="69875" b="5882"/>
          <a:stretch>
            <a:fillRect/>
          </a:stretch>
        </p:blipFill>
        <p:spPr bwMode="auto">
          <a:xfrm>
            <a:off x="0" y="2362200"/>
            <a:ext cx="3248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2" name="Picture 4" descr="Griffith 4 (1960s)"/>
          <p:cNvPicPr>
            <a:picLocks noChangeAspect="1" noChangeArrowheads="1"/>
          </p:cNvPicPr>
          <p:nvPr/>
        </p:nvPicPr>
        <p:blipFill>
          <a:blip r:embed="rId3">
            <a:extLst>
              <a:ext uri="{28A0092B-C50C-407E-A947-70E740481C1C}">
                <a14:useLocalDpi xmlns:a14="http://schemas.microsoft.com/office/drawing/2010/main" val="0"/>
              </a:ext>
            </a:extLst>
          </a:blip>
          <a:srcRect l="14111" t="69162" r="49602" b="5882"/>
          <a:stretch>
            <a:fillRect/>
          </a:stretch>
        </p:blipFill>
        <p:spPr bwMode="auto">
          <a:xfrm>
            <a:off x="3352800" y="1447800"/>
            <a:ext cx="21336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3" name="Picture 5" descr="Griffith 4 (1960s)"/>
          <p:cNvPicPr>
            <a:picLocks noChangeAspect="1" noChangeArrowheads="1"/>
          </p:cNvPicPr>
          <p:nvPr/>
        </p:nvPicPr>
        <p:blipFill>
          <a:blip r:embed="rId3">
            <a:extLst>
              <a:ext uri="{28A0092B-C50C-407E-A947-70E740481C1C}">
                <a14:useLocalDpi xmlns:a14="http://schemas.microsoft.com/office/drawing/2010/main" val="0"/>
              </a:ext>
            </a:extLst>
          </a:blip>
          <a:srcRect l="67534" t="36363" b="37968"/>
          <a:stretch>
            <a:fillRect/>
          </a:stretch>
        </p:blipFill>
        <p:spPr bwMode="auto">
          <a:xfrm>
            <a:off x="5715000" y="2133600"/>
            <a:ext cx="3340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4" name="Picture 6" descr="Bill &amp; Me &amp; Kath"/>
          <p:cNvPicPr>
            <a:picLocks noChangeAspect="1" noChangeArrowheads="1"/>
          </p:cNvPicPr>
          <p:nvPr/>
        </p:nvPicPr>
        <p:blipFill>
          <a:blip r:embed="rId4">
            <a:extLst>
              <a:ext uri="{28A0092B-C50C-407E-A947-70E740481C1C}">
                <a14:useLocalDpi xmlns:a14="http://schemas.microsoft.com/office/drawing/2010/main" val="0"/>
              </a:ext>
            </a:extLst>
          </a:blip>
          <a:srcRect t="4279" r="61697" b="65775"/>
          <a:stretch>
            <a:fillRect/>
          </a:stretch>
        </p:blipFill>
        <p:spPr bwMode="auto">
          <a:xfrm>
            <a:off x="3048000" y="3886200"/>
            <a:ext cx="2895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9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1500"/>
                                  </p:stCondLst>
                                  <p:childTnLst>
                                    <p:set>
                                      <p:cBhvr>
                                        <p:cTn id="6" dur="1" fill="hold">
                                          <p:stCondLst>
                                            <p:cond delay="0"/>
                                          </p:stCondLst>
                                        </p:cTn>
                                        <p:tgtEl>
                                          <p:spTgt spid="437252"/>
                                        </p:tgtEl>
                                        <p:attrNameLst>
                                          <p:attrName>style.visibility</p:attrName>
                                        </p:attrNameLst>
                                      </p:cBhvr>
                                      <p:to>
                                        <p:strVal val="visible"/>
                                      </p:to>
                                    </p:set>
                                    <p:anim calcmode="lin" valueType="num">
                                      <p:cBhvr additive="base">
                                        <p:cTn id="7" dur="500" fill="hold"/>
                                        <p:tgtEl>
                                          <p:spTgt spid="437252"/>
                                        </p:tgtEl>
                                        <p:attrNameLst>
                                          <p:attrName>ppt_x</p:attrName>
                                        </p:attrNameLst>
                                      </p:cBhvr>
                                      <p:tavLst>
                                        <p:tav tm="0">
                                          <p:val>
                                            <p:strVal val="#ppt_x"/>
                                          </p:val>
                                        </p:tav>
                                        <p:tav tm="100000">
                                          <p:val>
                                            <p:strVal val="#ppt_x"/>
                                          </p:val>
                                        </p:tav>
                                      </p:tavLst>
                                    </p:anim>
                                    <p:anim calcmode="lin" valueType="num">
                                      <p:cBhvr additive="base">
                                        <p:cTn id="8" dur="500" fill="hold"/>
                                        <p:tgtEl>
                                          <p:spTgt spid="43725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1500"/>
                                  </p:stCondLst>
                                  <p:childTnLst>
                                    <p:set>
                                      <p:cBhvr>
                                        <p:cTn id="11" dur="1" fill="hold">
                                          <p:stCondLst>
                                            <p:cond delay="0"/>
                                          </p:stCondLst>
                                        </p:cTn>
                                        <p:tgtEl>
                                          <p:spTgt spid="437251"/>
                                        </p:tgtEl>
                                        <p:attrNameLst>
                                          <p:attrName>style.visibility</p:attrName>
                                        </p:attrNameLst>
                                      </p:cBhvr>
                                      <p:to>
                                        <p:strVal val="visible"/>
                                      </p:to>
                                    </p:set>
                                    <p:anim calcmode="lin" valueType="num">
                                      <p:cBhvr additive="base">
                                        <p:cTn id="12" dur="500" fill="hold"/>
                                        <p:tgtEl>
                                          <p:spTgt spid="437251"/>
                                        </p:tgtEl>
                                        <p:attrNameLst>
                                          <p:attrName>ppt_x</p:attrName>
                                        </p:attrNameLst>
                                      </p:cBhvr>
                                      <p:tavLst>
                                        <p:tav tm="0">
                                          <p:val>
                                            <p:strVal val="#ppt_x"/>
                                          </p:val>
                                        </p:tav>
                                        <p:tav tm="100000">
                                          <p:val>
                                            <p:strVal val="#ppt_x"/>
                                          </p:val>
                                        </p:tav>
                                      </p:tavLst>
                                    </p:anim>
                                    <p:anim calcmode="lin" valueType="num">
                                      <p:cBhvr additive="base">
                                        <p:cTn id="13" dur="500" fill="hold"/>
                                        <p:tgtEl>
                                          <p:spTgt spid="43725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1500"/>
                                  </p:stCondLst>
                                  <p:childTnLst>
                                    <p:set>
                                      <p:cBhvr>
                                        <p:cTn id="16" dur="1" fill="hold">
                                          <p:stCondLst>
                                            <p:cond delay="0"/>
                                          </p:stCondLst>
                                        </p:cTn>
                                        <p:tgtEl>
                                          <p:spTgt spid="437253"/>
                                        </p:tgtEl>
                                        <p:attrNameLst>
                                          <p:attrName>style.visibility</p:attrName>
                                        </p:attrNameLst>
                                      </p:cBhvr>
                                      <p:to>
                                        <p:strVal val="visible"/>
                                      </p:to>
                                    </p:set>
                                    <p:anim calcmode="lin" valueType="num">
                                      <p:cBhvr additive="base">
                                        <p:cTn id="17" dur="500" fill="hold"/>
                                        <p:tgtEl>
                                          <p:spTgt spid="437253"/>
                                        </p:tgtEl>
                                        <p:attrNameLst>
                                          <p:attrName>ppt_x</p:attrName>
                                        </p:attrNameLst>
                                      </p:cBhvr>
                                      <p:tavLst>
                                        <p:tav tm="0">
                                          <p:val>
                                            <p:strVal val="#ppt_x"/>
                                          </p:val>
                                        </p:tav>
                                        <p:tav tm="100000">
                                          <p:val>
                                            <p:strVal val="#ppt_x"/>
                                          </p:val>
                                        </p:tav>
                                      </p:tavLst>
                                    </p:anim>
                                    <p:anim calcmode="lin" valueType="num">
                                      <p:cBhvr additive="base">
                                        <p:cTn id="18" dur="500" fill="hold"/>
                                        <p:tgtEl>
                                          <p:spTgt spid="43725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1500"/>
                                  </p:stCondLst>
                                  <p:childTnLst>
                                    <p:set>
                                      <p:cBhvr>
                                        <p:cTn id="21" dur="1" fill="hold">
                                          <p:stCondLst>
                                            <p:cond delay="0"/>
                                          </p:stCondLst>
                                        </p:cTn>
                                        <p:tgtEl>
                                          <p:spTgt spid="437254"/>
                                        </p:tgtEl>
                                        <p:attrNameLst>
                                          <p:attrName>style.visibility</p:attrName>
                                        </p:attrNameLst>
                                      </p:cBhvr>
                                      <p:to>
                                        <p:strVal val="visible"/>
                                      </p:to>
                                    </p:set>
                                    <p:anim calcmode="lin" valueType="num">
                                      <p:cBhvr additive="base">
                                        <p:cTn id="22" dur="500" fill="hold"/>
                                        <p:tgtEl>
                                          <p:spTgt spid="437254"/>
                                        </p:tgtEl>
                                        <p:attrNameLst>
                                          <p:attrName>ppt_x</p:attrName>
                                        </p:attrNameLst>
                                      </p:cBhvr>
                                      <p:tavLst>
                                        <p:tav tm="0">
                                          <p:val>
                                            <p:strVal val="#ppt_x"/>
                                          </p:val>
                                        </p:tav>
                                        <p:tav tm="100000">
                                          <p:val>
                                            <p:strVal val="#ppt_x"/>
                                          </p:val>
                                        </p:tav>
                                      </p:tavLst>
                                    </p:anim>
                                    <p:anim calcmode="lin" valueType="num">
                                      <p:cBhvr additive="base">
                                        <p:cTn id="23" dur="500" fill="hold"/>
                                        <p:tgtEl>
                                          <p:spTgt spid="437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0433" name="Picture 2" descr="Kids &amp; Mom 19720001"/>
          <p:cNvPicPr>
            <a:picLocks noChangeAspect="1" noChangeArrowheads="1"/>
          </p:cNvPicPr>
          <p:nvPr/>
        </p:nvPicPr>
        <p:blipFill>
          <a:blip r:embed="rId3">
            <a:extLst>
              <a:ext uri="{28A0092B-C50C-407E-A947-70E740481C1C}">
                <a14:useLocalDpi xmlns:a14="http://schemas.microsoft.com/office/drawing/2010/main" val="0"/>
              </a:ext>
            </a:extLst>
          </a:blip>
          <a:srcRect l="10080" t="35645" r="54640" b="41542"/>
          <a:stretch>
            <a:fillRect/>
          </a:stretch>
        </p:blipFill>
        <p:spPr bwMode="auto">
          <a:xfrm>
            <a:off x="-76200" y="30163"/>
            <a:ext cx="9220200" cy="842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9" name="Rectangle 3"/>
          <p:cNvSpPr>
            <a:spLocks noGrp="1" noChangeArrowheads="1"/>
          </p:cNvSpPr>
          <p:nvPr>
            <p:ph type="title"/>
          </p:nvPr>
        </p:nvSpPr>
        <p:spPr>
          <a:xfrm>
            <a:off x="457200" y="3175"/>
            <a:ext cx="8229600" cy="1139825"/>
          </a:xfrm>
        </p:spPr>
        <p:txBody>
          <a:bodyPr/>
          <a:lstStyle/>
          <a:p>
            <a:pPr eaLnBrk="1" hangingPunct="1">
              <a:defRPr/>
            </a:pPr>
            <a:r>
              <a:rPr lang="en-US">
                <a:latin typeface="Arial" charset="0"/>
                <a:ea typeface="ＭＳ Ｐゴシック" charset="0"/>
                <a:cs typeface="ＭＳ Ｐゴシック" charset="0"/>
              </a:rPr>
              <a:t>Our Family of 5 (1972)</a:t>
            </a:r>
          </a:p>
        </p:txBody>
      </p:sp>
      <p:pic>
        <p:nvPicPr>
          <p:cNvPr id="439300" name="Picture 4" descr="Dad &amp; Jeanne"/>
          <p:cNvPicPr>
            <a:picLocks noChangeAspect="1" noChangeArrowheads="1"/>
          </p:cNvPicPr>
          <p:nvPr/>
        </p:nvPicPr>
        <p:blipFill>
          <a:blip r:embed="rId4">
            <a:extLst>
              <a:ext uri="{28A0092B-C50C-407E-A947-70E740481C1C}">
                <a14:useLocalDpi xmlns:a14="http://schemas.microsoft.com/office/drawing/2010/main" val="0"/>
              </a:ext>
            </a:extLst>
          </a:blip>
          <a:srcRect l="31348" t="5702" r="28490" b="66502"/>
          <a:stretch>
            <a:fillRect/>
          </a:stretch>
        </p:blipFill>
        <p:spPr bwMode="auto">
          <a:xfrm>
            <a:off x="6019800" y="3886200"/>
            <a:ext cx="3124200" cy="29718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0436" name="Oval 4"/>
          <p:cNvSpPr>
            <a:spLocks noChangeArrowheads="1"/>
          </p:cNvSpPr>
          <p:nvPr/>
        </p:nvSpPr>
        <p:spPr bwMode="auto">
          <a:xfrm>
            <a:off x="914400" y="1447800"/>
            <a:ext cx="2057400" cy="2133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advClick="0" advTm="8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500"/>
                                  </p:stCondLst>
                                  <p:childTnLst>
                                    <p:set>
                                      <p:cBhvr>
                                        <p:cTn id="6" dur="1" fill="hold">
                                          <p:stCondLst>
                                            <p:cond delay="0"/>
                                          </p:stCondLst>
                                        </p:cTn>
                                        <p:tgtEl>
                                          <p:spTgt spid="439300"/>
                                        </p:tgtEl>
                                        <p:attrNameLst>
                                          <p:attrName>style.visibility</p:attrName>
                                        </p:attrNameLst>
                                      </p:cBhvr>
                                      <p:to>
                                        <p:strVal val="visible"/>
                                      </p:to>
                                    </p:set>
                                    <p:animEffect transition="in" filter="box(in)">
                                      <p:cBhvr>
                                        <p:cTn id="7" dur="2000"/>
                                        <p:tgtEl>
                                          <p:spTgt spid="439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School Pictures</a:t>
            </a:r>
          </a:p>
        </p:txBody>
      </p:sp>
      <p:pic>
        <p:nvPicPr>
          <p:cNvPr id="441347" name="Picture 3" descr="School Pics 62-76"/>
          <p:cNvPicPr>
            <a:picLocks noChangeAspect="1" noChangeArrowheads="1"/>
          </p:cNvPicPr>
          <p:nvPr/>
        </p:nvPicPr>
        <p:blipFill>
          <a:blip r:embed="rId3">
            <a:extLst>
              <a:ext uri="{28A0092B-C50C-407E-A947-70E740481C1C}">
                <a14:useLocalDpi xmlns:a14="http://schemas.microsoft.com/office/drawing/2010/main" val="0"/>
              </a:ext>
            </a:extLst>
          </a:blip>
          <a:srcRect l="3084" t="4990" r="65729" b="62279"/>
          <a:stretch>
            <a:fillRect/>
          </a:stretch>
        </p:blipFill>
        <p:spPr bwMode="auto">
          <a:xfrm>
            <a:off x="0" y="0"/>
            <a:ext cx="2311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8" name="Picture 4" descr="School Pics 62-760001"/>
          <p:cNvPicPr>
            <a:picLocks noChangeAspect="1" noChangeArrowheads="1"/>
          </p:cNvPicPr>
          <p:nvPr/>
        </p:nvPicPr>
        <p:blipFill>
          <a:blip r:embed="rId4">
            <a:extLst>
              <a:ext uri="{28A0092B-C50C-407E-A947-70E740481C1C}">
                <a14:useLocalDpi xmlns:a14="http://schemas.microsoft.com/office/drawing/2010/main" val="0"/>
              </a:ext>
            </a:extLst>
          </a:blip>
          <a:srcRect l="66528" t="5702" b="62216"/>
          <a:stretch>
            <a:fillRect/>
          </a:stretch>
        </p:blipFill>
        <p:spPr bwMode="auto">
          <a:xfrm>
            <a:off x="2209800" y="0"/>
            <a:ext cx="2530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9" name="Rectangle 5"/>
          <p:cNvSpPr>
            <a:spLocks noGrp="1" noChangeArrowheads="1"/>
          </p:cNvSpPr>
          <p:nvPr>
            <p:ph type="body" idx="1"/>
          </p:nvPr>
        </p:nvSpPr>
        <p:spPr>
          <a:xfrm>
            <a:off x="-76200" y="2819400"/>
            <a:ext cx="2590800" cy="533400"/>
          </a:xfrm>
        </p:spPr>
        <p:txBody>
          <a:bodyPr/>
          <a:lstStyle/>
          <a:p>
            <a:pPr eaLnBrk="1" hangingPunct="1">
              <a:lnSpc>
                <a:spcPct val="90000"/>
              </a:lnSpc>
              <a:buFont typeface="Wingdings" charset="0"/>
              <a:buNone/>
              <a:defRPr/>
            </a:pPr>
            <a:r>
              <a:rPr lang="en-US" sz="2800" b="1">
                <a:latin typeface="Arial" charset="0"/>
                <a:ea typeface="ＭＳ Ｐゴシック" charset="0"/>
                <a:cs typeface="ＭＳ Ｐゴシック" charset="0"/>
              </a:rPr>
              <a:t>Kindergarten</a:t>
            </a:r>
          </a:p>
        </p:txBody>
      </p:sp>
      <p:pic>
        <p:nvPicPr>
          <p:cNvPr id="441350" name="Picture 6" descr="School Pics 62-76"/>
          <p:cNvPicPr>
            <a:picLocks noChangeAspect="1" noChangeArrowheads="1"/>
          </p:cNvPicPr>
          <p:nvPr/>
        </p:nvPicPr>
        <p:blipFill>
          <a:blip r:embed="rId3">
            <a:extLst>
              <a:ext uri="{28A0092B-C50C-407E-A947-70E740481C1C}">
                <a14:useLocalDpi xmlns:a14="http://schemas.microsoft.com/office/drawing/2010/main" val="0"/>
              </a:ext>
            </a:extLst>
          </a:blip>
          <a:srcRect l="39311" t="4990" r="26418" b="62279"/>
          <a:stretch>
            <a:fillRect/>
          </a:stretch>
        </p:blipFill>
        <p:spPr bwMode="auto">
          <a:xfrm>
            <a:off x="4724400" y="0"/>
            <a:ext cx="254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51" name="Rectangle 7"/>
          <p:cNvSpPr>
            <a:spLocks noChangeArrowheads="1"/>
          </p:cNvSpPr>
          <p:nvPr/>
        </p:nvSpPr>
        <p:spPr bwMode="auto">
          <a:xfrm>
            <a:off x="2362200" y="28194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latin typeface="Arial" charset="0"/>
              </a:rPr>
              <a:t>Grade 1</a:t>
            </a:r>
          </a:p>
        </p:txBody>
      </p:sp>
      <p:sp>
        <p:nvSpPr>
          <p:cNvPr id="441352" name="Rectangle 8"/>
          <p:cNvSpPr>
            <a:spLocks noChangeArrowheads="1"/>
          </p:cNvSpPr>
          <p:nvPr/>
        </p:nvSpPr>
        <p:spPr bwMode="auto">
          <a:xfrm>
            <a:off x="4953000" y="28194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latin typeface="Arial" charset="0"/>
              </a:rPr>
              <a:t>Grade 2</a:t>
            </a:r>
          </a:p>
        </p:txBody>
      </p:sp>
      <p:pic>
        <p:nvPicPr>
          <p:cNvPr id="441353" name="Picture 9" descr="School Pics 62-760002"/>
          <p:cNvPicPr>
            <a:picLocks noChangeAspect="1" noChangeArrowheads="1"/>
          </p:cNvPicPr>
          <p:nvPr/>
        </p:nvPicPr>
        <p:blipFill>
          <a:blip r:embed="rId5">
            <a:extLst>
              <a:ext uri="{28A0092B-C50C-407E-A947-70E740481C1C}">
                <a14:useLocalDpi xmlns:a14="http://schemas.microsoft.com/office/drawing/2010/main" val="0"/>
              </a:ext>
            </a:extLst>
          </a:blip>
          <a:srcRect l="6940" t="43182" r="78864" b="40015"/>
          <a:stretch>
            <a:fillRect/>
          </a:stretch>
        </p:blipFill>
        <p:spPr bwMode="auto">
          <a:xfrm>
            <a:off x="0" y="3429000"/>
            <a:ext cx="2232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4" name="Picture 10" descr="School Pics 62-760002"/>
          <p:cNvPicPr>
            <a:picLocks noChangeAspect="1" noChangeArrowheads="1"/>
          </p:cNvPicPr>
          <p:nvPr/>
        </p:nvPicPr>
        <p:blipFill>
          <a:blip r:embed="rId5">
            <a:extLst>
              <a:ext uri="{28A0092B-C50C-407E-A947-70E740481C1C}">
                <a14:useLocalDpi xmlns:a14="http://schemas.microsoft.com/office/drawing/2010/main" val="0"/>
              </a:ext>
            </a:extLst>
          </a:blip>
          <a:srcRect l="24557" t="43182" r="59619" b="40015"/>
          <a:stretch>
            <a:fillRect/>
          </a:stretch>
        </p:blipFill>
        <p:spPr bwMode="auto">
          <a:xfrm>
            <a:off x="2209800" y="3429000"/>
            <a:ext cx="2486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5" name="Picture 11" descr="School Pics 62-760002"/>
          <p:cNvPicPr>
            <a:picLocks noChangeAspect="1" noChangeArrowheads="1"/>
          </p:cNvPicPr>
          <p:nvPr/>
        </p:nvPicPr>
        <p:blipFill>
          <a:blip r:embed="rId5">
            <a:extLst>
              <a:ext uri="{28A0092B-C50C-407E-A947-70E740481C1C}">
                <a14:useLocalDpi xmlns:a14="http://schemas.microsoft.com/office/drawing/2010/main" val="0"/>
              </a:ext>
            </a:extLst>
          </a:blip>
          <a:srcRect l="43373" t="43182" r="39522" b="40015"/>
          <a:stretch>
            <a:fillRect/>
          </a:stretch>
        </p:blipFill>
        <p:spPr bwMode="auto">
          <a:xfrm>
            <a:off x="4648200" y="3429000"/>
            <a:ext cx="2689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56" name="Rectangle 12"/>
          <p:cNvSpPr>
            <a:spLocks noChangeArrowheads="1"/>
          </p:cNvSpPr>
          <p:nvPr/>
        </p:nvSpPr>
        <p:spPr bwMode="auto">
          <a:xfrm>
            <a:off x="762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latin typeface="Arial" charset="0"/>
              </a:rPr>
              <a:t>Grade 3</a:t>
            </a:r>
          </a:p>
        </p:txBody>
      </p:sp>
      <p:sp>
        <p:nvSpPr>
          <p:cNvPr id="441357" name="Rectangle 13"/>
          <p:cNvSpPr>
            <a:spLocks noChangeArrowheads="1"/>
          </p:cNvSpPr>
          <p:nvPr/>
        </p:nvSpPr>
        <p:spPr bwMode="auto">
          <a:xfrm>
            <a:off x="24384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latin typeface="Arial" charset="0"/>
              </a:rPr>
              <a:t>Grade 4</a:t>
            </a:r>
          </a:p>
        </p:txBody>
      </p:sp>
      <p:sp>
        <p:nvSpPr>
          <p:cNvPr id="441358" name="Rectangle 14"/>
          <p:cNvSpPr>
            <a:spLocks noChangeArrowheads="1"/>
          </p:cNvSpPr>
          <p:nvPr/>
        </p:nvSpPr>
        <p:spPr bwMode="auto">
          <a:xfrm>
            <a:off x="50292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latin typeface="Arial" charset="0"/>
              </a:rPr>
              <a:t>Grade 5</a:t>
            </a:r>
          </a:p>
        </p:txBody>
      </p:sp>
    </p:spTree>
  </p:cSld>
  <p:clrMapOvr>
    <a:masterClrMapping/>
  </p:clrMapOvr>
  <p:transition xmlns:p14="http://schemas.microsoft.com/office/powerpoint/2010/main" advClick="0" advTm="12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41349">
                                            <p:txEl>
                                              <p:pRg st="0" end="0"/>
                                            </p:txEl>
                                          </p:spTgt>
                                        </p:tgtEl>
                                        <p:attrNameLst>
                                          <p:attrName>style.visibility</p:attrName>
                                        </p:attrNameLst>
                                      </p:cBhvr>
                                      <p:to>
                                        <p:strVal val="visible"/>
                                      </p:to>
                                    </p:set>
                                    <p:anim calcmode="lin" valueType="num">
                                      <p:cBhvr>
                                        <p:cTn id="7" dur="1000" fill="hold"/>
                                        <p:tgtEl>
                                          <p:spTgt spid="44134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134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134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1349">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441347"/>
                                        </p:tgtEl>
                                        <p:attrNameLst>
                                          <p:attrName>style.visibility</p:attrName>
                                        </p:attrNameLst>
                                      </p:cBhvr>
                                      <p:to>
                                        <p:strVal val="visible"/>
                                      </p:to>
                                    </p:set>
                                    <p:anim calcmode="lin" valueType="num">
                                      <p:cBhvr>
                                        <p:cTn id="13" dur="1000" fill="hold"/>
                                        <p:tgtEl>
                                          <p:spTgt spid="441347"/>
                                        </p:tgtEl>
                                        <p:attrNameLst>
                                          <p:attrName>ppt_w</p:attrName>
                                        </p:attrNameLst>
                                      </p:cBhvr>
                                      <p:tavLst>
                                        <p:tav tm="0">
                                          <p:val>
                                            <p:fltVal val="0"/>
                                          </p:val>
                                        </p:tav>
                                        <p:tav tm="100000">
                                          <p:val>
                                            <p:strVal val="#ppt_w"/>
                                          </p:val>
                                        </p:tav>
                                      </p:tavLst>
                                    </p:anim>
                                    <p:anim calcmode="lin" valueType="num">
                                      <p:cBhvr>
                                        <p:cTn id="14" dur="1000" fill="hold"/>
                                        <p:tgtEl>
                                          <p:spTgt spid="441347"/>
                                        </p:tgtEl>
                                        <p:attrNameLst>
                                          <p:attrName>ppt_h</p:attrName>
                                        </p:attrNameLst>
                                      </p:cBhvr>
                                      <p:tavLst>
                                        <p:tav tm="0">
                                          <p:val>
                                            <p:fltVal val="0"/>
                                          </p:val>
                                        </p:tav>
                                        <p:tav tm="100000">
                                          <p:val>
                                            <p:strVal val="#ppt_h"/>
                                          </p:val>
                                        </p:tav>
                                      </p:tavLst>
                                    </p:anim>
                                    <p:anim calcmode="lin" valueType="num">
                                      <p:cBhvr>
                                        <p:cTn id="15" dur="1000" fill="hold"/>
                                        <p:tgtEl>
                                          <p:spTgt spid="44134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1347"/>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441351"/>
                                        </p:tgtEl>
                                        <p:attrNameLst>
                                          <p:attrName>style.visibility</p:attrName>
                                        </p:attrNameLst>
                                      </p:cBhvr>
                                      <p:to>
                                        <p:strVal val="visible"/>
                                      </p:to>
                                    </p:set>
                                    <p:anim calcmode="lin" valueType="num">
                                      <p:cBhvr>
                                        <p:cTn id="20" dur="1000" fill="hold"/>
                                        <p:tgtEl>
                                          <p:spTgt spid="441351"/>
                                        </p:tgtEl>
                                        <p:attrNameLst>
                                          <p:attrName>ppt_w</p:attrName>
                                        </p:attrNameLst>
                                      </p:cBhvr>
                                      <p:tavLst>
                                        <p:tav tm="0">
                                          <p:val>
                                            <p:fltVal val="0"/>
                                          </p:val>
                                        </p:tav>
                                        <p:tav tm="100000">
                                          <p:val>
                                            <p:strVal val="#ppt_w"/>
                                          </p:val>
                                        </p:tav>
                                      </p:tavLst>
                                    </p:anim>
                                    <p:anim calcmode="lin" valueType="num">
                                      <p:cBhvr>
                                        <p:cTn id="21" dur="1000" fill="hold"/>
                                        <p:tgtEl>
                                          <p:spTgt spid="441351"/>
                                        </p:tgtEl>
                                        <p:attrNameLst>
                                          <p:attrName>ppt_h</p:attrName>
                                        </p:attrNameLst>
                                      </p:cBhvr>
                                      <p:tavLst>
                                        <p:tav tm="0">
                                          <p:val>
                                            <p:fltVal val="0"/>
                                          </p:val>
                                        </p:tav>
                                        <p:tav tm="100000">
                                          <p:val>
                                            <p:strVal val="#ppt_h"/>
                                          </p:val>
                                        </p:tav>
                                      </p:tavLst>
                                    </p:anim>
                                    <p:anim calcmode="lin" valueType="num">
                                      <p:cBhvr>
                                        <p:cTn id="22" dur="1000" fill="hold"/>
                                        <p:tgtEl>
                                          <p:spTgt spid="441351"/>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41351"/>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441348"/>
                                        </p:tgtEl>
                                        <p:attrNameLst>
                                          <p:attrName>style.visibility</p:attrName>
                                        </p:attrNameLst>
                                      </p:cBhvr>
                                      <p:to>
                                        <p:strVal val="visible"/>
                                      </p:to>
                                    </p:set>
                                    <p:anim calcmode="lin" valueType="num">
                                      <p:cBhvr>
                                        <p:cTn id="26" dur="1000" fill="hold"/>
                                        <p:tgtEl>
                                          <p:spTgt spid="441348"/>
                                        </p:tgtEl>
                                        <p:attrNameLst>
                                          <p:attrName>ppt_w</p:attrName>
                                        </p:attrNameLst>
                                      </p:cBhvr>
                                      <p:tavLst>
                                        <p:tav tm="0">
                                          <p:val>
                                            <p:fltVal val="0"/>
                                          </p:val>
                                        </p:tav>
                                        <p:tav tm="100000">
                                          <p:val>
                                            <p:strVal val="#ppt_w"/>
                                          </p:val>
                                        </p:tav>
                                      </p:tavLst>
                                    </p:anim>
                                    <p:anim calcmode="lin" valueType="num">
                                      <p:cBhvr>
                                        <p:cTn id="27" dur="1000" fill="hold"/>
                                        <p:tgtEl>
                                          <p:spTgt spid="441348"/>
                                        </p:tgtEl>
                                        <p:attrNameLst>
                                          <p:attrName>ppt_h</p:attrName>
                                        </p:attrNameLst>
                                      </p:cBhvr>
                                      <p:tavLst>
                                        <p:tav tm="0">
                                          <p:val>
                                            <p:fltVal val="0"/>
                                          </p:val>
                                        </p:tav>
                                        <p:tav tm="100000">
                                          <p:val>
                                            <p:strVal val="#ppt_h"/>
                                          </p:val>
                                        </p:tav>
                                      </p:tavLst>
                                    </p:anim>
                                    <p:anim calcmode="lin" valueType="num">
                                      <p:cBhvr>
                                        <p:cTn id="28" dur="1000" fill="hold"/>
                                        <p:tgtEl>
                                          <p:spTgt spid="44134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41348"/>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441352"/>
                                        </p:tgtEl>
                                        <p:attrNameLst>
                                          <p:attrName>style.visibility</p:attrName>
                                        </p:attrNameLst>
                                      </p:cBhvr>
                                      <p:to>
                                        <p:strVal val="visible"/>
                                      </p:to>
                                    </p:set>
                                    <p:anim calcmode="lin" valueType="num">
                                      <p:cBhvr>
                                        <p:cTn id="33" dur="1000" fill="hold"/>
                                        <p:tgtEl>
                                          <p:spTgt spid="441352"/>
                                        </p:tgtEl>
                                        <p:attrNameLst>
                                          <p:attrName>ppt_w</p:attrName>
                                        </p:attrNameLst>
                                      </p:cBhvr>
                                      <p:tavLst>
                                        <p:tav tm="0">
                                          <p:val>
                                            <p:fltVal val="0"/>
                                          </p:val>
                                        </p:tav>
                                        <p:tav tm="100000">
                                          <p:val>
                                            <p:strVal val="#ppt_w"/>
                                          </p:val>
                                        </p:tav>
                                      </p:tavLst>
                                    </p:anim>
                                    <p:anim calcmode="lin" valueType="num">
                                      <p:cBhvr>
                                        <p:cTn id="34" dur="1000" fill="hold"/>
                                        <p:tgtEl>
                                          <p:spTgt spid="441352"/>
                                        </p:tgtEl>
                                        <p:attrNameLst>
                                          <p:attrName>ppt_h</p:attrName>
                                        </p:attrNameLst>
                                      </p:cBhvr>
                                      <p:tavLst>
                                        <p:tav tm="0">
                                          <p:val>
                                            <p:fltVal val="0"/>
                                          </p:val>
                                        </p:tav>
                                        <p:tav tm="100000">
                                          <p:val>
                                            <p:strVal val="#ppt_h"/>
                                          </p:val>
                                        </p:tav>
                                      </p:tavLst>
                                    </p:anim>
                                    <p:anim calcmode="lin" valueType="num">
                                      <p:cBhvr>
                                        <p:cTn id="35" dur="1000" fill="hold"/>
                                        <p:tgtEl>
                                          <p:spTgt spid="44135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41352"/>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441350"/>
                                        </p:tgtEl>
                                        <p:attrNameLst>
                                          <p:attrName>style.visibility</p:attrName>
                                        </p:attrNameLst>
                                      </p:cBhvr>
                                      <p:to>
                                        <p:strVal val="visible"/>
                                      </p:to>
                                    </p:set>
                                    <p:anim calcmode="lin" valueType="num">
                                      <p:cBhvr>
                                        <p:cTn id="39" dur="1000" fill="hold"/>
                                        <p:tgtEl>
                                          <p:spTgt spid="441350"/>
                                        </p:tgtEl>
                                        <p:attrNameLst>
                                          <p:attrName>ppt_w</p:attrName>
                                        </p:attrNameLst>
                                      </p:cBhvr>
                                      <p:tavLst>
                                        <p:tav tm="0">
                                          <p:val>
                                            <p:fltVal val="0"/>
                                          </p:val>
                                        </p:tav>
                                        <p:tav tm="100000">
                                          <p:val>
                                            <p:strVal val="#ppt_w"/>
                                          </p:val>
                                        </p:tav>
                                      </p:tavLst>
                                    </p:anim>
                                    <p:anim calcmode="lin" valueType="num">
                                      <p:cBhvr>
                                        <p:cTn id="40" dur="1000" fill="hold"/>
                                        <p:tgtEl>
                                          <p:spTgt spid="441350"/>
                                        </p:tgtEl>
                                        <p:attrNameLst>
                                          <p:attrName>ppt_h</p:attrName>
                                        </p:attrNameLst>
                                      </p:cBhvr>
                                      <p:tavLst>
                                        <p:tav tm="0">
                                          <p:val>
                                            <p:fltVal val="0"/>
                                          </p:val>
                                        </p:tav>
                                        <p:tav tm="100000">
                                          <p:val>
                                            <p:strVal val="#ppt_h"/>
                                          </p:val>
                                        </p:tav>
                                      </p:tavLst>
                                    </p:anim>
                                    <p:anim calcmode="lin" valueType="num">
                                      <p:cBhvr>
                                        <p:cTn id="41" dur="1000" fill="hold"/>
                                        <p:tgtEl>
                                          <p:spTgt spid="44135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41350"/>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441356"/>
                                        </p:tgtEl>
                                        <p:attrNameLst>
                                          <p:attrName>style.visibility</p:attrName>
                                        </p:attrNameLst>
                                      </p:cBhvr>
                                      <p:to>
                                        <p:strVal val="visible"/>
                                      </p:to>
                                    </p:set>
                                    <p:anim calcmode="lin" valueType="num">
                                      <p:cBhvr>
                                        <p:cTn id="46" dur="1000" fill="hold"/>
                                        <p:tgtEl>
                                          <p:spTgt spid="441356"/>
                                        </p:tgtEl>
                                        <p:attrNameLst>
                                          <p:attrName>ppt_w</p:attrName>
                                        </p:attrNameLst>
                                      </p:cBhvr>
                                      <p:tavLst>
                                        <p:tav tm="0">
                                          <p:val>
                                            <p:fltVal val="0"/>
                                          </p:val>
                                        </p:tav>
                                        <p:tav tm="100000">
                                          <p:val>
                                            <p:strVal val="#ppt_w"/>
                                          </p:val>
                                        </p:tav>
                                      </p:tavLst>
                                    </p:anim>
                                    <p:anim calcmode="lin" valueType="num">
                                      <p:cBhvr>
                                        <p:cTn id="47" dur="1000" fill="hold"/>
                                        <p:tgtEl>
                                          <p:spTgt spid="441356"/>
                                        </p:tgtEl>
                                        <p:attrNameLst>
                                          <p:attrName>ppt_h</p:attrName>
                                        </p:attrNameLst>
                                      </p:cBhvr>
                                      <p:tavLst>
                                        <p:tav tm="0">
                                          <p:val>
                                            <p:fltVal val="0"/>
                                          </p:val>
                                        </p:tav>
                                        <p:tav tm="100000">
                                          <p:val>
                                            <p:strVal val="#ppt_h"/>
                                          </p:val>
                                        </p:tav>
                                      </p:tavLst>
                                    </p:anim>
                                    <p:anim calcmode="lin" valueType="num">
                                      <p:cBhvr>
                                        <p:cTn id="48" dur="1000" fill="hold"/>
                                        <p:tgtEl>
                                          <p:spTgt spid="4413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441356"/>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441353"/>
                                        </p:tgtEl>
                                        <p:attrNameLst>
                                          <p:attrName>style.visibility</p:attrName>
                                        </p:attrNameLst>
                                      </p:cBhvr>
                                      <p:to>
                                        <p:strVal val="visible"/>
                                      </p:to>
                                    </p:set>
                                    <p:anim calcmode="lin" valueType="num">
                                      <p:cBhvr>
                                        <p:cTn id="52" dur="1000" fill="hold"/>
                                        <p:tgtEl>
                                          <p:spTgt spid="441353"/>
                                        </p:tgtEl>
                                        <p:attrNameLst>
                                          <p:attrName>ppt_w</p:attrName>
                                        </p:attrNameLst>
                                      </p:cBhvr>
                                      <p:tavLst>
                                        <p:tav tm="0">
                                          <p:val>
                                            <p:fltVal val="0"/>
                                          </p:val>
                                        </p:tav>
                                        <p:tav tm="100000">
                                          <p:val>
                                            <p:strVal val="#ppt_w"/>
                                          </p:val>
                                        </p:tav>
                                      </p:tavLst>
                                    </p:anim>
                                    <p:anim calcmode="lin" valueType="num">
                                      <p:cBhvr>
                                        <p:cTn id="53" dur="1000" fill="hold"/>
                                        <p:tgtEl>
                                          <p:spTgt spid="441353"/>
                                        </p:tgtEl>
                                        <p:attrNameLst>
                                          <p:attrName>ppt_h</p:attrName>
                                        </p:attrNameLst>
                                      </p:cBhvr>
                                      <p:tavLst>
                                        <p:tav tm="0">
                                          <p:val>
                                            <p:fltVal val="0"/>
                                          </p:val>
                                        </p:tav>
                                        <p:tav tm="100000">
                                          <p:val>
                                            <p:strVal val="#ppt_h"/>
                                          </p:val>
                                        </p:tav>
                                      </p:tavLst>
                                    </p:anim>
                                    <p:anim calcmode="lin" valueType="num">
                                      <p:cBhvr>
                                        <p:cTn id="54" dur="1000" fill="hold"/>
                                        <p:tgtEl>
                                          <p:spTgt spid="441353"/>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41353"/>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441357"/>
                                        </p:tgtEl>
                                        <p:attrNameLst>
                                          <p:attrName>style.visibility</p:attrName>
                                        </p:attrNameLst>
                                      </p:cBhvr>
                                      <p:to>
                                        <p:strVal val="visible"/>
                                      </p:to>
                                    </p:set>
                                    <p:anim calcmode="lin" valueType="num">
                                      <p:cBhvr>
                                        <p:cTn id="59" dur="1000" fill="hold"/>
                                        <p:tgtEl>
                                          <p:spTgt spid="441357"/>
                                        </p:tgtEl>
                                        <p:attrNameLst>
                                          <p:attrName>ppt_w</p:attrName>
                                        </p:attrNameLst>
                                      </p:cBhvr>
                                      <p:tavLst>
                                        <p:tav tm="0">
                                          <p:val>
                                            <p:fltVal val="0"/>
                                          </p:val>
                                        </p:tav>
                                        <p:tav tm="100000">
                                          <p:val>
                                            <p:strVal val="#ppt_w"/>
                                          </p:val>
                                        </p:tav>
                                      </p:tavLst>
                                    </p:anim>
                                    <p:anim calcmode="lin" valueType="num">
                                      <p:cBhvr>
                                        <p:cTn id="60" dur="1000" fill="hold"/>
                                        <p:tgtEl>
                                          <p:spTgt spid="441357"/>
                                        </p:tgtEl>
                                        <p:attrNameLst>
                                          <p:attrName>ppt_h</p:attrName>
                                        </p:attrNameLst>
                                      </p:cBhvr>
                                      <p:tavLst>
                                        <p:tav tm="0">
                                          <p:val>
                                            <p:fltVal val="0"/>
                                          </p:val>
                                        </p:tav>
                                        <p:tav tm="100000">
                                          <p:val>
                                            <p:strVal val="#ppt_h"/>
                                          </p:val>
                                        </p:tav>
                                      </p:tavLst>
                                    </p:anim>
                                    <p:anim calcmode="lin" valueType="num">
                                      <p:cBhvr>
                                        <p:cTn id="61" dur="1000" fill="hold"/>
                                        <p:tgtEl>
                                          <p:spTgt spid="441357"/>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441357"/>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441354"/>
                                        </p:tgtEl>
                                        <p:attrNameLst>
                                          <p:attrName>style.visibility</p:attrName>
                                        </p:attrNameLst>
                                      </p:cBhvr>
                                      <p:to>
                                        <p:strVal val="visible"/>
                                      </p:to>
                                    </p:set>
                                    <p:anim calcmode="lin" valueType="num">
                                      <p:cBhvr>
                                        <p:cTn id="65" dur="1000" fill="hold"/>
                                        <p:tgtEl>
                                          <p:spTgt spid="441354"/>
                                        </p:tgtEl>
                                        <p:attrNameLst>
                                          <p:attrName>ppt_w</p:attrName>
                                        </p:attrNameLst>
                                      </p:cBhvr>
                                      <p:tavLst>
                                        <p:tav tm="0">
                                          <p:val>
                                            <p:fltVal val="0"/>
                                          </p:val>
                                        </p:tav>
                                        <p:tav tm="100000">
                                          <p:val>
                                            <p:strVal val="#ppt_w"/>
                                          </p:val>
                                        </p:tav>
                                      </p:tavLst>
                                    </p:anim>
                                    <p:anim calcmode="lin" valueType="num">
                                      <p:cBhvr>
                                        <p:cTn id="66" dur="1000" fill="hold"/>
                                        <p:tgtEl>
                                          <p:spTgt spid="441354"/>
                                        </p:tgtEl>
                                        <p:attrNameLst>
                                          <p:attrName>ppt_h</p:attrName>
                                        </p:attrNameLst>
                                      </p:cBhvr>
                                      <p:tavLst>
                                        <p:tav tm="0">
                                          <p:val>
                                            <p:fltVal val="0"/>
                                          </p:val>
                                        </p:tav>
                                        <p:tav tm="100000">
                                          <p:val>
                                            <p:strVal val="#ppt_h"/>
                                          </p:val>
                                        </p:tav>
                                      </p:tavLst>
                                    </p:anim>
                                    <p:anim calcmode="lin" valueType="num">
                                      <p:cBhvr>
                                        <p:cTn id="67" dur="1000" fill="hold"/>
                                        <p:tgtEl>
                                          <p:spTgt spid="441354"/>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41354"/>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441358"/>
                                        </p:tgtEl>
                                        <p:attrNameLst>
                                          <p:attrName>style.visibility</p:attrName>
                                        </p:attrNameLst>
                                      </p:cBhvr>
                                      <p:to>
                                        <p:strVal val="visible"/>
                                      </p:to>
                                    </p:set>
                                    <p:anim calcmode="lin" valueType="num">
                                      <p:cBhvr>
                                        <p:cTn id="72" dur="1000" fill="hold"/>
                                        <p:tgtEl>
                                          <p:spTgt spid="441358"/>
                                        </p:tgtEl>
                                        <p:attrNameLst>
                                          <p:attrName>ppt_w</p:attrName>
                                        </p:attrNameLst>
                                      </p:cBhvr>
                                      <p:tavLst>
                                        <p:tav tm="0">
                                          <p:val>
                                            <p:fltVal val="0"/>
                                          </p:val>
                                        </p:tav>
                                        <p:tav tm="100000">
                                          <p:val>
                                            <p:strVal val="#ppt_w"/>
                                          </p:val>
                                        </p:tav>
                                      </p:tavLst>
                                    </p:anim>
                                    <p:anim calcmode="lin" valueType="num">
                                      <p:cBhvr>
                                        <p:cTn id="73" dur="1000" fill="hold"/>
                                        <p:tgtEl>
                                          <p:spTgt spid="441358"/>
                                        </p:tgtEl>
                                        <p:attrNameLst>
                                          <p:attrName>ppt_h</p:attrName>
                                        </p:attrNameLst>
                                      </p:cBhvr>
                                      <p:tavLst>
                                        <p:tav tm="0">
                                          <p:val>
                                            <p:fltVal val="0"/>
                                          </p:val>
                                        </p:tav>
                                        <p:tav tm="100000">
                                          <p:val>
                                            <p:strVal val="#ppt_h"/>
                                          </p:val>
                                        </p:tav>
                                      </p:tavLst>
                                    </p:anim>
                                    <p:anim calcmode="lin" valueType="num">
                                      <p:cBhvr>
                                        <p:cTn id="74" dur="1000" fill="hold"/>
                                        <p:tgtEl>
                                          <p:spTgt spid="441358"/>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41358"/>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441355"/>
                                        </p:tgtEl>
                                        <p:attrNameLst>
                                          <p:attrName>style.visibility</p:attrName>
                                        </p:attrNameLst>
                                      </p:cBhvr>
                                      <p:to>
                                        <p:strVal val="visible"/>
                                      </p:to>
                                    </p:set>
                                    <p:anim calcmode="lin" valueType="num">
                                      <p:cBhvr>
                                        <p:cTn id="78" dur="1000" fill="hold"/>
                                        <p:tgtEl>
                                          <p:spTgt spid="441355"/>
                                        </p:tgtEl>
                                        <p:attrNameLst>
                                          <p:attrName>ppt_w</p:attrName>
                                        </p:attrNameLst>
                                      </p:cBhvr>
                                      <p:tavLst>
                                        <p:tav tm="0">
                                          <p:val>
                                            <p:fltVal val="0"/>
                                          </p:val>
                                        </p:tav>
                                        <p:tav tm="100000">
                                          <p:val>
                                            <p:strVal val="#ppt_w"/>
                                          </p:val>
                                        </p:tav>
                                      </p:tavLst>
                                    </p:anim>
                                    <p:anim calcmode="lin" valueType="num">
                                      <p:cBhvr>
                                        <p:cTn id="79" dur="1000" fill="hold"/>
                                        <p:tgtEl>
                                          <p:spTgt spid="441355"/>
                                        </p:tgtEl>
                                        <p:attrNameLst>
                                          <p:attrName>ppt_h</p:attrName>
                                        </p:attrNameLst>
                                      </p:cBhvr>
                                      <p:tavLst>
                                        <p:tav tm="0">
                                          <p:val>
                                            <p:fltVal val="0"/>
                                          </p:val>
                                        </p:tav>
                                        <p:tav tm="100000">
                                          <p:val>
                                            <p:strVal val="#ppt_h"/>
                                          </p:val>
                                        </p:tav>
                                      </p:tavLst>
                                    </p:anim>
                                    <p:anim calcmode="lin" valueType="num">
                                      <p:cBhvr>
                                        <p:cTn id="80" dur="1000" fill="hold"/>
                                        <p:tgtEl>
                                          <p:spTgt spid="441355"/>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4413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9" grpId="0" build="p"/>
      <p:bldP spid="441351" grpId="0"/>
      <p:bldP spid="441352" grpId="0"/>
      <p:bldP spid="441356" grpId="0"/>
      <p:bldP spid="441357" grpId="0"/>
      <p:bldP spid="441358"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4529" name="Picture 2" descr="Baseball Rick"/>
          <p:cNvPicPr>
            <a:picLocks noChangeAspect="1" noChangeArrowheads="1"/>
          </p:cNvPicPr>
          <p:nvPr/>
        </p:nvPicPr>
        <p:blipFill>
          <a:blip r:embed="rId3">
            <a:extLst>
              <a:ext uri="{28A0092B-C50C-407E-A947-70E740481C1C}">
                <a14:useLocalDpi xmlns:a14="http://schemas.microsoft.com/office/drawing/2010/main" val="0"/>
              </a:ext>
            </a:extLst>
          </a:blip>
          <a:srcRect l="19151" t="28516" r="3233" b="33507"/>
          <a:stretch>
            <a:fillRect/>
          </a:stretch>
        </p:blipFill>
        <p:spPr bwMode="auto">
          <a:xfrm>
            <a:off x="-228600" y="0"/>
            <a:ext cx="9829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5" name="Rectangle 3"/>
          <p:cNvSpPr>
            <a:spLocks noGrp="1" noChangeArrowheads="1"/>
          </p:cNvSpPr>
          <p:nvPr>
            <p:ph type="title"/>
          </p:nvPr>
        </p:nvSpPr>
        <p:spPr>
          <a:xfrm>
            <a:off x="3276600" y="5791200"/>
            <a:ext cx="3200400" cy="1017588"/>
          </a:xfrm>
        </p:spPr>
        <p:txBody>
          <a:bodyPr/>
          <a:lstStyle/>
          <a:p>
            <a:pPr eaLnBrk="1" hangingPunct="1">
              <a:defRPr/>
            </a:pPr>
            <a:r>
              <a:rPr lang="en-US">
                <a:latin typeface="Arial" charset="0"/>
                <a:ea typeface="ＭＳ Ｐゴシック" charset="0"/>
                <a:cs typeface="ＭＳ Ｐゴシック" charset="0"/>
              </a:rPr>
              <a:t>Baseball</a:t>
            </a:r>
          </a:p>
        </p:txBody>
      </p:sp>
      <p:pic>
        <p:nvPicPr>
          <p:cNvPr id="534531" name="Picture 4" descr="Capt Grif"/>
          <p:cNvPicPr>
            <a:picLocks noChangeAspect="1" noChangeArrowheads="1"/>
          </p:cNvPicPr>
          <p:nvPr/>
        </p:nvPicPr>
        <p:blipFill>
          <a:blip r:embed="rId4">
            <a:extLst>
              <a:ext uri="{28A0092B-C50C-407E-A947-70E740481C1C}">
                <a14:useLocalDpi xmlns:a14="http://schemas.microsoft.com/office/drawing/2010/main" val="0"/>
              </a:ext>
            </a:extLst>
          </a:blip>
          <a:srcRect l="66527" t="46346" r="-798" b="27272"/>
          <a:stretch>
            <a:fillRect/>
          </a:stretch>
        </p:blipFill>
        <p:spPr bwMode="auto">
          <a:xfrm>
            <a:off x="6661150" y="3810000"/>
            <a:ext cx="29400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2" name="Oval 4"/>
          <p:cNvSpPr>
            <a:spLocks noChangeArrowheads="1"/>
          </p:cNvSpPr>
          <p:nvPr/>
        </p:nvSpPr>
        <p:spPr bwMode="auto">
          <a:xfrm>
            <a:off x="228600" y="228600"/>
            <a:ext cx="2057400" cy="2133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advClick="0" advTm="4000">
    <p:random/>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5442" name="Picture 2" descr="Pepe"/>
          <p:cNvPicPr>
            <a:picLocks noChangeAspect="1" noChangeArrowheads="1"/>
          </p:cNvPicPr>
          <p:nvPr/>
        </p:nvPicPr>
        <p:blipFill>
          <a:blip r:embed="rId3">
            <a:extLst>
              <a:ext uri="{28A0092B-C50C-407E-A947-70E740481C1C}">
                <a14:useLocalDpi xmlns:a14="http://schemas.microsoft.com/office/drawing/2010/main" val="0"/>
              </a:ext>
            </a:extLst>
          </a:blip>
          <a:srcRect l="11087" t="69151" r="52626" b="5183"/>
          <a:stretch>
            <a:fillRect/>
          </a:stretch>
        </p:blipFill>
        <p:spPr bwMode="auto">
          <a:xfrm>
            <a:off x="0" y="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3" name="Picture 3" descr="Pepe"/>
          <p:cNvPicPr>
            <a:picLocks noChangeAspect="1" noChangeArrowheads="1"/>
          </p:cNvPicPr>
          <p:nvPr/>
        </p:nvPicPr>
        <p:blipFill>
          <a:blip r:embed="rId3">
            <a:extLst>
              <a:ext uri="{28A0092B-C50C-407E-A947-70E740481C1C}">
                <a14:useLocalDpi xmlns:a14="http://schemas.microsoft.com/office/drawing/2010/main" val="0"/>
              </a:ext>
            </a:extLst>
          </a:blip>
          <a:srcRect l="66527" t="37071" b="36551"/>
          <a:stretch>
            <a:fillRect/>
          </a:stretch>
        </p:blipFill>
        <p:spPr bwMode="auto">
          <a:xfrm>
            <a:off x="4800600" y="3124200"/>
            <a:ext cx="33512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4" name="Picture 4" descr="Pepe"/>
          <p:cNvPicPr>
            <a:picLocks noChangeAspect="1" noChangeArrowheads="1"/>
          </p:cNvPicPr>
          <p:nvPr/>
        </p:nvPicPr>
        <p:blipFill>
          <a:blip r:embed="rId3">
            <a:extLst>
              <a:ext uri="{28A0092B-C50C-407E-A947-70E740481C1C}">
                <a14:useLocalDpi xmlns:a14="http://schemas.microsoft.com/office/drawing/2010/main" val="0"/>
              </a:ext>
            </a:extLst>
          </a:blip>
          <a:srcRect l="11087" t="37071" r="52626" b="36551"/>
          <a:stretch>
            <a:fillRect/>
          </a:stretch>
        </p:blipFill>
        <p:spPr bwMode="auto">
          <a:xfrm>
            <a:off x="644525" y="2743200"/>
            <a:ext cx="4003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5" name="Picture 5" descr="Pepe"/>
          <p:cNvPicPr>
            <a:picLocks noChangeAspect="1" noChangeArrowheads="1"/>
          </p:cNvPicPr>
          <p:nvPr/>
        </p:nvPicPr>
        <p:blipFill>
          <a:blip r:embed="rId3">
            <a:extLst>
              <a:ext uri="{28A0092B-C50C-407E-A947-70E740481C1C}">
                <a14:useLocalDpi xmlns:a14="http://schemas.microsoft.com/office/drawing/2010/main" val="0"/>
              </a:ext>
            </a:extLst>
          </a:blip>
          <a:srcRect l="66527" t="69865" b="5183"/>
          <a:stretch>
            <a:fillRect/>
          </a:stretch>
        </p:blipFill>
        <p:spPr bwMode="auto">
          <a:xfrm>
            <a:off x="5638800" y="76200"/>
            <a:ext cx="3543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6" name="Rectangle 6"/>
          <p:cNvSpPr>
            <a:spLocks noGrp="1" noChangeArrowheads="1"/>
          </p:cNvSpPr>
          <p:nvPr>
            <p:ph type="title"/>
          </p:nvPr>
        </p:nvSpPr>
        <p:spPr>
          <a:xfrm>
            <a:off x="2895600" y="2895600"/>
            <a:ext cx="3810000" cy="1246188"/>
          </a:xfrm>
        </p:spPr>
        <p:txBody>
          <a:bodyPr/>
          <a:lstStyle/>
          <a:p>
            <a:pPr eaLnBrk="1" hangingPunct="1">
              <a:defRPr/>
            </a:pPr>
            <a:r>
              <a:rPr lang="en-US">
                <a:latin typeface="Arial" charset="0"/>
                <a:ea typeface="ＭＳ Ｐゴシック" charset="0"/>
                <a:cs typeface="ＭＳ Ｐゴシック" charset="0"/>
              </a:rPr>
              <a:t>Peppy Sports</a:t>
            </a:r>
          </a:p>
        </p:txBody>
      </p:sp>
    </p:spTree>
  </p:cSld>
  <p:clrMapOvr>
    <a:masterClrMapping/>
  </p:clrMapOvr>
  <p:transition xmlns:p14="http://schemas.microsoft.com/office/powerpoint/2010/main" advClick="0" advTm="1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1500"/>
                                  </p:stCondLst>
                                  <p:childTnLst>
                                    <p:set>
                                      <p:cBhvr>
                                        <p:cTn id="6" dur="1" fill="hold">
                                          <p:stCondLst>
                                            <p:cond delay="0"/>
                                          </p:stCondLst>
                                        </p:cTn>
                                        <p:tgtEl>
                                          <p:spTgt spid="445442"/>
                                        </p:tgtEl>
                                        <p:attrNameLst>
                                          <p:attrName>style.visibility</p:attrName>
                                        </p:attrNameLst>
                                      </p:cBhvr>
                                      <p:to>
                                        <p:strVal val="visible"/>
                                      </p:to>
                                    </p:set>
                                    <p:animEffect transition="in" filter="checkerboard(across)">
                                      <p:cBhvr>
                                        <p:cTn id="7" dur="500"/>
                                        <p:tgtEl>
                                          <p:spTgt spid="445442"/>
                                        </p:tgtEl>
                                      </p:cBhvr>
                                    </p:animEffect>
                                  </p:childTnLst>
                                </p:cTn>
                              </p:par>
                            </p:childTnLst>
                          </p:cTn>
                        </p:par>
                        <p:par>
                          <p:cTn id="8" fill="hold" nodeType="afterGroup">
                            <p:stCondLst>
                              <p:cond delay="2000"/>
                            </p:stCondLst>
                            <p:childTnLst>
                              <p:par>
                                <p:cTn id="9" presetID="5" presetClass="entr" presetSubtype="10" fill="hold" nodeType="afterEffect">
                                  <p:stCondLst>
                                    <p:cond delay="1500"/>
                                  </p:stCondLst>
                                  <p:childTnLst>
                                    <p:set>
                                      <p:cBhvr>
                                        <p:cTn id="10" dur="1" fill="hold">
                                          <p:stCondLst>
                                            <p:cond delay="0"/>
                                          </p:stCondLst>
                                        </p:cTn>
                                        <p:tgtEl>
                                          <p:spTgt spid="445443"/>
                                        </p:tgtEl>
                                        <p:attrNameLst>
                                          <p:attrName>style.visibility</p:attrName>
                                        </p:attrNameLst>
                                      </p:cBhvr>
                                      <p:to>
                                        <p:strVal val="visible"/>
                                      </p:to>
                                    </p:set>
                                    <p:animEffect transition="in" filter="checkerboard(across)">
                                      <p:cBhvr>
                                        <p:cTn id="11" dur="500"/>
                                        <p:tgtEl>
                                          <p:spTgt spid="445443"/>
                                        </p:tgtEl>
                                      </p:cBhvr>
                                    </p:animEffect>
                                  </p:childTnLst>
                                </p:cTn>
                              </p:par>
                            </p:childTnLst>
                          </p:cTn>
                        </p:par>
                        <p:par>
                          <p:cTn id="12" fill="hold" nodeType="afterGroup">
                            <p:stCondLst>
                              <p:cond delay="4000"/>
                            </p:stCondLst>
                            <p:childTnLst>
                              <p:par>
                                <p:cTn id="13" presetID="5" presetClass="entr" presetSubtype="10" fill="hold" nodeType="afterEffect">
                                  <p:stCondLst>
                                    <p:cond delay="1500"/>
                                  </p:stCondLst>
                                  <p:childTnLst>
                                    <p:set>
                                      <p:cBhvr>
                                        <p:cTn id="14" dur="1" fill="hold">
                                          <p:stCondLst>
                                            <p:cond delay="0"/>
                                          </p:stCondLst>
                                        </p:cTn>
                                        <p:tgtEl>
                                          <p:spTgt spid="445444"/>
                                        </p:tgtEl>
                                        <p:attrNameLst>
                                          <p:attrName>style.visibility</p:attrName>
                                        </p:attrNameLst>
                                      </p:cBhvr>
                                      <p:to>
                                        <p:strVal val="visible"/>
                                      </p:to>
                                    </p:set>
                                    <p:animEffect transition="in" filter="checkerboard(across)">
                                      <p:cBhvr>
                                        <p:cTn id="15" dur="500"/>
                                        <p:tgtEl>
                                          <p:spTgt spid="445444"/>
                                        </p:tgtEl>
                                      </p:cBhvr>
                                    </p:animEffect>
                                  </p:childTnLst>
                                </p:cTn>
                              </p:par>
                            </p:childTnLst>
                          </p:cTn>
                        </p:par>
                        <p:par>
                          <p:cTn id="16" fill="hold" nodeType="afterGroup">
                            <p:stCondLst>
                              <p:cond delay="6000"/>
                            </p:stCondLst>
                            <p:childTnLst>
                              <p:par>
                                <p:cTn id="17" presetID="5" presetClass="entr" presetSubtype="10" fill="hold" nodeType="afterEffect">
                                  <p:stCondLst>
                                    <p:cond delay="1500"/>
                                  </p:stCondLst>
                                  <p:childTnLst>
                                    <p:set>
                                      <p:cBhvr>
                                        <p:cTn id="18" dur="1" fill="hold">
                                          <p:stCondLst>
                                            <p:cond delay="0"/>
                                          </p:stCondLst>
                                        </p:cTn>
                                        <p:tgtEl>
                                          <p:spTgt spid="445445"/>
                                        </p:tgtEl>
                                        <p:attrNameLst>
                                          <p:attrName>style.visibility</p:attrName>
                                        </p:attrNameLst>
                                      </p:cBhvr>
                                      <p:to>
                                        <p:strVal val="visible"/>
                                      </p:to>
                                    </p:set>
                                    <p:animEffect transition="in" filter="checkerboard(across)">
                                      <p:cBhvr>
                                        <p:cTn id="19" dur="500"/>
                                        <p:tgtEl>
                                          <p:spTgt spid="445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My Spiritual Journey</a:t>
            </a:r>
          </a:p>
        </p:txBody>
      </p:sp>
      <p:pic>
        <p:nvPicPr>
          <p:cNvPr id="447492" name="Picture 4" descr="Capt Grif"/>
          <p:cNvPicPr>
            <a:picLocks noChangeAspect="1" noChangeArrowheads="1"/>
          </p:cNvPicPr>
          <p:nvPr/>
        </p:nvPicPr>
        <p:blipFill>
          <a:blip r:embed="rId3">
            <a:extLst>
              <a:ext uri="{28A0092B-C50C-407E-A947-70E740481C1C}">
                <a14:useLocalDpi xmlns:a14="http://schemas.microsoft.com/office/drawing/2010/main" val="0"/>
              </a:ext>
            </a:extLst>
          </a:blip>
          <a:srcRect l="2016" t="3416" r="21378" b="58646"/>
          <a:stretch>
            <a:fillRect/>
          </a:stretch>
        </p:blipFill>
        <p:spPr bwMode="auto">
          <a:xfrm>
            <a:off x="3124200" y="2743200"/>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7" name="Picture 5" descr="Capt Grif"/>
          <p:cNvPicPr>
            <a:picLocks noChangeAspect="1" noChangeArrowheads="1"/>
          </p:cNvPicPr>
          <p:nvPr/>
        </p:nvPicPr>
        <p:blipFill>
          <a:blip r:embed="rId3">
            <a:extLst>
              <a:ext uri="{28A0092B-C50C-407E-A947-70E740481C1C}">
                <a14:useLocalDpi xmlns:a14="http://schemas.microsoft.com/office/drawing/2010/main" val="0"/>
              </a:ext>
            </a:extLst>
          </a:blip>
          <a:srcRect l="8064" t="53314" r="50609" b="9447"/>
          <a:stretch>
            <a:fillRect/>
          </a:stretch>
        </p:blipFill>
        <p:spPr bwMode="auto">
          <a:xfrm>
            <a:off x="0" y="2743200"/>
            <a:ext cx="3289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19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dissolve">
                                      <p:cBhvr>
                                        <p:cTn id="7" dur="2000"/>
                                        <p:tgtEl>
                                          <p:spTgt spid="447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Lilies">
  <a:themeElements>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Lili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Textured">
  <a:themeElements>
    <a:clrScheme name="2_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2_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2_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2_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Lightbar">
  <a:themeElements>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fontScheme name="1_Lightbar">
      <a:majorFont>
        <a:latin typeface="Lucida Grande"/>
        <a:ea typeface="ＭＳ Ｐゴシック"/>
        <a:cs typeface="ＭＳ Ｐゴシック"/>
      </a:majorFont>
      <a:minorFont>
        <a:latin typeface="Lucida Grand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Desk Lamp">
  <a:themeElements>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1_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1_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Default Design">
  <a:themeElements>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HD:Documents:CD Backups:Office 2004 Mac:Microsoft Office 2004:Templates:Presentations:Designs:Lightbar</Template>
  <TotalTime>17140</TotalTime>
  <Words>9947</Words>
  <Application>Microsoft Macintosh PowerPoint</Application>
  <PresentationFormat>On-screen Show (4:3)</PresentationFormat>
  <Paragraphs>1225</Paragraphs>
  <Slides>195</Slides>
  <Notes>165</Notes>
  <HiddenSlides>49</HiddenSlides>
  <MMClips>0</MMClips>
  <ScaleCrop>false</ScaleCrop>
  <HeadingPairs>
    <vt:vector size="6" baseType="variant">
      <vt:variant>
        <vt:lpstr>Theme</vt:lpstr>
      </vt:variant>
      <vt:variant>
        <vt:i4>54</vt:i4>
      </vt:variant>
      <vt:variant>
        <vt:lpstr>Embedded OLE Servers</vt:lpstr>
      </vt:variant>
      <vt:variant>
        <vt:i4>1</vt:i4>
      </vt:variant>
      <vt:variant>
        <vt:lpstr>Slide Titles</vt:lpstr>
      </vt:variant>
      <vt:variant>
        <vt:i4>195</vt:i4>
      </vt:variant>
    </vt:vector>
  </HeadingPairs>
  <TitlesOfParts>
    <vt:vector size="250" baseType="lpstr">
      <vt:lpstr>Desk Lamp</vt:lpstr>
      <vt:lpstr>Default Design</vt:lpstr>
      <vt:lpstr>Orbit</vt:lpstr>
      <vt:lpstr>Bright Balloons</vt:lpstr>
      <vt:lpstr>Textured</vt:lpstr>
      <vt:lpstr>Speed</vt:lpstr>
      <vt:lpstr>Starfish</vt:lpstr>
      <vt:lpstr>Water and Light</vt:lpstr>
      <vt:lpstr>Warp</vt:lpstr>
      <vt:lpstr>Borealis</vt:lpstr>
      <vt:lpstr>Crumple</vt:lpstr>
      <vt:lpstr>Refined</vt:lpstr>
      <vt:lpstr>Satin Taupe</vt:lpstr>
      <vt:lpstr>Zig Zag</vt:lpstr>
      <vt:lpstr>Ocean</vt:lpstr>
      <vt:lpstr>Lilies</vt:lpstr>
      <vt:lpstr>Blank Presentation</vt:lpstr>
      <vt:lpstr>2_Beach</vt:lpstr>
      <vt:lpstr>1_Default Design</vt:lpstr>
      <vt:lpstr>1_Blank Presentation</vt:lpstr>
      <vt:lpstr>2_Blank Presentation</vt:lpstr>
      <vt:lpstr>1_Orbit</vt:lpstr>
      <vt:lpstr>2_Default Design</vt:lpstr>
      <vt:lpstr>1_Balance</vt:lpstr>
      <vt:lpstr>Stream</vt:lpstr>
      <vt:lpstr>3_Blank Presentation</vt:lpstr>
      <vt:lpstr>4_Blank Presentation</vt:lpstr>
      <vt:lpstr>1_Textured</vt:lpstr>
      <vt:lpstr>1_Northern Lights</vt:lpstr>
      <vt:lpstr>4_Default Design</vt:lpstr>
      <vt:lpstr>2_Textured</vt:lpstr>
      <vt:lpstr>1_Refined</vt:lpstr>
      <vt:lpstr>1_Water and Light</vt:lpstr>
      <vt:lpstr>3_Textured</vt:lpstr>
      <vt:lpstr>1_Lightbar</vt:lpstr>
      <vt:lpstr>Marble Top</vt:lpstr>
      <vt:lpstr>5_Blank Presentation</vt:lpstr>
      <vt:lpstr>Balance</vt:lpstr>
      <vt:lpstr>2_Orbit</vt:lpstr>
      <vt:lpstr>1_Desk Lamp</vt:lpstr>
      <vt:lpstr>2_Desk Lamp</vt:lpstr>
      <vt:lpstr>2_Water and Light</vt:lpstr>
      <vt:lpstr>9_Default Design</vt:lpstr>
      <vt:lpstr>Gesture</vt:lpstr>
      <vt:lpstr>3_Desk Lamp</vt:lpstr>
      <vt:lpstr>6_Default Design</vt:lpstr>
      <vt:lpstr>3_Water and Light</vt:lpstr>
      <vt:lpstr>Strategic</vt:lpstr>
      <vt:lpstr>4_Desk Lamp</vt:lpstr>
      <vt:lpstr>7_Default Design</vt:lpstr>
      <vt:lpstr>2_Balance</vt:lpstr>
      <vt:lpstr>49_Blank Presentation</vt:lpstr>
      <vt:lpstr>1_Office Theme</vt:lpstr>
      <vt:lpstr>1_untitled 1</vt:lpstr>
      <vt:lpstr>Slide</vt:lpstr>
      <vt:lpstr>Title Slide</vt:lpstr>
      <vt:lpstr>Key Word</vt:lpstr>
      <vt:lpstr>Key Verse</vt:lpstr>
      <vt:lpstr>Jonah Kingdom Statement</vt:lpstr>
      <vt:lpstr>Jonah Summary Statement</vt:lpstr>
      <vt:lpstr>Hiểm họa của sự thịnh vượng</vt:lpstr>
      <vt:lpstr>Điều gì quan trọng nhất?</vt:lpstr>
      <vt:lpstr>Điều gì quan trọng nhất?</vt:lpstr>
      <vt:lpstr>Khải tượng của chúng ta là…</vt:lpstr>
      <vt:lpstr>Black</vt:lpstr>
      <vt:lpstr>Bối cảnh: Thế lực của A-sy-ri</vt:lpstr>
      <vt:lpstr>Sự mở rộng dưới thời II Giê-rô-bô-am</vt:lpstr>
      <vt:lpstr>Nơi chốn các tiên tri thi hành chức vụ</vt:lpstr>
      <vt:lpstr>"Đi! không! chèo nhé!"   Giô-na 1</vt:lpstr>
      <vt:lpstr>Giô-na 1: Đi!</vt:lpstr>
      <vt:lpstr>Assyrian Brutality</vt:lpstr>
      <vt:lpstr>Siege &amp; Attack</vt:lpstr>
      <vt:lpstr>Đối với các vua bị bắt</vt:lpstr>
      <vt:lpstr>Lòng tự cao của Ê-sạt-ha-đôn (660 BC)</vt:lpstr>
      <vt:lpstr>Sự bành trướng của A-sy-ri</vt:lpstr>
      <vt:lpstr>God loves you and offers a wonderful plan for your life?</vt:lpstr>
      <vt:lpstr>Sứ điệp gì…</vt:lpstr>
      <vt:lpstr>Vị trí chiến lược của Israel</vt:lpstr>
      <vt:lpstr>Ivory Comb</vt:lpstr>
      <vt:lpstr>Tóm tắt thời kỳ Giô-na</vt:lpstr>
      <vt:lpstr>Black</vt:lpstr>
      <vt:lpstr>GIÔ-NA 1: Đi!  Không!</vt:lpstr>
      <vt:lpstr>Giô-na đi đâu?</vt:lpstr>
      <vt:lpstr>Giốp-bê là một hải cảng quan trọng</vt:lpstr>
      <vt:lpstr>Q: Làm thế nào Đức Chúa Trời vượt qua sự thành kiến tại hội thánh Giê-ru-sa-lem?</vt:lpstr>
      <vt:lpstr>Phi-e-rơ không giống Giô-na tại Giốp-bê</vt:lpstr>
      <vt:lpstr>"Ngồi dậy, Phi-e-rơ! Giết và ăn!"</vt:lpstr>
      <vt:lpstr>"Đức Chúa Trời muốn làm gì với những người ô uế này?"</vt:lpstr>
      <vt:lpstr>Cọt-nây quỳ chào Phi-e-rơ</vt:lpstr>
      <vt:lpstr>Phi-e-rơ bênh vực sự thiếu thành kiến của mình</vt:lpstr>
      <vt:lpstr>Black</vt:lpstr>
      <vt:lpstr>Giô-na 1: Đi!  Không!  Tự chèo lấy!</vt:lpstr>
      <vt:lpstr>Raging Sea</vt:lpstr>
      <vt:lpstr>Ship Threatened to Break</vt:lpstr>
      <vt:lpstr>Cargo Overboard</vt:lpstr>
      <vt:lpstr>Jonah Sleeping</vt:lpstr>
      <vt:lpstr>Black</vt:lpstr>
      <vt:lpstr>Black</vt:lpstr>
      <vt:lpstr>Sailors Rowing</vt:lpstr>
      <vt:lpstr>Jonah Overboard</vt:lpstr>
      <vt:lpstr>Cộng đồng Do Thái</vt:lpstr>
      <vt:lpstr>Ý chính của Giô-na 1</vt:lpstr>
      <vt:lpstr>Đức Chúa Trời thường dùng sự xâm chiếm của dân Ngài để cứu dân bị xâm chiếm</vt:lpstr>
      <vt:lpstr>4.89 triệu người 1.68 tỷ người!</vt:lpstr>
      <vt:lpstr>Khải tượng của chúng ta là…</vt:lpstr>
      <vt:lpstr>Mercedes-Benz</vt:lpstr>
      <vt:lpstr>Black</vt:lpstr>
      <vt:lpstr>Giô-na 1 Câu hỏi cho nhóm nhỏ</vt:lpstr>
      <vt:lpstr>Những vấn đề quan trọng</vt:lpstr>
      <vt:lpstr>Placing the Prophets</vt:lpstr>
      <vt:lpstr>Book Chart</vt:lpstr>
      <vt:lpstr>"Không!" Giô-na 2</vt:lpstr>
      <vt:lpstr>Cá lớn?</vt:lpstr>
      <vt:lpstr>Inside the Fish</vt:lpstr>
      <vt:lpstr>Inside the Fish</vt:lpstr>
      <vt:lpstr>Black</vt:lpstr>
      <vt:lpstr>"Truyền giảng" cho người chưa tin?</vt:lpstr>
      <vt:lpstr>Is Jonah simply just a good story for kids?</vt:lpstr>
      <vt:lpstr>Vì sao không ngoại trừ Giô-na?</vt:lpstr>
      <vt:lpstr>Expected Responses:</vt:lpstr>
      <vt:lpstr>The Ten Million Dollar Question</vt:lpstr>
      <vt:lpstr>I.  Giô-na cảm ơn Đức Chúa Trời  giải cứu ông khỏi chết chìm (1:17-2:10)</vt:lpstr>
      <vt:lpstr>Judgment?</vt:lpstr>
      <vt:lpstr>Thi Thiên cảm tạ</vt:lpstr>
      <vt:lpstr>Bài ca cảm tạ</vt:lpstr>
      <vt:lpstr>Thi thiên cảm tạ</vt:lpstr>
      <vt:lpstr>"sự lật đổ" trong Giô-na</vt:lpstr>
      <vt:lpstr>“Arise” in Jonah</vt:lpstr>
      <vt:lpstr>"Xuống" trong Giô-na</vt:lpstr>
      <vt:lpstr>Black</vt:lpstr>
      <vt:lpstr>Thi Thiên Cảm tạ</vt:lpstr>
      <vt:lpstr>Jonah's Vow</vt:lpstr>
      <vt:lpstr>Kết quả?  Giô-na được mửa ra</vt:lpstr>
      <vt:lpstr>The Ten Million Dollar Question</vt:lpstr>
      <vt:lpstr>II.  Chúng ta phải cảm tạ Đức Chúa Trời rằng Ngài đã dung thứ chúng ta dù chúng ta không vâng lời</vt:lpstr>
      <vt:lpstr>Động cơ nào tốt hơn?</vt:lpstr>
      <vt:lpstr>Phân biệt một số thuật ngữ…</vt:lpstr>
      <vt:lpstr>Black</vt:lpstr>
      <vt:lpstr>This is My Life</vt:lpstr>
      <vt:lpstr>The Marriage</vt:lpstr>
      <vt:lpstr>Baby Ricky</vt:lpstr>
      <vt:lpstr>The Family Grew &amp; Moved…</vt:lpstr>
      <vt:lpstr>San Francisco Bay Area</vt:lpstr>
      <vt:lpstr>The Divorce</vt:lpstr>
      <vt:lpstr>Divorce for Mom was tough…</vt:lpstr>
      <vt:lpstr>Renewal Under Bill</vt:lpstr>
      <vt:lpstr>One Year of Water Skiing…</vt:lpstr>
      <vt:lpstr>Another Divorce…</vt:lpstr>
      <vt:lpstr>But We Had Each Other…</vt:lpstr>
      <vt:lpstr>Our Family of 5 (1972)</vt:lpstr>
      <vt:lpstr>School Pictures</vt:lpstr>
      <vt:lpstr>Baseball</vt:lpstr>
      <vt:lpstr>Peppy Sports</vt:lpstr>
      <vt:lpstr>My Spiritual Journey</vt:lpstr>
      <vt:lpstr>Searching in the 70s…</vt:lpstr>
      <vt:lpstr>The influence of friends</vt:lpstr>
      <vt:lpstr>Finally I understood</vt:lpstr>
      <vt:lpstr>What I've learned over the years…</vt:lpstr>
      <vt:lpstr>Black</vt:lpstr>
      <vt:lpstr>The Big Idea</vt:lpstr>
      <vt:lpstr>Black</vt:lpstr>
      <vt:lpstr>Giô-na 2 - câu hỏi cho nhóm nhỏ</vt:lpstr>
      <vt:lpstr>Giô-na 2 - câu hỏi cho nhóm nhỏ</vt:lpstr>
      <vt:lpstr>Only By Grace 1/5</vt:lpstr>
      <vt:lpstr>Only by Grace 1 of 4</vt:lpstr>
      <vt:lpstr>Only by Grace 2 of 4</vt:lpstr>
      <vt:lpstr>Only by Grace 3 of 4</vt:lpstr>
      <vt:lpstr>Only by Grace 4 of 4</vt:lpstr>
      <vt:lpstr>Black</vt:lpstr>
      <vt:lpstr>Tính lịch sử</vt:lpstr>
      <vt:lpstr>"Đi! Dạ! Whoa!"   Giô-na 3</vt:lpstr>
      <vt:lpstr>Success - Failure</vt:lpstr>
      <vt:lpstr>Failure of Logic</vt:lpstr>
      <vt:lpstr>When your best isn't good enough</vt:lpstr>
      <vt:lpstr>If at first you don't succeed,  failure may be your style </vt:lpstr>
      <vt:lpstr>We can't spell failure without U.</vt:lpstr>
      <vt:lpstr>Sometimes you just don't have an excuse</vt:lpstr>
      <vt:lpstr>Bạn có sợ</vt:lpstr>
      <vt:lpstr>Many Fear Evangelism!</vt:lpstr>
      <vt:lpstr>Đức Chúa Trời nhìn sự thất bại như thế nào –đặc biệt là trong việc truyền giáo?</vt:lpstr>
      <vt:lpstr>Giô-na ra đi thất bại</vt:lpstr>
      <vt:lpstr>Book Chart</vt:lpstr>
      <vt:lpstr>Giô-na 3: Đi!</vt:lpstr>
      <vt:lpstr>"Bạn không tìm thấy một chỗ nào trong Kinh Thánh về một người không được sai đi làm lại một việc mà người ấy đã thất bại"</vt:lpstr>
      <vt:lpstr>"Kinh nghiệm là điều tuyệt vời.    Nó khiến bạn nhận ra sự sai lầm khi bạn làm lại lần nữa."</vt:lpstr>
      <vt:lpstr>Đức Chúa Trời của "cơ hội thứ hai"</vt:lpstr>
      <vt:lpstr>Thất bại là một sự việc – không phải là một con người</vt:lpstr>
      <vt:lpstr>Giô-na 3: Đi!  Dạ!</vt:lpstr>
      <vt:lpstr>Black</vt:lpstr>
      <vt:lpstr>The Nineveh Metropolis</vt:lpstr>
      <vt:lpstr>"Sau bốn mươi ngày Ni-ni-ve sẽ bị sụp đổ!"  (sứ điệp tiếng Hê. trong 5 từ)</vt:lpstr>
      <vt:lpstr>Điều gì quan trọng nhất?</vt:lpstr>
      <vt:lpstr>Khải tượng của chúng ta là…</vt:lpstr>
      <vt:lpstr>Đèn cầy</vt:lpstr>
      <vt:lpstr>Người truyền đạo tốt nhất là…</vt:lpstr>
      <vt:lpstr>Giô-na 3: Đi!  Dạ!  Whoa!</vt:lpstr>
      <vt:lpstr>"Tôi đã làm gì?"</vt:lpstr>
      <vt:lpstr>Giô-na trong xứ thần tiên?</vt:lpstr>
      <vt:lpstr>Chuẩn bị cho sự ăn năn?</vt:lpstr>
      <vt:lpstr>Giô-na là dấu hiệu cho Ni-ni-ve (Lu 11:30)</vt:lpstr>
      <vt:lpstr>Đức Chúa Trời của sự ngạc nhiên!</vt:lpstr>
      <vt:lpstr>Black</vt:lpstr>
      <vt:lpstr>Người ta đáp ứng nhiều hơn bạn nghĩ!</vt:lpstr>
      <vt:lpstr>Your failures do not define you</vt:lpstr>
      <vt:lpstr>Black</vt:lpstr>
      <vt:lpstr>Giô-na 3 – Câu hỏi thảo luận cho nhóm nhỏ</vt:lpstr>
      <vt:lpstr>Black</vt:lpstr>
      <vt:lpstr>Cuối cùng tôi hiểu</vt:lpstr>
      <vt:lpstr>The Big Move</vt:lpstr>
      <vt:lpstr>A New Start</vt:lpstr>
      <vt:lpstr>Black</vt:lpstr>
      <vt:lpstr>Unique Elements in Jonah</vt:lpstr>
      <vt:lpstr>"Ô, Không!" Giô-na 4</vt:lpstr>
      <vt:lpstr>Black</vt:lpstr>
      <vt:lpstr>Làm thế nào chúng ta có thể bày tỏ lòng thương xót?</vt:lpstr>
      <vt:lpstr>Giô-na đi đâu?</vt:lpstr>
      <vt:lpstr>Thi Thiên cảm tạ</vt:lpstr>
      <vt:lpstr>Kết quả?  Giô-na được mửa ra</vt:lpstr>
      <vt:lpstr>"Tôi đã làm gì?"</vt:lpstr>
      <vt:lpstr>Book Chart</vt:lpstr>
      <vt:lpstr>Vần đế về ưu tiên của tiên tri Giô-na</vt:lpstr>
      <vt:lpstr>I.  Giô-na lưu tâm nhiều về vật chất và quên về con người (4:1-9).</vt:lpstr>
      <vt:lpstr>A.  Mối quan tâm của Đức Chúa Trời cho Ni-ni-ve, nhưng sự cứu rỗi của nó làm Giô-na tức giận (4:1-4).</vt:lpstr>
      <vt:lpstr>Dear God, I beg you!</vt:lpstr>
      <vt:lpstr>Black</vt:lpstr>
      <vt:lpstr>Giô-na than vãn</vt:lpstr>
      <vt:lpstr>Giô-na đi đến phía đông thành phố</vt:lpstr>
      <vt:lpstr>Vì sao ông ngồi phía đông thành phố?</vt:lpstr>
      <vt:lpstr>Lễ Lều Tạm (Shelters)</vt:lpstr>
      <vt:lpstr>Tấn công và thiêu đốt</vt:lpstr>
      <vt:lpstr>A play on words</vt:lpstr>
      <vt:lpstr>Attack &amp; Burn!</vt:lpstr>
      <vt:lpstr>Chuyển biến của sự kiện…</vt:lpstr>
      <vt:lpstr>Black</vt:lpstr>
      <vt:lpstr>II.  Đặt con người lên trên sự vật (4:10-11)</vt:lpstr>
      <vt:lpstr>Sự vật? Hay con người?</vt:lpstr>
      <vt:lpstr>Black</vt:lpstr>
      <vt:lpstr>4:10 NLT </vt:lpstr>
      <vt:lpstr>Black</vt:lpstr>
      <vt:lpstr>Có ba điều đời đời</vt:lpstr>
      <vt:lpstr>Làm sao Ta không tiếc 120,000 dân thành Ni-ni-ve?</vt:lpstr>
      <vt:lpstr>Làm thế nào bạn có được lòng thương xót của Đức Chúa Trời cho người khác?</vt:lpstr>
      <vt:lpstr>Tóm tắt</vt:lpstr>
      <vt:lpstr>Tâm điểm của sách Giô-na: </vt:lpstr>
      <vt:lpstr>The Life-Saving Station</vt:lpstr>
      <vt:lpstr>Black</vt:lpstr>
      <vt:lpstr>Câu hỏi suy ngẫm</vt:lpstr>
      <vt:lpstr>Giô-na 4 – câu hỏi thảo luận</vt:lpstr>
      <vt:lpstr>Black</vt:lpstr>
      <vt:lpstr>Cựu Ước Lược Khảo–biblestudydownloads.com</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Grace To</dc:creator>
  <cp:lastModifiedBy>Rick Griffith</cp:lastModifiedBy>
  <cp:revision>459</cp:revision>
  <dcterms:created xsi:type="dcterms:W3CDTF">2009-09-24T00:05:00Z</dcterms:created>
  <dcterms:modified xsi:type="dcterms:W3CDTF">2015-09-10T16:15:26Z</dcterms:modified>
</cp:coreProperties>
</file>