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2.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3.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4.bin" ContentType="application/vnd.openxmlformats-officedocument.oleObject"/>
  <Override PartName="/ppt/notesSlides/notesSlide17.xml" ContentType="application/vnd.openxmlformats-officedocument.presentationml.notesSlide+xml"/>
  <Override PartName="/ppt/embeddings/oleObject5.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6.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7.bin" ContentType="application/vnd.openxmlformats-officedocument.oleObject"/>
  <Override PartName="/ppt/notesSlides/notesSlide24.xml" ContentType="application/vnd.openxmlformats-officedocument.presentationml.notesSlide+xml"/>
  <Override PartName="/ppt/embeddings/oleObject8.bin" ContentType="application/vnd.openxmlformats-officedocument.oleObject"/>
  <Override PartName="/ppt/notesSlides/notesSlide25.xml" ContentType="application/vnd.openxmlformats-officedocument.presentationml.notesSlide+xml"/>
  <Override PartName="/ppt/embeddings/oleObject9.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10.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7" r:id="rId2"/>
    <p:sldMasterId id="2147483655" r:id="rId3"/>
    <p:sldMasterId id="2147483653" r:id="rId4"/>
    <p:sldMasterId id="2147483840" r:id="rId5"/>
    <p:sldMasterId id="2147483857" r:id="rId6"/>
    <p:sldMasterId id="2147484071" r:id="rId7"/>
    <p:sldMasterId id="2147484085" r:id="rId8"/>
    <p:sldMasterId id="2147484097" r:id="rId9"/>
    <p:sldMasterId id="2147484110" r:id="rId10"/>
    <p:sldMasterId id="2147484112" r:id="rId11"/>
    <p:sldMasterId id="2147484124" r:id="rId12"/>
    <p:sldMasterId id="2147484136" r:id="rId13"/>
  </p:sldMasterIdLst>
  <p:notesMasterIdLst>
    <p:notesMasterId r:id="rId85"/>
  </p:notesMasterIdLst>
  <p:sldIdLst>
    <p:sldId id="273" r:id="rId14"/>
    <p:sldId id="301" r:id="rId15"/>
    <p:sldId id="302" r:id="rId16"/>
    <p:sldId id="319" r:id="rId17"/>
    <p:sldId id="320" r:id="rId18"/>
    <p:sldId id="321" r:id="rId19"/>
    <p:sldId id="337" r:id="rId20"/>
    <p:sldId id="296" r:id="rId21"/>
    <p:sldId id="297" r:id="rId22"/>
    <p:sldId id="315" r:id="rId23"/>
    <p:sldId id="316" r:id="rId24"/>
    <p:sldId id="317" r:id="rId25"/>
    <p:sldId id="318" r:id="rId26"/>
    <p:sldId id="256" r:id="rId27"/>
    <p:sldId id="281" r:id="rId28"/>
    <p:sldId id="262" r:id="rId29"/>
    <p:sldId id="270" r:id="rId30"/>
    <p:sldId id="257" r:id="rId31"/>
    <p:sldId id="271" r:id="rId32"/>
    <p:sldId id="272" r:id="rId33"/>
    <p:sldId id="261" r:id="rId34"/>
    <p:sldId id="258" r:id="rId35"/>
    <p:sldId id="279" r:id="rId36"/>
    <p:sldId id="259" r:id="rId37"/>
    <p:sldId id="260" r:id="rId38"/>
    <p:sldId id="322" r:id="rId39"/>
    <p:sldId id="323" r:id="rId40"/>
    <p:sldId id="324" r:id="rId41"/>
    <p:sldId id="325" r:id="rId42"/>
    <p:sldId id="267" r:id="rId43"/>
    <p:sldId id="268" r:id="rId44"/>
    <p:sldId id="269" r:id="rId45"/>
    <p:sldId id="326" r:id="rId46"/>
    <p:sldId id="327" r:id="rId47"/>
    <p:sldId id="328" r:id="rId48"/>
    <p:sldId id="329" r:id="rId49"/>
    <p:sldId id="330" r:id="rId50"/>
    <p:sldId id="331" r:id="rId51"/>
    <p:sldId id="275" r:id="rId52"/>
    <p:sldId id="276" r:id="rId53"/>
    <p:sldId id="300" r:id="rId54"/>
    <p:sldId id="303" r:id="rId55"/>
    <p:sldId id="307" r:id="rId56"/>
    <p:sldId id="304" r:id="rId57"/>
    <p:sldId id="287" r:id="rId58"/>
    <p:sldId id="310" r:id="rId59"/>
    <p:sldId id="288" r:id="rId60"/>
    <p:sldId id="308" r:id="rId61"/>
    <p:sldId id="295" r:id="rId62"/>
    <p:sldId id="312" r:id="rId63"/>
    <p:sldId id="305" r:id="rId64"/>
    <p:sldId id="309" r:id="rId65"/>
    <p:sldId id="311" r:id="rId66"/>
    <p:sldId id="289" r:id="rId67"/>
    <p:sldId id="332" r:id="rId68"/>
    <p:sldId id="333" r:id="rId69"/>
    <p:sldId id="334" r:id="rId70"/>
    <p:sldId id="335" r:id="rId71"/>
    <p:sldId id="290" r:id="rId72"/>
    <p:sldId id="291" r:id="rId73"/>
    <p:sldId id="292" r:id="rId74"/>
    <p:sldId id="294" r:id="rId75"/>
    <p:sldId id="306" r:id="rId76"/>
    <p:sldId id="282" r:id="rId77"/>
    <p:sldId id="283" r:id="rId78"/>
    <p:sldId id="284" r:id="rId79"/>
    <p:sldId id="285" r:id="rId80"/>
    <p:sldId id="286" r:id="rId81"/>
    <p:sldId id="336" r:id="rId82"/>
    <p:sldId id="313" r:id="rId83"/>
    <p:sldId id="314" r:id="rId8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666633"/>
    <a:srgbClr val="6600CC"/>
    <a:srgbClr val="CCCC00"/>
    <a:srgbClr val="FF3300"/>
    <a:srgbClr val="660066"/>
    <a:srgbClr val="FFFF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189" autoAdjust="0"/>
    <p:restoredTop sz="94660"/>
  </p:normalViewPr>
  <p:slideViewPr>
    <p:cSldViewPr>
      <p:cViewPr varScale="1">
        <p:scale>
          <a:sx n="88" d="100"/>
          <a:sy n="88" d="100"/>
        </p:scale>
        <p:origin x="-2120" y="-12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Lst>
  </p:outlineViewPr>
  <p:notesTextViewPr>
    <p:cViewPr>
      <p:scale>
        <a:sx n="100" d="100"/>
        <a:sy n="100" d="100"/>
      </p:scale>
      <p:origin x="0" y="0"/>
    </p:cViewPr>
  </p:notesTextViewPr>
  <p:sorterViewPr>
    <p:cViewPr>
      <p:scale>
        <a:sx n="66" d="100"/>
        <a:sy n="66" d="100"/>
      </p:scale>
      <p:origin x="0" y="3592"/>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90" Type="http://schemas.openxmlformats.org/officeDocument/2006/relationships/tableStyles" Target="tableStyle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_rels/viewProps.xml.rels><?xml version="1.0" encoding="UTF-8" standalone="yes"?>
<Relationships xmlns="http://schemas.openxmlformats.org/package/2006/relationships"><Relationship Id="rId11" Type="http://schemas.openxmlformats.org/officeDocument/2006/relationships/slide" Target="slides/slide32.xml"/><Relationship Id="rId12" Type="http://schemas.openxmlformats.org/officeDocument/2006/relationships/slide" Target="slides/slide39.xml"/><Relationship Id="rId13" Type="http://schemas.openxmlformats.org/officeDocument/2006/relationships/slide" Target="slides/slide40.xml"/><Relationship Id="rId14" Type="http://schemas.openxmlformats.org/officeDocument/2006/relationships/slide" Target="slides/slide64.xml"/><Relationship Id="rId15" Type="http://schemas.openxmlformats.org/officeDocument/2006/relationships/slide" Target="slides/slide65.xml"/><Relationship Id="rId16" Type="http://schemas.openxmlformats.org/officeDocument/2006/relationships/slide" Target="slides/slide66.xml"/><Relationship Id="rId17" Type="http://schemas.openxmlformats.org/officeDocument/2006/relationships/slide" Target="slides/slide67.xml"/><Relationship Id="rId18" Type="http://schemas.openxmlformats.org/officeDocument/2006/relationships/slide" Target="slides/slide68.xml"/><Relationship Id="rId19" Type="http://schemas.openxmlformats.org/officeDocument/2006/relationships/slide" Target="slides/slide69.xml"/><Relationship Id="rId1" Type="http://schemas.openxmlformats.org/officeDocument/2006/relationships/slide" Target="slides/slide16.xml"/><Relationship Id="rId2" Type="http://schemas.openxmlformats.org/officeDocument/2006/relationships/slide" Target="slides/slide18.xml"/><Relationship Id="rId3" Type="http://schemas.openxmlformats.org/officeDocument/2006/relationships/slide" Target="slides/slide19.xml"/><Relationship Id="rId4" Type="http://schemas.openxmlformats.org/officeDocument/2006/relationships/slide" Target="slides/slide20.xml"/><Relationship Id="rId5" Type="http://schemas.openxmlformats.org/officeDocument/2006/relationships/slide" Target="slides/slide21.xml"/><Relationship Id="rId6" Type="http://schemas.openxmlformats.org/officeDocument/2006/relationships/slide" Target="slides/slide22.xml"/><Relationship Id="rId7" Type="http://schemas.openxmlformats.org/officeDocument/2006/relationships/slide" Target="slides/slide23.xml"/><Relationship Id="rId8" Type="http://schemas.openxmlformats.org/officeDocument/2006/relationships/slide" Target="slides/slide25.xml"/><Relationship Id="rId9" Type="http://schemas.openxmlformats.org/officeDocument/2006/relationships/slide" Target="slides/slide30.xml"/><Relationship Id="rId10"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28" charset="0"/>
                <a:ea typeface="+mn-ea"/>
                <a:cs typeface="+mn-cs"/>
              </a:defRPr>
            </a:lvl1pPr>
          </a:lstStyle>
          <a:p>
            <a:pPr>
              <a:defRPr/>
            </a:pPr>
            <a:endParaRPr lang="en-US"/>
          </a:p>
        </p:txBody>
      </p:sp>
      <p:sp>
        <p:nvSpPr>
          <p:cNvPr id="665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28" charset="0"/>
                <a:ea typeface="+mn-ea"/>
                <a:cs typeface="+mn-cs"/>
              </a:defRPr>
            </a:lvl1pPr>
          </a:lstStyle>
          <a:p>
            <a:pPr>
              <a:defRPr/>
            </a:pPr>
            <a:endParaRPr lang="en-US"/>
          </a:p>
        </p:txBody>
      </p:sp>
      <p:sp>
        <p:nvSpPr>
          <p:cNvPr id="798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28" charset="0"/>
                <a:ea typeface="+mn-ea"/>
                <a:cs typeface="+mn-cs"/>
              </a:defRPr>
            </a:lvl1pPr>
          </a:lstStyle>
          <a:p>
            <a:pPr>
              <a:defRPr/>
            </a:pPr>
            <a:endParaRPr lang="en-US"/>
          </a:p>
        </p:txBody>
      </p:sp>
      <p:sp>
        <p:nvSpPr>
          <p:cNvPr id="665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cs typeface="Geneva" charset="0"/>
              </a:defRPr>
            </a:lvl1pPr>
          </a:lstStyle>
          <a:p>
            <a:pPr>
              <a:defRPr/>
            </a:pPr>
            <a:fld id="{4E0EF61E-60C7-FA4B-97F7-BB27C958D8D8}" type="slidenum">
              <a:rPr lang="en-US"/>
              <a:pPr>
                <a:defRPr/>
              </a:pPr>
              <a:t>‹#›</a:t>
            </a:fld>
            <a:endParaRPr lang="en-US"/>
          </a:p>
        </p:txBody>
      </p:sp>
    </p:spTree>
    <p:extLst>
      <p:ext uri="{BB962C8B-B14F-4D97-AF65-F5344CB8AC3E}">
        <p14:creationId xmlns:p14="http://schemas.microsoft.com/office/powerpoint/2010/main" val="13687143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28" charset="0"/>
        <a:ea typeface="ＭＳ Ｐゴシック" charset="0"/>
        <a:cs typeface="Geneva" charset="-128"/>
      </a:defRPr>
    </a:lvl1pPr>
    <a:lvl2pPr marL="4572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378F55-43E5-C34B-8234-CC52F504E204}" type="slidenum">
              <a:rPr lang="en-US" sz="1200"/>
              <a:pPr eaLnBrk="1" hangingPunct="1"/>
              <a:t>1</a:t>
            </a:fld>
            <a:endParaRPr lang="en-US"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3FB530-BBAC-B144-942E-4B332890C543}" type="slidenum">
              <a:rPr lang="en-US" sz="1200"/>
              <a:pPr eaLnBrk="1" hangingPunct="1"/>
              <a:t>15</a:t>
            </a:fld>
            <a:endParaRPr lang="en-US" sz="12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BADDBF-F264-7940-B647-0645AA98D475}" type="slidenum">
              <a:rPr lang="en-US" sz="1200"/>
              <a:pPr eaLnBrk="1" hangingPunct="1"/>
              <a:t>16</a:t>
            </a:fld>
            <a:endParaRPr lang="en-US" sz="120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460CC3-B373-8240-91DA-7B86D33E8556}" type="slidenum">
              <a:rPr lang="en-US" sz="1200"/>
              <a:pPr eaLnBrk="1" hangingPunct="1"/>
              <a:t>17</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04AD724-D608-3645-A817-3FBBD7761F83}" type="slidenum">
              <a:rPr lang="en-US" sz="1200"/>
              <a:pPr eaLnBrk="1" hangingPunct="1"/>
              <a:t>18</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8F33F9-F685-C44D-8B5B-18D59178E838}" type="slidenum">
              <a:rPr lang="en-US" sz="1200"/>
              <a:pPr eaLnBrk="1" hangingPunct="1"/>
              <a:t>19</a:t>
            </a:fld>
            <a:endParaRPr 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6C6EFE-6156-E04A-8676-8BE68197E9F6}" type="slidenum">
              <a:rPr lang="en-US" sz="1200"/>
              <a:pPr eaLnBrk="1" hangingPunct="1"/>
              <a:t>20</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6B0281-62AF-E349-8490-40A54737D09B}" type="slidenum">
              <a:rPr lang="en-US" sz="1200"/>
              <a:pPr eaLnBrk="1" hangingPunct="1"/>
              <a:t>21</a:t>
            </a:fld>
            <a:endParaRPr lang="en-US" sz="12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D27B12-4CE9-AF4F-821A-860B93EC05BA}" type="slidenum">
              <a:rPr lang="en-US" sz="1200"/>
              <a:pPr eaLnBrk="1" hangingPunct="1"/>
              <a:t>22</a:t>
            </a:fld>
            <a:endParaRPr lang="en-US" sz="120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A2CF00-F7A6-904F-9EBE-9F66857EB160}" type="slidenum">
              <a:rPr lang="en-US" sz="1200"/>
              <a:pPr eaLnBrk="1" hangingPunct="1"/>
              <a:t>23</a:t>
            </a:fld>
            <a:endParaRPr lang="en-US" sz="120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01268A-B63E-C042-8154-5944FBA465C5}" type="slidenum">
              <a:rPr lang="en-US" sz="1200"/>
              <a:pPr eaLnBrk="1" hangingPunct="1"/>
              <a:t>24</a:t>
            </a:fld>
            <a:endParaRPr lang="en-US" sz="12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96E917-7399-1541-8A2E-D7C10FBCEAA3}" type="slidenum">
              <a:rPr lang="en-US" sz="1200"/>
              <a:pPr eaLnBrk="1" hangingPunct="1"/>
              <a:t>2</a:t>
            </a:fld>
            <a:endParaRPr lang="en-US" sz="1200"/>
          </a:p>
        </p:txBody>
      </p:sp>
      <p:sp>
        <p:nvSpPr>
          <p:cNvPr id="83970" name="Rectangle 2"/>
          <p:cNvSpPr>
            <a:spLocks noGrp="1" noRot="1" noChangeAspect="1" noChangeArrowheads="1" noTextEdit="1"/>
          </p:cNvSpPr>
          <p:nvPr>
            <p:ph type="sldImg"/>
          </p:nvPr>
        </p:nvSpPr>
        <p:spPr>
          <a:solidFill>
            <a:srgbClr val="FFFFFF"/>
          </a:solidFill>
          <a:ln/>
        </p:spPr>
      </p:sp>
      <p:sp>
        <p:nvSpPr>
          <p:cNvPr id="83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5C9887-DAA7-6B4E-9AED-EA7678C2219D}" type="slidenum">
              <a:rPr lang="en-US" sz="1200"/>
              <a:pPr eaLnBrk="1" hangingPunct="1"/>
              <a:t>25</a:t>
            </a:fld>
            <a:endParaRPr lang="en-US" sz="12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51C7AD-D219-1F42-8046-DC9412F62EB2}" type="slidenum">
              <a:rPr lang="en-US" sz="1200">
                <a:solidFill>
                  <a:prstClr val="black"/>
                </a:solidFill>
              </a:rPr>
              <a:pPr eaLnBrk="1" hangingPunct="1"/>
              <a:t>26</a:t>
            </a:fld>
            <a:endParaRPr lang="en-US" sz="1200">
              <a:solidFill>
                <a:prstClr val="black"/>
              </a:solidFill>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a:xfrm>
            <a:off x="1150938" y="692150"/>
            <a:ext cx="4556125" cy="3416300"/>
          </a:xfrm>
          <a:ln/>
        </p:spPr>
      </p:sp>
      <p:sp>
        <p:nvSpPr>
          <p:cNvPr id="1474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cs typeface="Geneva" charset="0"/>
              </a:rPr>
              <a:t>“</a:t>
            </a:r>
            <a:r>
              <a:rPr lang="en-US" altLang="ja-JP">
                <a:latin typeface="Times New Roman" charset="0"/>
                <a:cs typeface="Geneva" charset="0"/>
              </a:rPr>
              <a:t>Others exiled </a:t>
            </a:r>
            <a:r>
              <a:rPr lang="en-US" altLang="ja-JP" b="1">
                <a:latin typeface="Times New Roman" charset="0"/>
                <a:cs typeface="Geneva" charset="0"/>
              </a:rPr>
              <a:t>from Jerusalem</a:t>
            </a:r>
            <a:r>
              <a:rPr lang="en-US" altLang="ja-JP">
                <a:latin typeface="Times New Roman" charset="0"/>
                <a:cs typeface="Geneva" charset="0"/>
              </a:rPr>
              <a:t> to </a:t>
            </a:r>
            <a:r>
              <a:rPr lang="en-US" altLang="ja-JP" b="1">
                <a:latin typeface="Times New Roman" charset="0"/>
                <a:cs typeface="Geneva" charset="0"/>
              </a:rPr>
              <a:t>Sepharad, will possess ... the Negev.</a:t>
            </a:r>
            <a:r>
              <a:rPr lang="en-US" altLang="ja-JP">
                <a:latin typeface="Times New Roman" charset="0"/>
                <a:cs typeface="Geneva" charset="0"/>
              </a:rPr>
              <a:t> Suggestions on the location of Sepharad include two countries (Spain, Media) and two cities (Hesperides in Libya, and Sardis in Asia Minor). Sardis seems preferable. It may be the same as the Akkadian </a:t>
            </a:r>
            <a:r>
              <a:rPr lang="en-US" altLang="ja-JP" i="1">
                <a:latin typeface="Times New Roman" charset="0"/>
                <a:cs typeface="Geneva" charset="0"/>
              </a:rPr>
              <a:t>Sapardu</a:t>
            </a:r>
            <a:r>
              <a:rPr lang="en-US" altLang="ja-JP">
                <a:latin typeface="Times New Roman" charset="0"/>
                <a:cs typeface="Geneva" charset="0"/>
              </a:rPr>
              <a:t>. If Sepharad is to be identified with Sardis, then Jews there will be returning a distance of almost 400 miles to the Negev. At the beginning of the Millennium Israelites will return to their land from these and other lands, and their territory will be expanded</a:t>
            </a:r>
            <a:r>
              <a:rPr lang="en-US">
                <a:latin typeface="Times New Roman" charset="0"/>
                <a:cs typeface="Geneva" charset="0"/>
              </a:rPr>
              <a:t>”</a:t>
            </a:r>
            <a:r>
              <a:rPr lang="en-US" altLang="ja-JP">
                <a:latin typeface="Times New Roman" charset="0"/>
                <a:cs typeface="Geneva" charset="0"/>
              </a:rPr>
              <a:t> (Walter L. Baker, </a:t>
            </a:r>
            <a:r>
              <a:rPr lang="en-US">
                <a:latin typeface="Times New Roman" charset="0"/>
                <a:cs typeface="Geneva" charset="0"/>
              </a:rPr>
              <a:t>“</a:t>
            </a:r>
            <a:r>
              <a:rPr lang="en-US" altLang="ja-JP">
                <a:latin typeface="Times New Roman" charset="0"/>
                <a:cs typeface="Geneva" charset="0"/>
              </a:rPr>
              <a:t>Obadiah,</a:t>
            </a:r>
            <a:r>
              <a:rPr lang="en-US">
                <a:latin typeface="Times New Roman" charset="0"/>
                <a:cs typeface="Geneva" charset="0"/>
              </a:rPr>
              <a:t>”</a:t>
            </a:r>
            <a:r>
              <a:rPr lang="en-US" altLang="ja-JP">
                <a:latin typeface="Times New Roman" charset="0"/>
                <a:cs typeface="Geneva" charset="0"/>
              </a:rPr>
              <a:t> in </a:t>
            </a:r>
            <a:r>
              <a:rPr lang="en-US" altLang="ja-JP" i="1">
                <a:latin typeface="Times New Roman" charset="0"/>
                <a:cs typeface="Geneva" charset="0"/>
              </a:rPr>
              <a:t>The Bible Knowledge Commentary</a:t>
            </a:r>
            <a:r>
              <a:rPr lang="en-US" altLang="ja-JP">
                <a:latin typeface="Times New Roman" charset="0"/>
                <a:cs typeface="Geneva" charset="0"/>
              </a:rPr>
              <a:t>, on Obadiah v. 20). </a:t>
            </a:r>
            <a:endParaRPr lang="en-US">
              <a:latin typeface="Times New Roman" charset="0"/>
              <a:cs typeface="Geneva"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4EE4A9-F473-A845-A4B3-52989D8352C3}" type="slidenum">
              <a:rPr lang="en-US" sz="1200">
                <a:solidFill>
                  <a:prstClr val="black"/>
                </a:solidFill>
              </a:rPr>
              <a:pPr eaLnBrk="1" hangingPunct="1"/>
              <a:t>28</a:t>
            </a:fld>
            <a:endParaRPr lang="en-US" sz="1200">
              <a:solidFill>
                <a:prstClr val="black"/>
              </a:solidFill>
            </a:endParaRPr>
          </a:p>
        </p:txBody>
      </p:sp>
      <p:sp>
        <p:nvSpPr>
          <p:cNvPr id="149506" name="Rectangle 2"/>
          <p:cNvSpPr>
            <a:spLocks noGrp="1" noRot="1" noChangeAspect="1" noChangeArrowheads="1"/>
          </p:cNvSpPr>
          <p:nvPr>
            <p:ph type="sldImg"/>
          </p:nvPr>
        </p:nvSpPr>
        <p:spPr>
          <a:solidFill>
            <a:srgbClr val="FFFFFF"/>
          </a:solidFill>
          <a:ln/>
        </p:spPr>
      </p:sp>
      <p:sp>
        <p:nvSpPr>
          <p:cNvPr id="149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34C021-FDB7-7940-8809-E0BD6879055F}" type="slidenum">
              <a:rPr lang="en-US" sz="1200">
                <a:solidFill>
                  <a:prstClr val="black"/>
                </a:solidFill>
              </a:rPr>
              <a:pPr eaLnBrk="1" hangingPunct="1"/>
              <a:t>29</a:t>
            </a:fld>
            <a:endParaRPr lang="en-US" sz="1200">
              <a:solidFill>
                <a:prstClr val="black"/>
              </a:solidFill>
            </a:endParaRPr>
          </a:p>
        </p:txBody>
      </p:sp>
      <p:sp>
        <p:nvSpPr>
          <p:cNvPr id="151554" name="Rectangle 2"/>
          <p:cNvSpPr>
            <a:spLocks noGrp="1" noRot="1" noChangeAspect="1" noChangeArrowheads="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E85A51-BD88-1C4B-9C46-ED845428CB3F}" type="slidenum">
              <a:rPr lang="en-US" sz="1200"/>
              <a:pPr eaLnBrk="1" hangingPunct="1"/>
              <a:t>30</a:t>
            </a:fld>
            <a:endParaRPr lang="en-US" sz="12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D7EE405-5083-7042-9732-0582C3AD6E14}" type="slidenum">
              <a:rPr lang="en-US" sz="1200"/>
              <a:pPr eaLnBrk="1" hangingPunct="1"/>
              <a:t>31</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C6F2D8-4E9A-2E40-9128-25D2A726ABC9}" type="slidenum">
              <a:rPr lang="en-US" sz="1200"/>
              <a:pPr eaLnBrk="1" hangingPunct="1"/>
              <a:t>32</a:t>
            </a:fld>
            <a:endParaRPr lang="en-US" sz="12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3A1DDB-9D2A-0B40-94F6-1674DA3421FC}" type="slidenum">
              <a:rPr lang="en-US" sz="1200"/>
              <a:pPr eaLnBrk="1" hangingPunct="1"/>
              <a:t>39</a:t>
            </a:fld>
            <a:endParaRPr 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DF3D53-5DC1-5D44-B44B-2AE3E63530C4}" type="slidenum">
              <a:rPr lang="en-US" sz="1200"/>
              <a:pPr eaLnBrk="1" hangingPunct="1"/>
              <a:t>40</a:t>
            </a:fld>
            <a:endParaRPr 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8A28D9-DE0A-2045-8787-096E884F8CBC}" type="slidenum">
              <a:rPr lang="en-US" sz="1200"/>
              <a:pPr eaLnBrk="1" hangingPunct="1"/>
              <a:t>3</a:t>
            </a:fld>
            <a:endParaRPr lang="en-US" sz="1200"/>
          </a:p>
        </p:txBody>
      </p:sp>
      <p:sp>
        <p:nvSpPr>
          <p:cNvPr id="86018" name="Rectangle 2"/>
          <p:cNvSpPr>
            <a:spLocks noGrp="1" noRot="1" noChangeAspect="1" noChangeArrowheads="1" noTextEdit="1"/>
          </p:cNvSpPr>
          <p:nvPr>
            <p:ph type="sldImg"/>
          </p:nvPr>
        </p:nvSpPr>
        <p:spPr>
          <a:solidFill>
            <a:srgbClr val="FFFFFF"/>
          </a:solidFill>
          <a:ln/>
        </p:spPr>
      </p:sp>
      <p:sp>
        <p:nvSpPr>
          <p:cNvPr id="860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cs typeface="Geneva" charset="0"/>
              </a:rPr>
              <a:t>Quoted by Gerhard von Rad, Old Testament Theology (New York: ET, 1962), 2:33.</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BD2FDC-E4DB-CF49-A865-B4CBEC6FA5EA}" type="slidenum">
              <a:rPr lang="en-US" sz="1200"/>
              <a:pPr eaLnBrk="1" hangingPunct="1"/>
              <a:t>41</a:t>
            </a:fld>
            <a:endParaRPr lang="en-US" sz="1200"/>
          </a:p>
        </p:txBody>
      </p:sp>
      <p:sp>
        <p:nvSpPr>
          <p:cNvPr id="129026" name="Rectangle 2"/>
          <p:cNvSpPr>
            <a:spLocks noGrp="1" noRot="1" noChangeAspect="1" noChangeArrowheads="1" noTextEdit="1"/>
          </p:cNvSpPr>
          <p:nvPr>
            <p:ph type="sldImg"/>
          </p:nvPr>
        </p:nvSpPr>
        <p:spPr>
          <a:solidFill>
            <a:srgbClr val="FFFFFF"/>
          </a:solidFill>
          <a:ln/>
        </p:spPr>
      </p:sp>
      <p:sp>
        <p:nvSpPr>
          <p:cNvPr id="129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35055D-4A30-4D4E-B40A-5F75C6C37DF0}" type="slidenum">
              <a:rPr lang="en-US" sz="1200"/>
              <a:pPr eaLnBrk="1" hangingPunct="1"/>
              <a:t>42</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9D4D36-290F-DD4E-80B2-B750EA1F4755}" type="slidenum">
              <a:rPr lang="en-US" sz="1200"/>
              <a:pPr eaLnBrk="1" hangingPunct="1"/>
              <a:t>43</a:t>
            </a:fld>
            <a:endParaRPr 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3C63C7-0AA1-1542-85C6-B981BC6DD89D}" type="slidenum">
              <a:rPr lang="en-US" sz="1200"/>
              <a:pPr eaLnBrk="1" hangingPunct="1"/>
              <a:t>44</a:t>
            </a:fld>
            <a:endParaRPr 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D46C82-2508-DA42-8030-C9142780F036}" type="slidenum">
              <a:rPr lang="en-US" sz="1200"/>
              <a:pPr eaLnBrk="1" hangingPunct="1"/>
              <a:t>45</a:t>
            </a:fld>
            <a:endParaRPr lang="en-US"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4DE43A-109B-344A-8C20-B7179D94DEC2}" type="slidenum">
              <a:rPr lang="en-US" sz="1200"/>
              <a:pPr eaLnBrk="1" hangingPunct="1"/>
              <a:t>46</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BBA53D-9675-9443-9AA8-4BCEA61AB667}" type="slidenum">
              <a:rPr lang="en-US" sz="1200"/>
              <a:pPr eaLnBrk="1" hangingPunct="1"/>
              <a:t>47</a:t>
            </a:fld>
            <a:endParaRPr 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A9AE94-55FF-9841-8AFD-BBE6DB8C63BE}" type="slidenum">
              <a:rPr lang="en-US" sz="1200"/>
              <a:pPr eaLnBrk="1" hangingPunct="1"/>
              <a:t>48</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86BA0D-318E-6141-8449-B9593E08AF58}" type="slidenum">
              <a:rPr lang="en-US" sz="1200"/>
              <a:pPr eaLnBrk="1" hangingPunct="1"/>
              <a:t>49</a:t>
            </a:fld>
            <a:endParaRPr 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B7C6F0-BAEB-7E4F-95B6-86460D21918C}" type="slidenum">
              <a:rPr lang="en-US" sz="1200"/>
              <a:pPr eaLnBrk="1" hangingPunct="1"/>
              <a:t>50</a:t>
            </a:fld>
            <a:endParaRPr lang="en-US" sz="120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73C010-2D26-5649-ADE3-69E75CD5359E}" type="slidenum">
              <a:rPr lang="en-US" sz="1200">
                <a:solidFill>
                  <a:prstClr val="black"/>
                </a:solidFill>
              </a:rPr>
              <a:pPr eaLnBrk="1" hangingPunct="1"/>
              <a:t>7</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cs typeface="Geneva"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9F45E9-4C62-3247-83D4-60FEEE6271EB}" type="slidenum">
              <a:rPr lang="en-US" sz="1200"/>
              <a:pPr eaLnBrk="1" hangingPunct="1"/>
              <a:t>51</a:t>
            </a:fld>
            <a:endParaRPr 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E0D23D-F859-C747-83BE-8DD826547254}" type="slidenum">
              <a:rPr lang="en-US" sz="1200"/>
              <a:pPr eaLnBrk="1" hangingPunct="1"/>
              <a:t>52</a:t>
            </a:fld>
            <a:endParaRPr lang="en-US" sz="120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516878-40A2-5542-A966-4B6BC16F0D0C}" type="slidenum">
              <a:rPr lang="en-US" sz="1200"/>
              <a:pPr eaLnBrk="1" hangingPunct="1"/>
              <a:t>53</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2DA322-A825-F94E-9E9E-E71721663D4A}" type="slidenum">
              <a:rPr lang="en-US" sz="1200"/>
              <a:pPr eaLnBrk="1" hangingPunct="1"/>
              <a:t>54</a:t>
            </a:fld>
            <a:endParaRPr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D42B84-5C3A-9A49-A684-FD957FACFAF1}" type="slidenum">
              <a:rPr lang="en-US" sz="1200"/>
              <a:pPr eaLnBrk="1" hangingPunct="1"/>
              <a:t>59</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0A8D17-DEDE-0144-BD54-B1D3BB8E369D}" type="slidenum">
              <a:rPr lang="en-US" sz="1200"/>
              <a:pPr eaLnBrk="1" hangingPunct="1"/>
              <a:t>60</a:t>
            </a:fld>
            <a:endParaRPr lang="en-US" sz="120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DA7316-EAF9-F34E-812A-CAD88356556B}" type="slidenum">
              <a:rPr lang="en-US" sz="1200"/>
              <a:pPr eaLnBrk="1" hangingPunct="1"/>
              <a:t>61</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452E3C-963C-F044-A22E-3720BCAE7FFD}" type="slidenum">
              <a:rPr lang="en-US" sz="1200"/>
              <a:pPr eaLnBrk="1" hangingPunct="1"/>
              <a:t>62</a:t>
            </a:fld>
            <a:endParaRPr lang="en-US" sz="120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DADC3E-B163-A143-A42F-5E98FD119292}" type="slidenum">
              <a:rPr lang="en-US" sz="1200"/>
              <a:pPr eaLnBrk="1" hangingPunct="1"/>
              <a:t>63</a:t>
            </a:fld>
            <a:endParaRPr lang="en-US" sz="120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052895-3A14-BB46-84F4-D6D73337A127}" type="slidenum">
              <a:rPr lang="en-US" sz="1200"/>
              <a:pPr eaLnBrk="1" hangingPunct="1"/>
              <a:t>64</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65E40C-FC96-124E-A9FA-171399BF542D}" type="slidenum">
              <a:rPr lang="en-US" sz="1200"/>
              <a:pPr eaLnBrk="1" hangingPunct="1"/>
              <a:t>8</a:t>
            </a:fld>
            <a:endParaRPr lang="en-US"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47FE0B-D28E-934E-B0EA-AF6A5D45444C}" type="slidenum">
              <a:rPr lang="en-US" sz="1200"/>
              <a:pPr eaLnBrk="1" hangingPunct="1"/>
              <a:t>65</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cs typeface="Geneva" charset="0"/>
              </a:rPr>
              <a:t>Tân Ướcơ</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D6542FD-862C-E64D-BD3F-B97FD0B0399D}" type="slidenum">
              <a:rPr lang="en-US" sz="1200"/>
              <a:pPr eaLnBrk="1" hangingPunct="1"/>
              <a:t>66</a:t>
            </a:fld>
            <a:endParaRPr lang="en-US" sz="120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cs typeface="Geneva" charset="0"/>
              </a:rPr>
              <a:t>6ng</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BB06A9-D381-9942-B1B4-BA8A47FC6410}" type="slidenum">
              <a:rPr lang="en-US" sz="1200"/>
              <a:pPr eaLnBrk="1" hangingPunct="1"/>
              <a:t>67</a:t>
            </a:fld>
            <a:endParaRPr lang="en-US" sz="120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F2C1EC-E51A-7D49-8971-D812A3F512E4}" type="slidenum">
              <a:rPr lang="en-US" sz="1200"/>
              <a:pPr eaLnBrk="1" hangingPunct="1"/>
              <a:t>68</a:t>
            </a:fld>
            <a:endParaRPr lang="en-US" sz="1200"/>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cs typeface="Geneva" charset="0"/>
              </a:rPr>
              <a:t>D Sự bội đạo củatín củachứng</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F2C1EC-E51A-7D49-8971-D812A3F512E4}" type="slidenum">
              <a:rPr lang="en-US" sz="1200"/>
              <a:pPr eaLnBrk="1" hangingPunct="1"/>
              <a:t>69</a:t>
            </a:fld>
            <a:endParaRPr lang="en-US" sz="1200"/>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cs typeface="Geneva" charset="0"/>
              </a:rPr>
              <a:t>D Sự bội đạo củatín củachứng</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9AB4F44-8318-784A-B0AD-DEE7512CBC4C}" type="slidenum">
              <a:rPr lang="en-US" sz="1200">
                <a:solidFill>
                  <a:srgbClr val="000000"/>
                </a:solidFill>
              </a:rPr>
              <a:pPr/>
              <a:t>71</a:t>
            </a:fld>
            <a:endParaRPr lang="en-US" sz="1200">
              <a:solidFill>
                <a:srgbClr val="000000"/>
              </a:solidFill>
            </a:endParaRPr>
          </a:p>
        </p:txBody>
      </p:sp>
      <p:sp>
        <p:nvSpPr>
          <p:cNvPr id="179202" name="Rectangle 2"/>
          <p:cNvSpPr>
            <a:spLocks noGrp="1" noRot="1" noChangeAspect="1" noChangeArrowheads="1"/>
          </p:cNvSpPr>
          <p:nvPr>
            <p:ph type="sldImg"/>
          </p:nvPr>
        </p:nvSpPr>
        <p:spPr>
          <a:xfrm>
            <a:off x="1150938" y="692150"/>
            <a:ext cx="4556125" cy="3416300"/>
          </a:xfrm>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cs typeface="Geneva" charset="0"/>
              </a:rPr>
              <a:t>OT Survey VN</a:t>
            </a:r>
          </a:p>
          <a:p>
            <a:pPr eaLnBrk="1" hangingPunct="1"/>
            <a:endParaRPr lang="en-US">
              <a:latin typeface="Arial" charset="0"/>
              <a:cs typeface="Genev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E376AB-4391-8443-8FA0-2BDB31A33D78}" type="slidenum">
              <a:rPr lang="en-US" sz="1200"/>
              <a:pPr eaLnBrk="1" hangingPunct="1"/>
              <a:t>9</a:t>
            </a:fld>
            <a:endParaRPr 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1647FE-1B2C-BE4A-AD2C-12BC0EB710AB}" type="slidenum">
              <a:rPr lang="en-US" sz="1200"/>
              <a:pPr eaLnBrk="1" hangingPunct="1"/>
              <a:t>14</a:t>
            </a:fld>
            <a:endParaRPr lang="en-US" sz="12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C44AF8-77EC-794A-B4A2-6D6C9F764B67}" type="slidenum">
              <a:rPr lang="en-US"/>
              <a:pPr>
                <a:defRPr/>
              </a:pPr>
              <a:t>‹#›</a:t>
            </a:fld>
            <a:endParaRPr lang="en-US"/>
          </a:p>
        </p:txBody>
      </p:sp>
    </p:spTree>
    <p:extLst>
      <p:ext uri="{BB962C8B-B14F-4D97-AF65-F5344CB8AC3E}">
        <p14:creationId xmlns:p14="http://schemas.microsoft.com/office/powerpoint/2010/main" val="536446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56E1F8-5B1D-6148-8307-8A106E3CF772}" type="slidenum">
              <a:rPr lang="en-US"/>
              <a:pPr>
                <a:defRPr/>
              </a:pPr>
              <a:t>‹#›</a:t>
            </a:fld>
            <a:endParaRPr lang="en-US"/>
          </a:p>
        </p:txBody>
      </p:sp>
    </p:spTree>
    <p:extLst>
      <p:ext uri="{BB962C8B-B14F-4D97-AF65-F5344CB8AC3E}">
        <p14:creationId xmlns:p14="http://schemas.microsoft.com/office/powerpoint/2010/main" val="12705350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1104689"/>
      </p:ext>
    </p:extLst>
  </p:cSld>
  <p:clrMapOvr>
    <a:masterClrMapping/>
  </p:clrMapOvr>
  <p:transition xmlns:p14="http://schemas.microsoft.com/office/powerpoint/2010/mai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254114504"/>
      </p:ext>
    </p:extLst>
  </p:cSld>
  <p:clrMapOvr>
    <a:masterClrMapping/>
  </p:clrMapOvr>
  <p:transition xmlns:p14="http://schemas.microsoft.com/office/powerpoint/2010/mai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484768"/>
      </p:ext>
    </p:extLst>
  </p:cSld>
  <p:clrMapOvr>
    <a:masterClrMapping/>
  </p:clrMapOvr>
  <p:transition xmlns:p14="http://schemas.microsoft.com/office/powerpoint/2010/mai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67795882"/>
      </p:ext>
    </p:extLst>
  </p:cSld>
  <p:clrMapOvr>
    <a:masterClrMapping/>
  </p:clrMapOvr>
  <p:transition xmlns:p14="http://schemas.microsoft.com/office/powerpoint/2010/mai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74433137"/>
      </p:ext>
    </p:extLst>
  </p:cSld>
  <p:clrMapOvr>
    <a:masterClrMapping/>
  </p:clrMapOvr>
  <p:transition xmlns:p14="http://schemas.microsoft.com/office/powerpoint/2010/mai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0407401"/>
      </p:ext>
    </p:extLst>
  </p:cSld>
  <p:clrMapOvr>
    <a:masterClrMapping/>
  </p:clrMapOvr>
  <p:transition xmlns:p14="http://schemas.microsoft.com/office/powerpoint/2010/mai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0511270"/>
      </p:ext>
    </p:extLst>
  </p:cSld>
  <p:clrMapOvr>
    <a:masterClrMapping/>
  </p:clrMapOvr>
  <p:transition xmlns:p14="http://schemas.microsoft.com/office/powerpoint/2010/mai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81871458"/>
      </p:ext>
    </p:extLst>
  </p:cSld>
  <p:clrMapOvr>
    <a:masterClrMapping/>
  </p:clrMapOvr>
  <p:transition xmlns:p14="http://schemas.microsoft.com/office/powerpoint/2010/main" spd="med">
    <p:cu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1926515286"/>
      </p:ext>
    </p:extLst>
  </p:cSld>
  <p:clrMapOvr>
    <a:masterClrMapping/>
  </p:clrMapOvr>
  <p:transition xmlns:p14="http://schemas.microsoft.com/office/powerpoint/2010/main">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163454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4730D3-9E3F-154C-827A-D1DEDB571341}" type="slidenum">
              <a:rPr lang="en-US"/>
              <a:pPr>
                <a:defRPr/>
              </a:pPr>
              <a:t>‹#›</a:t>
            </a:fld>
            <a:endParaRPr lang="en-US"/>
          </a:p>
        </p:txBody>
      </p:sp>
    </p:spTree>
    <p:extLst>
      <p:ext uri="{BB962C8B-B14F-4D97-AF65-F5344CB8AC3E}">
        <p14:creationId xmlns:p14="http://schemas.microsoft.com/office/powerpoint/2010/main" val="4786544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2177014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4526173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8441183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9880273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571886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5835357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2072397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0927739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5315301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165132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28"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28"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28" charset="0"/>
                <a:ea typeface="+mn-ea"/>
                <a:cs typeface="+mn-cs"/>
              </a:endParaRPr>
            </a:p>
          </p:txBody>
        </p:sp>
      </p:grpSp>
      <p:sp>
        <p:nvSpPr>
          <p:cNvPr id="12291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292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CE52C575-40DA-7349-9BFC-55593746EEE6}" type="slidenum">
              <a:rPr lang="en-US"/>
              <a:pPr>
                <a:defRPr/>
              </a:pPr>
              <a:t>‹#›</a:t>
            </a:fld>
            <a:endParaRPr lang="en-US"/>
          </a:p>
        </p:txBody>
      </p:sp>
    </p:spTree>
    <p:extLst>
      <p:ext uri="{BB962C8B-B14F-4D97-AF65-F5344CB8AC3E}">
        <p14:creationId xmlns:p14="http://schemas.microsoft.com/office/powerpoint/2010/main" val="26018569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A5A1E991-D5B7-CF40-897C-9B77E5718E55}" type="slidenum">
              <a:rPr lang="en-US"/>
              <a:pPr>
                <a:defRPr/>
              </a:pPr>
              <a:t>‹#›</a:t>
            </a:fld>
            <a:endParaRPr lang="en-US"/>
          </a:p>
        </p:txBody>
      </p:sp>
    </p:spTree>
    <p:extLst>
      <p:ext uri="{BB962C8B-B14F-4D97-AF65-F5344CB8AC3E}">
        <p14:creationId xmlns:p14="http://schemas.microsoft.com/office/powerpoint/2010/main" val="538185692"/>
      </p:ext>
    </p:extLst>
  </p:cSld>
  <p:clrMapOvr>
    <a:masterClrMapping/>
  </p:clrMapOvr>
  <p:transition xmlns:p14="http://schemas.microsoft.com/office/powerpoint/2010/mai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42A41-D7B4-9C4F-AE4E-56A18CC517C6}" type="slidenum">
              <a:rPr lang="en-US"/>
              <a:pPr>
                <a:defRPr/>
              </a:pPr>
              <a:t>‹#›</a:t>
            </a:fld>
            <a:endParaRPr lang="en-US"/>
          </a:p>
        </p:txBody>
      </p:sp>
    </p:spTree>
    <p:extLst>
      <p:ext uri="{BB962C8B-B14F-4D97-AF65-F5344CB8AC3E}">
        <p14:creationId xmlns:p14="http://schemas.microsoft.com/office/powerpoint/2010/main" val="1824574831"/>
      </p:ext>
    </p:extLst>
  </p:cSld>
  <p:clrMapOvr>
    <a:masterClrMapping/>
  </p:clrMapOvr>
  <p:transition xmlns:p14="http://schemas.microsoft.com/office/powerpoint/2010/mai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AF70D27-5240-DC45-967A-821958A3661F}" type="slidenum">
              <a:rPr lang="en-US"/>
              <a:pPr>
                <a:defRPr/>
              </a:pPr>
              <a:t>‹#›</a:t>
            </a:fld>
            <a:endParaRPr lang="en-US"/>
          </a:p>
        </p:txBody>
      </p:sp>
    </p:spTree>
    <p:extLst>
      <p:ext uri="{BB962C8B-B14F-4D97-AF65-F5344CB8AC3E}">
        <p14:creationId xmlns:p14="http://schemas.microsoft.com/office/powerpoint/2010/main" val="2053524849"/>
      </p:ext>
    </p:extLst>
  </p:cSld>
  <p:clrMapOvr>
    <a:masterClrMapping/>
  </p:clrMapOvr>
  <p:transition xmlns:p14="http://schemas.microsoft.com/office/powerpoint/2010/mai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4687AED-D0CA-364C-87B8-B37FB6311745}" type="slidenum">
              <a:rPr lang="en-US"/>
              <a:pPr>
                <a:defRPr/>
              </a:pPr>
              <a:t>‹#›</a:t>
            </a:fld>
            <a:endParaRPr lang="en-US"/>
          </a:p>
        </p:txBody>
      </p:sp>
    </p:spTree>
    <p:extLst>
      <p:ext uri="{BB962C8B-B14F-4D97-AF65-F5344CB8AC3E}">
        <p14:creationId xmlns:p14="http://schemas.microsoft.com/office/powerpoint/2010/main" val="2734868014"/>
      </p:ext>
    </p:extLst>
  </p:cSld>
  <p:clrMapOvr>
    <a:masterClrMapping/>
  </p:clrMapOvr>
  <p:transition xmlns:p14="http://schemas.microsoft.com/office/powerpoint/2010/mai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0B74DC35-D2F8-A244-A1B4-BBED7445F379}" type="slidenum">
              <a:rPr lang="en-US"/>
              <a:pPr>
                <a:defRPr/>
              </a:pPr>
              <a:t>‹#›</a:t>
            </a:fld>
            <a:endParaRPr lang="en-US"/>
          </a:p>
        </p:txBody>
      </p:sp>
    </p:spTree>
    <p:extLst>
      <p:ext uri="{BB962C8B-B14F-4D97-AF65-F5344CB8AC3E}">
        <p14:creationId xmlns:p14="http://schemas.microsoft.com/office/powerpoint/2010/main" val="1765111059"/>
      </p:ext>
    </p:extLst>
  </p:cSld>
  <p:clrMapOvr>
    <a:masterClrMapping/>
  </p:clrMapOvr>
  <p:transition xmlns:p14="http://schemas.microsoft.com/office/powerpoint/2010/mai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314CB112-AF4A-8D44-9971-5B0D19B2D71E}" type="slidenum">
              <a:rPr lang="en-US"/>
              <a:pPr>
                <a:defRPr/>
              </a:pPr>
              <a:t>‹#›</a:t>
            </a:fld>
            <a:endParaRPr lang="en-US"/>
          </a:p>
        </p:txBody>
      </p:sp>
    </p:spTree>
    <p:extLst>
      <p:ext uri="{BB962C8B-B14F-4D97-AF65-F5344CB8AC3E}">
        <p14:creationId xmlns:p14="http://schemas.microsoft.com/office/powerpoint/2010/main" val="206248719"/>
      </p:ext>
    </p:extLst>
  </p:cSld>
  <p:clrMapOvr>
    <a:masterClrMapping/>
  </p:clrMapOvr>
  <p:transition xmlns:p14="http://schemas.microsoft.com/office/powerpoint/2010/mai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4046F4E5-A259-704D-978D-67EF8767D8B4}" type="slidenum">
              <a:rPr lang="en-US"/>
              <a:pPr>
                <a:defRPr/>
              </a:pPr>
              <a:t>‹#›</a:t>
            </a:fld>
            <a:endParaRPr lang="en-US"/>
          </a:p>
        </p:txBody>
      </p:sp>
    </p:spTree>
    <p:extLst>
      <p:ext uri="{BB962C8B-B14F-4D97-AF65-F5344CB8AC3E}">
        <p14:creationId xmlns:p14="http://schemas.microsoft.com/office/powerpoint/2010/main" val="3042473426"/>
      </p:ext>
    </p:extLst>
  </p:cSld>
  <p:clrMapOvr>
    <a:masterClrMapping/>
  </p:clrMapOvr>
  <p:transition xmlns:p14="http://schemas.microsoft.com/office/powerpoint/2010/mai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C03020E-E57C-8643-856F-55DC1E71167C}" type="slidenum">
              <a:rPr lang="en-US"/>
              <a:pPr>
                <a:defRPr/>
              </a:pPr>
              <a:t>‹#›</a:t>
            </a:fld>
            <a:endParaRPr lang="en-US"/>
          </a:p>
        </p:txBody>
      </p:sp>
    </p:spTree>
    <p:extLst>
      <p:ext uri="{BB962C8B-B14F-4D97-AF65-F5344CB8AC3E}">
        <p14:creationId xmlns:p14="http://schemas.microsoft.com/office/powerpoint/2010/main" val="3020407730"/>
      </p:ext>
    </p:extLst>
  </p:cSld>
  <p:clrMapOvr>
    <a:masterClrMapping/>
  </p:clrMapOvr>
  <p:transition xmlns:p14="http://schemas.microsoft.com/office/powerpoint/2010/mai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9230B982-BCEB-E141-9AEC-11C9BF624632}" type="slidenum">
              <a:rPr lang="en-US"/>
              <a:pPr>
                <a:defRPr/>
              </a:pPr>
              <a:t>‹#›</a:t>
            </a:fld>
            <a:endParaRPr lang="en-US"/>
          </a:p>
        </p:txBody>
      </p:sp>
    </p:spTree>
    <p:extLst>
      <p:ext uri="{BB962C8B-B14F-4D97-AF65-F5344CB8AC3E}">
        <p14:creationId xmlns:p14="http://schemas.microsoft.com/office/powerpoint/2010/main" val="13877290"/>
      </p:ext>
    </p:extLst>
  </p:cSld>
  <p:clrMapOvr>
    <a:masterClrMapping/>
  </p:clrMapOvr>
  <p:transition xmlns:p14="http://schemas.microsoft.com/office/powerpoint/2010/mai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89F1341C-91A8-7746-BB1D-3F7D081D94B5}" type="slidenum">
              <a:rPr lang="en-US"/>
              <a:pPr>
                <a:defRPr/>
              </a:pPr>
              <a:t>‹#›</a:t>
            </a:fld>
            <a:endParaRPr lang="en-US"/>
          </a:p>
        </p:txBody>
      </p:sp>
    </p:spTree>
    <p:extLst>
      <p:ext uri="{BB962C8B-B14F-4D97-AF65-F5344CB8AC3E}">
        <p14:creationId xmlns:p14="http://schemas.microsoft.com/office/powerpoint/2010/main" val="3164459595"/>
      </p:ext>
    </p:extLst>
  </p:cSld>
  <p:clrMapOvr>
    <a:masterClrMapping/>
  </p:clrMapOvr>
  <p:transition xmlns:p14="http://schemas.microsoft.com/office/powerpoint/2010/mai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B920117-B46D-F34E-8BDE-C145D8B695B6}" type="slidenum">
              <a:rPr lang="en-US"/>
              <a:pPr>
                <a:defRPr/>
              </a:pPr>
              <a:t>‹#›</a:t>
            </a:fld>
            <a:endParaRPr lang="en-US"/>
          </a:p>
        </p:txBody>
      </p:sp>
    </p:spTree>
    <p:extLst>
      <p:ext uri="{BB962C8B-B14F-4D97-AF65-F5344CB8AC3E}">
        <p14:creationId xmlns:p14="http://schemas.microsoft.com/office/powerpoint/2010/main" val="42581032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AE1530-C223-AB47-BEA8-7BED259F9897}" type="slidenum">
              <a:rPr lang="en-US"/>
              <a:pPr>
                <a:defRPr/>
              </a:pPr>
              <a:t>‹#›</a:t>
            </a:fld>
            <a:endParaRPr lang="en-US"/>
          </a:p>
        </p:txBody>
      </p:sp>
    </p:spTree>
    <p:extLst>
      <p:ext uri="{BB962C8B-B14F-4D97-AF65-F5344CB8AC3E}">
        <p14:creationId xmlns:p14="http://schemas.microsoft.com/office/powerpoint/2010/main" val="224530504"/>
      </p:ext>
    </p:extLst>
  </p:cSld>
  <p:clrMapOvr>
    <a:masterClrMapping/>
  </p:clrMapOvr>
  <p:transition xmlns:p14="http://schemas.microsoft.com/office/powerpoint/2010/mai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000000"/>
                  </a:solidFill>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000000"/>
                  </a:solidFill>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620156"/>
      </p:ext>
    </p:extLst>
  </p:cSld>
  <p:clrMapOvr>
    <a:masterClrMapping/>
  </p:clrMapOvr>
  <p:transition xmlns:p14="http://schemas.microsoft.com/office/powerpoint/2010/main">
    <p:fade thruBlk="1"/>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1357596"/>
      </p:ext>
    </p:extLst>
  </p:cSld>
  <p:clrMapOvr>
    <a:masterClrMapping/>
  </p:clrMapOvr>
  <p:transition xmlns:p14="http://schemas.microsoft.com/office/powerpoint/2010/main">
    <p:fade thruBlk="1"/>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9880556"/>
      </p:ext>
    </p:extLst>
  </p:cSld>
  <p:clrMapOvr>
    <a:masterClrMapping/>
  </p:clrMapOvr>
  <p:transition xmlns:p14="http://schemas.microsoft.com/office/powerpoint/2010/main">
    <p:fade thruBlk="1"/>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761887"/>
      </p:ext>
    </p:extLst>
  </p:cSld>
  <p:clrMapOvr>
    <a:masterClrMapping/>
  </p:clrMapOvr>
  <p:transition xmlns:p14="http://schemas.microsoft.com/office/powerpoint/2010/main">
    <p:fade thruBlk="1"/>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468268"/>
      </p:ext>
    </p:extLst>
  </p:cSld>
  <p:clrMapOvr>
    <a:masterClrMapping/>
  </p:clrMapOvr>
  <p:transition xmlns:p14="http://schemas.microsoft.com/office/powerpoint/2010/main">
    <p:fade thruBlk="1"/>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5656748"/>
      </p:ext>
    </p:extLst>
  </p:cSld>
  <p:clrMapOvr>
    <a:masterClrMapping/>
  </p:clrMapOvr>
  <p:transition xmlns:p14="http://schemas.microsoft.com/office/powerpoint/2010/main">
    <p:fade thruBlk="1"/>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59910"/>
      </p:ext>
    </p:extLst>
  </p:cSld>
  <p:clrMapOvr>
    <a:masterClrMapping/>
  </p:clrMapOvr>
  <p:transition xmlns:p14="http://schemas.microsoft.com/office/powerpoint/2010/main">
    <p:fade thruBlk="1"/>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9393829"/>
      </p:ext>
    </p:extLst>
  </p:cSld>
  <p:clrMapOvr>
    <a:masterClrMapping/>
  </p:clrMapOvr>
  <p:transition xmlns:p14="http://schemas.microsoft.com/office/powerpoint/2010/main">
    <p:fade thruBlk="1"/>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1044718"/>
      </p:ext>
    </p:extLst>
  </p:cSld>
  <p:clrMapOvr>
    <a:masterClrMapping/>
  </p:clrMapOvr>
  <p:transition xmlns:p14="http://schemas.microsoft.com/office/powerpoint/2010/mai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633563BC-7286-7A4A-9126-3B85D7F7EA20}" type="slidenum">
              <a:rPr lang="en-US"/>
              <a:pPr>
                <a:defRPr/>
              </a:pPr>
              <a:t>‹#›</a:t>
            </a:fld>
            <a:endParaRPr lang="en-US"/>
          </a:p>
        </p:txBody>
      </p:sp>
    </p:spTree>
    <p:extLst>
      <p:ext uri="{BB962C8B-B14F-4D97-AF65-F5344CB8AC3E}">
        <p14:creationId xmlns:p14="http://schemas.microsoft.com/office/powerpoint/2010/main" val="35482948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1901476"/>
      </p:ext>
    </p:extLst>
  </p:cSld>
  <p:clrMapOvr>
    <a:masterClrMapping/>
  </p:clrMapOvr>
  <p:transition xmlns:p14="http://schemas.microsoft.com/office/powerpoint/2010/main">
    <p:fade thruBlk="1"/>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290280"/>
      </p:ext>
    </p:extLst>
  </p:cSld>
  <p:clrMapOvr>
    <a:masterClrMapping/>
  </p:clrMapOvr>
  <p:transition xmlns:p14="http://schemas.microsoft.com/office/powerpoint/2010/mai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EAFEE74-3881-1344-AB1B-B6AC89BB0C9D}" type="slidenum">
              <a:rPr lang="en-US"/>
              <a:pPr>
                <a:defRPr/>
              </a:pPr>
              <a:t>‹#›</a:t>
            </a:fld>
            <a:endParaRPr lang="en-US"/>
          </a:p>
        </p:txBody>
      </p:sp>
    </p:spTree>
    <p:extLst>
      <p:ext uri="{BB962C8B-B14F-4D97-AF65-F5344CB8AC3E}">
        <p14:creationId xmlns:p14="http://schemas.microsoft.com/office/powerpoint/2010/main" val="354817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5081A8BC-F295-5B43-8AA2-7E687CF94AFB}" type="slidenum">
              <a:rPr lang="en-US"/>
              <a:pPr>
                <a:defRPr/>
              </a:pPr>
              <a:t>‹#›</a:t>
            </a:fld>
            <a:endParaRPr lang="en-US"/>
          </a:p>
        </p:txBody>
      </p:sp>
    </p:spTree>
    <p:extLst>
      <p:ext uri="{BB962C8B-B14F-4D97-AF65-F5344CB8AC3E}">
        <p14:creationId xmlns:p14="http://schemas.microsoft.com/office/powerpoint/2010/main" val="2551060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0B41AE28-320B-F942-B893-6329CA258E7B}" type="slidenum">
              <a:rPr lang="en-US"/>
              <a:pPr>
                <a:defRPr/>
              </a:pPr>
              <a:t>‹#›</a:t>
            </a:fld>
            <a:endParaRPr lang="en-US"/>
          </a:p>
        </p:txBody>
      </p:sp>
    </p:spTree>
    <p:extLst>
      <p:ext uri="{BB962C8B-B14F-4D97-AF65-F5344CB8AC3E}">
        <p14:creationId xmlns:p14="http://schemas.microsoft.com/office/powerpoint/2010/main" val="1448458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40294AD0-C3E7-7C4F-A02F-1C2E08E8B48C}" type="slidenum">
              <a:rPr lang="en-US"/>
              <a:pPr>
                <a:defRPr/>
              </a:pPr>
              <a:t>‹#›</a:t>
            </a:fld>
            <a:endParaRPr lang="en-US"/>
          </a:p>
        </p:txBody>
      </p:sp>
    </p:spTree>
    <p:extLst>
      <p:ext uri="{BB962C8B-B14F-4D97-AF65-F5344CB8AC3E}">
        <p14:creationId xmlns:p14="http://schemas.microsoft.com/office/powerpoint/2010/main" val="3203974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A0509AD5-6A0A-8948-AB2D-8ABF22BBE111}" type="slidenum">
              <a:rPr lang="en-US"/>
              <a:pPr>
                <a:defRPr/>
              </a:pPr>
              <a:t>‹#›</a:t>
            </a:fld>
            <a:endParaRPr lang="en-US"/>
          </a:p>
        </p:txBody>
      </p:sp>
    </p:spTree>
    <p:extLst>
      <p:ext uri="{BB962C8B-B14F-4D97-AF65-F5344CB8AC3E}">
        <p14:creationId xmlns:p14="http://schemas.microsoft.com/office/powerpoint/2010/main" val="166894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398BDC-AB7A-C347-8550-4479149F1F30}" type="slidenum">
              <a:rPr lang="en-US"/>
              <a:pPr>
                <a:defRPr/>
              </a:pPr>
              <a:t>‹#›</a:t>
            </a:fld>
            <a:endParaRPr lang="en-US"/>
          </a:p>
        </p:txBody>
      </p:sp>
    </p:spTree>
    <p:extLst>
      <p:ext uri="{BB962C8B-B14F-4D97-AF65-F5344CB8AC3E}">
        <p14:creationId xmlns:p14="http://schemas.microsoft.com/office/powerpoint/2010/main" val="2594362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85926DC7-2EE2-A34F-AAEA-8B253628F8C3}" type="slidenum">
              <a:rPr lang="en-US"/>
              <a:pPr>
                <a:defRPr/>
              </a:pPr>
              <a:t>‹#›</a:t>
            </a:fld>
            <a:endParaRPr lang="en-US"/>
          </a:p>
        </p:txBody>
      </p:sp>
    </p:spTree>
    <p:extLst>
      <p:ext uri="{BB962C8B-B14F-4D97-AF65-F5344CB8AC3E}">
        <p14:creationId xmlns:p14="http://schemas.microsoft.com/office/powerpoint/2010/main" val="842454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245298B0-137B-5E47-BEA2-B47A8636025F}" type="slidenum">
              <a:rPr lang="en-US"/>
              <a:pPr>
                <a:defRPr/>
              </a:pPr>
              <a:t>‹#›</a:t>
            </a:fld>
            <a:endParaRPr lang="en-US"/>
          </a:p>
        </p:txBody>
      </p:sp>
    </p:spTree>
    <p:extLst>
      <p:ext uri="{BB962C8B-B14F-4D97-AF65-F5344CB8AC3E}">
        <p14:creationId xmlns:p14="http://schemas.microsoft.com/office/powerpoint/2010/main" val="1446370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B188DDAC-963D-564B-A688-0B08D8C692BE}" type="slidenum">
              <a:rPr lang="en-US"/>
              <a:pPr>
                <a:defRPr/>
              </a:pPr>
              <a:t>‹#›</a:t>
            </a:fld>
            <a:endParaRPr lang="en-US"/>
          </a:p>
        </p:txBody>
      </p:sp>
    </p:spTree>
    <p:extLst>
      <p:ext uri="{BB962C8B-B14F-4D97-AF65-F5344CB8AC3E}">
        <p14:creationId xmlns:p14="http://schemas.microsoft.com/office/powerpoint/2010/main" val="3271580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 name="Oval 8"/>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Oval 18"/>
                <p:cNvSpPr>
                  <a:spLocks noChangeArrowheads="1"/>
                </p:cNvSpPr>
                <p:nvPr userDrawn="1"/>
              </p:nvSpPr>
              <p:spPr bwMode="auto">
                <a:xfrm>
                  <a:off x="240" y="240"/>
                  <a:ext cx="2451"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83692FD5-4499-CA42-BD47-5108FF51BECF}" type="slidenum">
              <a:rPr lang="en-US"/>
              <a:pPr>
                <a:defRPr/>
              </a:pPr>
              <a:t>‹#›</a:t>
            </a:fld>
            <a:endParaRPr lang="en-US"/>
          </a:p>
        </p:txBody>
      </p:sp>
    </p:spTree>
    <p:extLst>
      <p:ext uri="{BB962C8B-B14F-4D97-AF65-F5344CB8AC3E}">
        <p14:creationId xmlns:p14="http://schemas.microsoft.com/office/powerpoint/2010/main" val="1575895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07A8F16-C5BE-4B47-821F-011D0ACF1CA3}" type="slidenum">
              <a:rPr lang="en-US"/>
              <a:pPr>
                <a:defRPr/>
              </a:pPr>
              <a:t>‹#›</a:t>
            </a:fld>
            <a:endParaRPr lang="en-US"/>
          </a:p>
        </p:txBody>
      </p:sp>
    </p:spTree>
    <p:extLst>
      <p:ext uri="{BB962C8B-B14F-4D97-AF65-F5344CB8AC3E}">
        <p14:creationId xmlns:p14="http://schemas.microsoft.com/office/powerpoint/2010/main" val="2687321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93EE18A7-CFFD-704B-BFBE-3C57BD78E77D}" type="slidenum">
              <a:rPr lang="en-US"/>
              <a:pPr>
                <a:defRPr/>
              </a:pPr>
              <a:t>‹#›</a:t>
            </a:fld>
            <a:endParaRPr lang="en-US"/>
          </a:p>
        </p:txBody>
      </p:sp>
    </p:spTree>
    <p:extLst>
      <p:ext uri="{BB962C8B-B14F-4D97-AF65-F5344CB8AC3E}">
        <p14:creationId xmlns:p14="http://schemas.microsoft.com/office/powerpoint/2010/main" val="3926421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4516F371-4F94-AF42-97FD-319C72B67142}" type="slidenum">
              <a:rPr lang="en-US"/>
              <a:pPr>
                <a:defRPr/>
              </a:pPr>
              <a:t>‹#›</a:t>
            </a:fld>
            <a:endParaRPr lang="en-US"/>
          </a:p>
        </p:txBody>
      </p:sp>
    </p:spTree>
    <p:extLst>
      <p:ext uri="{BB962C8B-B14F-4D97-AF65-F5344CB8AC3E}">
        <p14:creationId xmlns:p14="http://schemas.microsoft.com/office/powerpoint/2010/main" val="2177727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8CFFF294-F6F7-6148-837A-38EBD186F1E7}" type="slidenum">
              <a:rPr lang="en-US"/>
              <a:pPr>
                <a:defRPr/>
              </a:pPr>
              <a:t>‹#›</a:t>
            </a:fld>
            <a:endParaRPr lang="en-US"/>
          </a:p>
        </p:txBody>
      </p:sp>
    </p:spTree>
    <p:extLst>
      <p:ext uri="{BB962C8B-B14F-4D97-AF65-F5344CB8AC3E}">
        <p14:creationId xmlns:p14="http://schemas.microsoft.com/office/powerpoint/2010/main" val="2910205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A881AB68-E74F-6644-87D5-EF0F44C14F90}" type="slidenum">
              <a:rPr lang="en-US"/>
              <a:pPr>
                <a:defRPr/>
              </a:pPr>
              <a:t>‹#›</a:t>
            </a:fld>
            <a:endParaRPr lang="en-US"/>
          </a:p>
        </p:txBody>
      </p:sp>
    </p:spTree>
    <p:extLst>
      <p:ext uri="{BB962C8B-B14F-4D97-AF65-F5344CB8AC3E}">
        <p14:creationId xmlns:p14="http://schemas.microsoft.com/office/powerpoint/2010/main" val="2817184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C463D845-67BA-814A-BB0B-460626750944}" type="slidenum">
              <a:rPr lang="en-US"/>
              <a:pPr>
                <a:defRPr/>
              </a:pPr>
              <a:t>‹#›</a:t>
            </a:fld>
            <a:endParaRPr lang="en-US"/>
          </a:p>
        </p:txBody>
      </p:sp>
    </p:spTree>
    <p:extLst>
      <p:ext uri="{BB962C8B-B14F-4D97-AF65-F5344CB8AC3E}">
        <p14:creationId xmlns:p14="http://schemas.microsoft.com/office/powerpoint/2010/main" val="1053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5788E9-7321-384D-86B0-3693D4DE1450}" type="slidenum">
              <a:rPr lang="en-US"/>
              <a:pPr>
                <a:defRPr/>
              </a:pPr>
              <a:t>‹#›</a:t>
            </a:fld>
            <a:endParaRPr lang="en-US"/>
          </a:p>
        </p:txBody>
      </p:sp>
    </p:spTree>
    <p:extLst>
      <p:ext uri="{BB962C8B-B14F-4D97-AF65-F5344CB8AC3E}">
        <p14:creationId xmlns:p14="http://schemas.microsoft.com/office/powerpoint/2010/main" val="3509601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9CC0D26-1043-CC4F-8278-3A71528085D2}" type="slidenum">
              <a:rPr lang="en-US"/>
              <a:pPr>
                <a:defRPr/>
              </a:pPr>
              <a:t>‹#›</a:t>
            </a:fld>
            <a:endParaRPr lang="en-US"/>
          </a:p>
        </p:txBody>
      </p:sp>
    </p:spTree>
    <p:extLst>
      <p:ext uri="{BB962C8B-B14F-4D97-AF65-F5344CB8AC3E}">
        <p14:creationId xmlns:p14="http://schemas.microsoft.com/office/powerpoint/2010/main" val="2998369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38371099-48DA-EA4E-AA86-4AB646AE3FB5}" type="slidenum">
              <a:rPr lang="en-US"/>
              <a:pPr>
                <a:defRPr/>
              </a:pPr>
              <a:t>‹#›</a:t>
            </a:fld>
            <a:endParaRPr lang="en-US"/>
          </a:p>
        </p:txBody>
      </p:sp>
    </p:spTree>
    <p:extLst>
      <p:ext uri="{BB962C8B-B14F-4D97-AF65-F5344CB8AC3E}">
        <p14:creationId xmlns:p14="http://schemas.microsoft.com/office/powerpoint/2010/main" val="1160382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0D38219-FA6F-5B4B-B536-F7D8DBC60B7C}" type="slidenum">
              <a:rPr lang="en-US"/>
              <a:pPr>
                <a:defRPr/>
              </a:pPr>
              <a:t>‹#›</a:t>
            </a:fld>
            <a:endParaRPr lang="en-US"/>
          </a:p>
        </p:txBody>
      </p:sp>
    </p:spTree>
    <p:extLst>
      <p:ext uri="{BB962C8B-B14F-4D97-AF65-F5344CB8AC3E}">
        <p14:creationId xmlns:p14="http://schemas.microsoft.com/office/powerpoint/2010/main" val="3197589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DEBB9C2C-EABD-E74B-8361-59144D1CE245}" type="slidenum">
              <a:rPr lang="en-US"/>
              <a:pPr>
                <a:defRPr/>
              </a:pPr>
              <a:t>‹#›</a:t>
            </a:fld>
            <a:endParaRPr lang="en-US"/>
          </a:p>
        </p:txBody>
      </p:sp>
    </p:spTree>
    <p:extLst>
      <p:ext uri="{BB962C8B-B14F-4D97-AF65-F5344CB8AC3E}">
        <p14:creationId xmlns:p14="http://schemas.microsoft.com/office/powerpoint/2010/main" val="921566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5 w 1699"/>
                <a:gd name="T1" fmla="*/ 869 h 3264"/>
                <a:gd name="T2" fmla="*/ 12 w 1699"/>
                <a:gd name="T3" fmla="*/ 289 h 3264"/>
                <a:gd name="T4" fmla="*/ 25 w 1699"/>
                <a:gd name="T5" fmla="*/ 53 h 3264"/>
                <a:gd name="T6" fmla="*/ 45 w 1699"/>
                <a:gd name="T7" fmla="*/ 53 h 3264"/>
                <a:gd name="T8" fmla="*/ 68 w 1699"/>
                <a:gd name="T9" fmla="*/ 17 h 3264"/>
                <a:gd name="T10" fmla="*/ 84 w 1699"/>
                <a:gd name="T11" fmla="*/ 41 h 3264"/>
                <a:gd name="T12" fmla="*/ 94 w 1699"/>
                <a:gd name="T13" fmla="*/ 264 h 3264"/>
                <a:gd name="T14" fmla="*/ 94 w 1699"/>
                <a:gd name="T15" fmla="*/ 671 h 3264"/>
                <a:gd name="T16" fmla="*/ 89 w 1699"/>
                <a:gd name="T17" fmla="*/ 1217 h 3264"/>
                <a:gd name="T18" fmla="*/ 88 w 1699"/>
                <a:gd name="T19" fmla="*/ 1945 h 3264"/>
                <a:gd name="T20" fmla="*/ 92 w 1699"/>
                <a:gd name="T21" fmla="*/ 2613 h 3264"/>
                <a:gd name="T22" fmla="*/ 96 w 1699"/>
                <a:gd name="T23" fmla="*/ 3689 h 3264"/>
                <a:gd name="T24" fmla="*/ 90 w 1699"/>
                <a:gd name="T25" fmla="*/ 4678 h 3264"/>
                <a:gd name="T26" fmla="*/ 92 w 1699"/>
                <a:gd name="T27" fmla="*/ 5050 h 3264"/>
                <a:gd name="T28" fmla="*/ 87 w 1699"/>
                <a:gd name="T29" fmla="*/ 5345 h 3264"/>
                <a:gd name="T30" fmla="*/ 75 w 1699"/>
                <a:gd name="T31" fmla="*/ 5345 h 3264"/>
                <a:gd name="T32" fmla="*/ 52 w 1699"/>
                <a:gd name="T33" fmla="*/ 5296 h 3264"/>
                <a:gd name="T34" fmla="*/ 29 w 1699"/>
                <a:gd name="T35" fmla="*/ 5370 h 3264"/>
                <a:gd name="T36" fmla="*/ 8 w 1699"/>
                <a:gd name="T37" fmla="*/ 5235 h 3264"/>
                <a:gd name="T38" fmla="*/ 2 w 1699"/>
                <a:gd name="T39" fmla="*/ 4876 h 3264"/>
                <a:gd name="T40" fmla="*/ 6 w 1699"/>
                <a:gd name="T41" fmla="*/ 4382 h 3264"/>
                <a:gd name="T42" fmla="*/ 6 w 1699"/>
                <a:gd name="T43" fmla="*/ 3689 h 3264"/>
                <a:gd name="T44" fmla="*/ 1 w 1699"/>
                <a:gd name="T45" fmla="*/ 2997 h 3264"/>
                <a:gd name="T46" fmla="*/ 3 w 1699"/>
                <a:gd name="T47" fmla="*/ 2081 h 3264"/>
                <a:gd name="T48" fmla="*/ 3 w 1699"/>
                <a:gd name="T49" fmla="*/ 1512 h 3264"/>
                <a:gd name="T50" fmla="*/ 5 w 1699"/>
                <a:gd name="T51" fmla="*/ 869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67 h 457"/>
                    <a:gd name="T4" fmla="*/ 187 w 2161"/>
                    <a:gd name="T5" fmla="*/ 334 h 457"/>
                    <a:gd name="T6" fmla="*/ 351 w 2161"/>
                    <a:gd name="T7" fmla="*/ 304 h 457"/>
                    <a:gd name="T8" fmla="*/ 561 w 2161"/>
                    <a:gd name="T9" fmla="*/ 282 h 457"/>
                    <a:gd name="T10" fmla="*/ 852 w 2161"/>
                    <a:gd name="T11" fmla="*/ 260 h 457"/>
                    <a:gd name="T12" fmla="*/ 1166 w 2161"/>
                    <a:gd name="T13" fmla="*/ 260 h 457"/>
                    <a:gd name="T14" fmla="*/ 1540 w 2161"/>
                    <a:gd name="T15" fmla="*/ 319 h 457"/>
                    <a:gd name="T16" fmla="*/ 1757 w 2161"/>
                    <a:gd name="T17" fmla="*/ 402 h 457"/>
                    <a:gd name="T18" fmla="*/ 1906 w 2161"/>
                    <a:gd name="T19" fmla="*/ 454 h 457"/>
                    <a:gd name="T20" fmla="*/ 2048 w 2161"/>
                    <a:gd name="T21" fmla="*/ 424 h 457"/>
                    <a:gd name="T22" fmla="*/ 2108 w 2161"/>
                    <a:gd name="T23" fmla="*/ 349 h 457"/>
                    <a:gd name="T24" fmla="*/ 2108 w 2161"/>
                    <a:gd name="T25" fmla="*/ 252 h 457"/>
                    <a:gd name="T26" fmla="*/ 2003 w 2161"/>
                    <a:gd name="T27" fmla="*/ 154 h 457"/>
                    <a:gd name="T28" fmla="*/ 1166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42 h 585"/>
                    <a:gd name="T2" fmla="*/ 274 w 2341"/>
                    <a:gd name="T3" fmla="*/ 516 h 585"/>
                    <a:gd name="T4" fmla="*/ 72 w 2341"/>
                    <a:gd name="T5" fmla="*/ 487 h 585"/>
                    <a:gd name="T6" fmla="*/ 5 w 2341"/>
                    <a:gd name="T7" fmla="*/ 374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6 w 2341"/>
                    <a:gd name="T19" fmla="*/ 7 h 585"/>
                    <a:gd name="T20" fmla="*/ 1777 w 2341"/>
                    <a:gd name="T21" fmla="*/ 7 h 585"/>
                    <a:gd name="T22" fmla="*/ 2203 w 2341"/>
                    <a:gd name="T23" fmla="*/ 52 h 585"/>
                    <a:gd name="T24" fmla="*/ 2286 w 2341"/>
                    <a:gd name="T25" fmla="*/ 111 h 585"/>
                    <a:gd name="T26" fmla="*/ 2331 w 2341"/>
                    <a:gd name="T27" fmla="*/ 246 h 585"/>
                    <a:gd name="T28" fmla="*/ 2338 w 2341"/>
                    <a:gd name="T29" fmla="*/ 374 h 585"/>
                    <a:gd name="T30" fmla="*/ 2323 w 2341"/>
                    <a:gd name="T31" fmla="*/ 457 h 585"/>
                    <a:gd name="T32" fmla="*/ 2338 w 2341"/>
                    <a:gd name="T33" fmla="*/ 539 h 585"/>
                    <a:gd name="T34" fmla="*/ 2308 w 2341"/>
                    <a:gd name="T35" fmla="*/ 584 h 585"/>
                    <a:gd name="T36" fmla="*/ 2233 w 2341"/>
                    <a:gd name="T37" fmla="*/ 554 h 585"/>
                    <a:gd name="T38" fmla="*/ 2061 w 2341"/>
                    <a:gd name="T39" fmla="*/ 487 h 585"/>
                    <a:gd name="T40" fmla="*/ 1777 w 2341"/>
                    <a:gd name="T41" fmla="*/ 449 h 585"/>
                    <a:gd name="T42" fmla="*/ 1612 w 2341"/>
                    <a:gd name="T43" fmla="*/ 449 h 585"/>
                    <a:gd name="T44" fmla="*/ 1328 w 2341"/>
                    <a:gd name="T45" fmla="*/ 419 h 585"/>
                    <a:gd name="T46" fmla="*/ 1194 w 2341"/>
                    <a:gd name="T47" fmla="*/ 412 h 585"/>
                    <a:gd name="T48" fmla="*/ 895 w 2341"/>
                    <a:gd name="T49" fmla="*/ 427 h 585"/>
                    <a:gd name="T50" fmla="*/ 671 w 2341"/>
                    <a:gd name="T51" fmla="*/ 412 h 585"/>
                    <a:gd name="T52" fmla="*/ 506 w 2341"/>
                    <a:gd name="T53" fmla="*/ 442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89 w 157"/>
                  <a:gd name="T1" fmla="*/ 8 h 337"/>
                  <a:gd name="T2" fmla="*/ 156 w 157"/>
                  <a:gd name="T3" fmla="*/ 196 h 337"/>
                  <a:gd name="T4" fmla="*/ 141 w 157"/>
                  <a:gd name="T5" fmla="*/ 338 h 337"/>
                  <a:gd name="T6" fmla="*/ 0 w 157"/>
                  <a:gd name="T7" fmla="*/ 0 h 337"/>
                  <a:gd name="T8" fmla="*/ 89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67 h 396"/>
                  <a:gd name="T2" fmla="*/ 105 w 808"/>
                  <a:gd name="T3" fmla="*/ 367 h 396"/>
                  <a:gd name="T4" fmla="*/ 255 w 808"/>
                  <a:gd name="T5" fmla="*/ 307 h 396"/>
                  <a:gd name="T6" fmla="*/ 472 w 808"/>
                  <a:gd name="T7" fmla="*/ 112 h 396"/>
                  <a:gd name="T8" fmla="*/ 307 w 808"/>
                  <a:gd name="T9" fmla="*/ 67 h 396"/>
                  <a:gd name="T10" fmla="*/ 232 w 808"/>
                  <a:gd name="T11" fmla="*/ 22 h 396"/>
                  <a:gd name="T12" fmla="*/ 352 w 808"/>
                  <a:gd name="T13" fmla="*/ 22 h 396"/>
                  <a:gd name="T14" fmla="*/ 525 w 808"/>
                  <a:gd name="T15" fmla="*/ 74 h 396"/>
                  <a:gd name="T16" fmla="*/ 622 w 808"/>
                  <a:gd name="T17" fmla="*/ 0 h 396"/>
                  <a:gd name="T18" fmla="*/ 682 w 808"/>
                  <a:gd name="T19" fmla="*/ 0 h 396"/>
                  <a:gd name="T20" fmla="*/ 577 w 808"/>
                  <a:gd name="T21" fmla="*/ 82 h 396"/>
                  <a:gd name="T22" fmla="*/ 802 w 808"/>
                  <a:gd name="T23" fmla="*/ 134 h 396"/>
                  <a:gd name="T24" fmla="*/ 809 w 808"/>
                  <a:gd name="T25" fmla="*/ 210 h 396"/>
                  <a:gd name="T26" fmla="*/ 517 w 808"/>
                  <a:gd name="T27" fmla="*/ 134 h 396"/>
                  <a:gd name="T28" fmla="*/ 344 w 808"/>
                  <a:gd name="T29" fmla="*/ 292 h 396"/>
                  <a:gd name="T30" fmla="*/ 277 w 808"/>
                  <a:gd name="T31" fmla="*/ 345 h 396"/>
                  <a:gd name="T32" fmla="*/ 157 w 808"/>
                  <a:gd name="T33" fmla="*/ 397 h 396"/>
                  <a:gd name="T34" fmla="*/ 0 w 808"/>
                  <a:gd name="T35" fmla="*/ 367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77BE0DB7-DB35-394A-873E-C27EDC6733C7}" type="slidenum">
              <a:rPr lang="en-US"/>
              <a:pPr>
                <a:defRPr/>
              </a:pPr>
              <a:t>‹#›</a:t>
            </a:fld>
            <a:endParaRPr lang="en-US"/>
          </a:p>
        </p:txBody>
      </p:sp>
    </p:spTree>
    <p:extLst>
      <p:ext uri="{BB962C8B-B14F-4D97-AF65-F5344CB8AC3E}">
        <p14:creationId xmlns:p14="http://schemas.microsoft.com/office/powerpoint/2010/main" val="578108830"/>
      </p:ext>
    </p:extLst>
  </p:cSld>
  <p:clrMapOvr>
    <a:masterClrMapping/>
  </p:clrMapOvr>
  <p:transition xmlns:p14="http://schemas.microsoft.com/office/powerpoint/2010/mai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C23989-D1E7-C440-846F-A629E0FBC077}" type="slidenum">
              <a:rPr lang="en-US"/>
              <a:pPr>
                <a:defRPr/>
              </a:pPr>
              <a:t>‹#›</a:t>
            </a:fld>
            <a:endParaRPr lang="en-US"/>
          </a:p>
        </p:txBody>
      </p:sp>
    </p:spTree>
    <p:extLst>
      <p:ext uri="{BB962C8B-B14F-4D97-AF65-F5344CB8AC3E}">
        <p14:creationId xmlns:p14="http://schemas.microsoft.com/office/powerpoint/2010/main" val="2874148899"/>
      </p:ext>
    </p:extLst>
  </p:cSld>
  <p:clrMapOvr>
    <a:masterClrMapping/>
  </p:clrMapOvr>
  <p:transition xmlns:p14="http://schemas.microsoft.com/office/powerpoint/2010/mai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C6DAFB3-3DB4-6D4C-8DDC-43BB519D72B9}" type="slidenum">
              <a:rPr lang="en-US"/>
              <a:pPr>
                <a:defRPr/>
              </a:pPr>
              <a:t>‹#›</a:t>
            </a:fld>
            <a:endParaRPr lang="en-US"/>
          </a:p>
        </p:txBody>
      </p:sp>
    </p:spTree>
    <p:extLst>
      <p:ext uri="{BB962C8B-B14F-4D97-AF65-F5344CB8AC3E}">
        <p14:creationId xmlns:p14="http://schemas.microsoft.com/office/powerpoint/2010/main" val="3404153696"/>
      </p:ext>
    </p:extLst>
  </p:cSld>
  <p:clrMapOvr>
    <a:masterClrMapping/>
  </p:clrMapOvr>
  <p:transition xmlns:p14="http://schemas.microsoft.com/office/powerpoint/2010/mai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A37E236-16A6-2348-8256-A8A8AB797E5C}" type="slidenum">
              <a:rPr lang="en-US"/>
              <a:pPr>
                <a:defRPr/>
              </a:pPr>
              <a:t>‹#›</a:t>
            </a:fld>
            <a:endParaRPr lang="en-US"/>
          </a:p>
        </p:txBody>
      </p:sp>
    </p:spTree>
    <p:extLst>
      <p:ext uri="{BB962C8B-B14F-4D97-AF65-F5344CB8AC3E}">
        <p14:creationId xmlns:p14="http://schemas.microsoft.com/office/powerpoint/2010/main" val="3819085065"/>
      </p:ext>
    </p:extLst>
  </p:cSld>
  <p:clrMapOvr>
    <a:masterClrMapping/>
  </p:clrMapOvr>
  <p:transition xmlns:p14="http://schemas.microsoft.com/office/powerpoint/2010/mai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92F1E9A1-A5DE-254D-9D94-E07DD75B5BCF}" type="slidenum">
              <a:rPr lang="en-US"/>
              <a:pPr>
                <a:defRPr/>
              </a:pPr>
              <a:t>‹#›</a:t>
            </a:fld>
            <a:endParaRPr lang="en-US"/>
          </a:p>
        </p:txBody>
      </p:sp>
    </p:spTree>
    <p:extLst>
      <p:ext uri="{BB962C8B-B14F-4D97-AF65-F5344CB8AC3E}">
        <p14:creationId xmlns:p14="http://schemas.microsoft.com/office/powerpoint/2010/main" val="684618593"/>
      </p:ext>
    </p:extLst>
  </p:cSld>
  <p:clrMapOvr>
    <a:masterClrMapping/>
  </p:clrMapOvr>
  <p:transition xmlns:p14="http://schemas.microsoft.com/office/powerpoint/2010/mai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453E5E8B-B535-4144-AF6F-3872E38D3841}" type="slidenum">
              <a:rPr lang="en-US"/>
              <a:pPr>
                <a:defRPr/>
              </a:pPr>
              <a:t>‹#›</a:t>
            </a:fld>
            <a:endParaRPr lang="en-US"/>
          </a:p>
        </p:txBody>
      </p:sp>
    </p:spTree>
    <p:extLst>
      <p:ext uri="{BB962C8B-B14F-4D97-AF65-F5344CB8AC3E}">
        <p14:creationId xmlns:p14="http://schemas.microsoft.com/office/powerpoint/2010/main" val="3540543754"/>
      </p:ext>
    </p:extLst>
  </p:cSld>
  <p:clrMapOvr>
    <a:masterClrMapping/>
  </p:clrMapOvr>
  <p:transition xmlns:p14="http://schemas.microsoft.com/office/powerpoint/2010/mai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F72E2A-0515-4F48-9A97-59CB15F91D74}" type="slidenum">
              <a:rPr lang="en-US"/>
              <a:pPr>
                <a:defRPr/>
              </a:pPr>
              <a:t>‹#›</a:t>
            </a:fld>
            <a:endParaRPr lang="en-US"/>
          </a:p>
        </p:txBody>
      </p:sp>
    </p:spTree>
    <p:extLst>
      <p:ext uri="{BB962C8B-B14F-4D97-AF65-F5344CB8AC3E}">
        <p14:creationId xmlns:p14="http://schemas.microsoft.com/office/powerpoint/2010/main" val="30200246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6C8F9ED9-33D2-E14A-BF8D-AD03C52BE95C}" type="slidenum">
              <a:rPr lang="en-US"/>
              <a:pPr>
                <a:defRPr/>
              </a:pPr>
              <a:t>‹#›</a:t>
            </a:fld>
            <a:endParaRPr lang="en-US"/>
          </a:p>
        </p:txBody>
      </p:sp>
    </p:spTree>
    <p:extLst>
      <p:ext uri="{BB962C8B-B14F-4D97-AF65-F5344CB8AC3E}">
        <p14:creationId xmlns:p14="http://schemas.microsoft.com/office/powerpoint/2010/main" val="2333013825"/>
      </p:ext>
    </p:extLst>
  </p:cSld>
  <p:clrMapOvr>
    <a:masterClrMapping/>
  </p:clrMapOvr>
  <p:transition xmlns:p14="http://schemas.microsoft.com/office/powerpoint/2010/mai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781022CC-03BE-334A-B35C-B78B47C35711}" type="slidenum">
              <a:rPr lang="en-US"/>
              <a:pPr>
                <a:defRPr/>
              </a:pPr>
              <a:t>‹#›</a:t>
            </a:fld>
            <a:endParaRPr lang="en-US"/>
          </a:p>
        </p:txBody>
      </p:sp>
    </p:spTree>
    <p:extLst>
      <p:ext uri="{BB962C8B-B14F-4D97-AF65-F5344CB8AC3E}">
        <p14:creationId xmlns:p14="http://schemas.microsoft.com/office/powerpoint/2010/main" val="461407955"/>
      </p:ext>
    </p:extLst>
  </p:cSld>
  <p:clrMapOvr>
    <a:masterClrMapping/>
  </p:clrMapOvr>
  <p:transition xmlns:p14="http://schemas.microsoft.com/office/powerpoint/2010/mai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D1F3A92-11DC-1A45-B22C-2429BC85B5A2}" type="slidenum">
              <a:rPr lang="en-US"/>
              <a:pPr>
                <a:defRPr/>
              </a:pPr>
              <a:t>‹#›</a:t>
            </a:fld>
            <a:endParaRPr lang="en-US"/>
          </a:p>
        </p:txBody>
      </p:sp>
    </p:spTree>
    <p:extLst>
      <p:ext uri="{BB962C8B-B14F-4D97-AF65-F5344CB8AC3E}">
        <p14:creationId xmlns:p14="http://schemas.microsoft.com/office/powerpoint/2010/main" val="2725720111"/>
      </p:ext>
    </p:extLst>
  </p:cSld>
  <p:clrMapOvr>
    <a:masterClrMapping/>
  </p:clrMapOvr>
  <p:transition xmlns:p14="http://schemas.microsoft.com/office/powerpoint/2010/main">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9342B6A-70F0-FA41-A5C1-53A748F646BD}" type="slidenum">
              <a:rPr lang="en-US"/>
              <a:pPr>
                <a:defRPr/>
              </a:pPr>
              <a:t>‹#›</a:t>
            </a:fld>
            <a:endParaRPr lang="en-US"/>
          </a:p>
        </p:txBody>
      </p:sp>
    </p:spTree>
    <p:extLst>
      <p:ext uri="{BB962C8B-B14F-4D97-AF65-F5344CB8AC3E}">
        <p14:creationId xmlns:p14="http://schemas.microsoft.com/office/powerpoint/2010/main" val="1587024421"/>
      </p:ext>
    </p:extLst>
  </p:cSld>
  <p:clrMapOvr>
    <a:masterClrMapping/>
  </p:clrMapOvr>
  <p:transition xmlns:p14="http://schemas.microsoft.com/office/powerpoint/2010/mai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602E4F2-FCCA-344C-B5CC-B01D941EC1F9}" type="slidenum">
              <a:rPr lang="en-US"/>
              <a:pPr>
                <a:defRPr/>
              </a:pPr>
              <a:t>‹#›</a:t>
            </a:fld>
            <a:endParaRPr lang="en-US"/>
          </a:p>
        </p:txBody>
      </p:sp>
    </p:spTree>
    <p:extLst>
      <p:ext uri="{BB962C8B-B14F-4D97-AF65-F5344CB8AC3E}">
        <p14:creationId xmlns:p14="http://schemas.microsoft.com/office/powerpoint/2010/main" val="114875167"/>
      </p:ext>
    </p:extLst>
  </p:cSld>
  <p:clrMapOvr>
    <a:masterClrMapping/>
  </p:clrMapOvr>
  <p:transition xmlns:p14="http://schemas.microsoft.com/office/powerpoint/2010/mai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solidFill>
                <a:srgbClr val="000000"/>
              </a:solidFill>
            </a:endParaRPr>
          </a:p>
        </p:txBody>
      </p:sp>
    </p:spTree>
    <p:extLst>
      <p:ext uri="{BB962C8B-B14F-4D97-AF65-F5344CB8AC3E}">
        <p14:creationId xmlns:p14="http://schemas.microsoft.com/office/powerpoint/2010/main" val="313127483"/>
      </p:ext>
    </p:extLst>
  </p:cSld>
  <p:clrMapOvr>
    <a:masterClrMapping/>
  </p:clrMapOvr>
  <p:transition xmlns:p14="http://schemas.microsoft.com/office/powerpoint/2010/mai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solidFill>
                <a:srgbClr val="000000"/>
              </a:solidFill>
            </a:endParaRPr>
          </a:p>
        </p:txBody>
      </p:sp>
    </p:spTree>
    <p:extLst>
      <p:ext uri="{BB962C8B-B14F-4D97-AF65-F5344CB8AC3E}">
        <p14:creationId xmlns:p14="http://schemas.microsoft.com/office/powerpoint/2010/main" val="2838063942"/>
      </p:ext>
    </p:extLst>
  </p:cSld>
  <p:clrMapOvr>
    <a:masterClrMapping/>
  </p:clrMapOvr>
  <p:transition xmlns:p14="http://schemas.microsoft.com/office/powerpoint/2010/mai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solidFill>
                <a:srgbClr val="000000"/>
              </a:solidFill>
            </a:endParaRPr>
          </a:p>
        </p:txBody>
      </p:sp>
    </p:spTree>
    <p:extLst>
      <p:ext uri="{BB962C8B-B14F-4D97-AF65-F5344CB8AC3E}">
        <p14:creationId xmlns:p14="http://schemas.microsoft.com/office/powerpoint/2010/main" val="2722994677"/>
      </p:ext>
    </p:extLst>
  </p:cSld>
  <p:clrMapOvr>
    <a:masterClrMapping/>
  </p:clrMapOvr>
  <p:transition xmlns:p14="http://schemas.microsoft.com/office/powerpoint/2010/mai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solidFill>
                <a:srgbClr val="000000"/>
              </a:solidFill>
            </a:endParaRPr>
          </a:p>
        </p:txBody>
      </p:sp>
    </p:spTree>
    <p:extLst>
      <p:ext uri="{BB962C8B-B14F-4D97-AF65-F5344CB8AC3E}">
        <p14:creationId xmlns:p14="http://schemas.microsoft.com/office/powerpoint/2010/main" val="4089818338"/>
      </p:ext>
    </p:extLst>
  </p:cSld>
  <p:clrMapOvr>
    <a:masterClrMapping/>
  </p:clrMapOvr>
  <p:transition xmlns:p14="http://schemas.microsoft.com/office/powerpoint/2010/mai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solidFill>
                <a:srgbClr val="000000"/>
              </a:solidFill>
            </a:endParaRPr>
          </a:p>
        </p:txBody>
      </p:sp>
    </p:spTree>
    <p:extLst>
      <p:ext uri="{BB962C8B-B14F-4D97-AF65-F5344CB8AC3E}">
        <p14:creationId xmlns:p14="http://schemas.microsoft.com/office/powerpoint/2010/main" val="2781889845"/>
      </p:ext>
    </p:extLst>
  </p:cSld>
  <p:clrMapOvr>
    <a:masterClrMapping/>
  </p:clrMapOvr>
  <p:transition xmlns:p14="http://schemas.microsoft.com/office/powerpoint/2010/mai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B5257E9-1746-E54D-95C6-2F9893C37837}" type="slidenum">
              <a:rPr lang="en-US"/>
              <a:pPr>
                <a:defRPr/>
              </a:pPr>
              <a:t>‹#›</a:t>
            </a:fld>
            <a:endParaRPr lang="en-US"/>
          </a:p>
        </p:txBody>
      </p:sp>
    </p:spTree>
    <p:extLst>
      <p:ext uri="{BB962C8B-B14F-4D97-AF65-F5344CB8AC3E}">
        <p14:creationId xmlns:p14="http://schemas.microsoft.com/office/powerpoint/2010/main" val="20673829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cs typeface="Arial" charset="0"/>
              </a:defRPr>
            </a:lvl1pPr>
          </a:lstStyle>
          <a:p>
            <a:pPr>
              <a:defRPr/>
            </a:pPr>
            <a:fld id="{A75979B3-F516-F445-A0D4-F70E62A48F43}" type="slidenum">
              <a:rPr lang="en-US"/>
              <a:pPr>
                <a:defRPr/>
              </a:pPr>
              <a:t>‹#›</a:t>
            </a:fld>
            <a:endParaRPr lang="en-US"/>
          </a:p>
        </p:txBody>
      </p:sp>
    </p:spTree>
    <p:extLst>
      <p:ext uri="{BB962C8B-B14F-4D97-AF65-F5344CB8AC3E}">
        <p14:creationId xmlns:p14="http://schemas.microsoft.com/office/powerpoint/2010/main" val="2330050386"/>
      </p:ext>
    </p:extLst>
  </p:cSld>
  <p:clrMapOvr>
    <a:masterClrMapping/>
  </p:clrMapOvr>
  <p:transition xmlns:p14="http://schemas.microsoft.com/office/powerpoint/2010/mai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cs typeface="Arial" charset="0"/>
              </a:defRPr>
            </a:lvl1pPr>
          </a:lstStyle>
          <a:p>
            <a:pPr>
              <a:defRPr/>
            </a:pPr>
            <a:fld id="{FA92A311-184C-8C4C-8BA1-854A059B1AFF}" type="slidenum">
              <a:rPr lang="en-US"/>
              <a:pPr>
                <a:defRPr/>
              </a:pPr>
              <a:t>‹#›</a:t>
            </a:fld>
            <a:endParaRPr lang="en-US"/>
          </a:p>
        </p:txBody>
      </p:sp>
    </p:spTree>
    <p:extLst>
      <p:ext uri="{BB962C8B-B14F-4D97-AF65-F5344CB8AC3E}">
        <p14:creationId xmlns:p14="http://schemas.microsoft.com/office/powerpoint/2010/main" val="33565792"/>
      </p:ext>
    </p:extLst>
  </p:cSld>
  <p:clrMapOvr>
    <a:masterClrMapping/>
  </p:clrMapOvr>
  <p:transition xmlns:p14="http://schemas.microsoft.com/office/powerpoint/2010/mai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cs typeface="Arial" charset="0"/>
              </a:defRPr>
            </a:lvl1pPr>
          </a:lstStyle>
          <a:p>
            <a:pPr>
              <a:defRPr/>
            </a:pPr>
            <a:fld id="{33E821F6-C008-5F49-91D9-A4B1E7330E97}" type="slidenum">
              <a:rPr lang="en-US"/>
              <a:pPr>
                <a:defRPr/>
              </a:pPr>
              <a:t>‹#›</a:t>
            </a:fld>
            <a:endParaRPr lang="en-US"/>
          </a:p>
        </p:txBody>
      </p:sp>
    </p:spTree>
    <p:extLst>
      <p:ext uri="{BB962C8B-B14F-4D97-AF65-F5344CB8AC3E}">
        <p14:creationId xmlns:p14="http://schemas.microsoft.com/office/powerpoint/2010/main" val="934014240"/>
      </p:ext>
    </p:extLst>
  </p:cSld>
  <p:clrMapOvr>
    <a:masterClrMapping/>
  </p:clrMapOvr>
  <p:transition xmlns:p14="http://schemas.microsoft.com/office/powerpoint/2010/mai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a:cs typeface="Arial" charset="0"/>
              </a:defRPr>
            </a:lvl1pPr>
          </a:lstStyle>
          <a:p>
            <a:pPr>
              <a:defRPr/>
            </a:pPr>
            <a:fld id="{A02B1BF4-5E39-294D-83E7-96DFDB7184FB}" type="slidenum">
              <a:rPr lang="en-US"/>
              <a:pPr>
                <a:defRPr/>
              </a:pPr>
              <a:t>‹#›</a:t>
            </a:fld>
            <a:endParaRPr lang="en-US"/>
          </a:p>
        </p:txBody>
      </p:sp>
    </p:spTree>
    <p:extLst>
      <p:ext uri="{BB962C8B-B14F-4D97-AF65-F5344CB8AC3E}">
        <p14:creationId xmlns:p14="http://schemas.microsoft.com/office/powerpoint/2010/main" val="171442369"/>
      </p:ext>
    </p:extLst>
  </p:cSld>
  <p:clrMapOvr>
    <a:masterClrMapping/>
  </p:clrMapOvr>
  <p:transition xmlns:p14="http://schemas.microsoft.com/office/powerpoint/2010/mai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a:cs typeface="Arial" charset="0"/>
              </a:defRPr>
            </a:lvl1pPr>
          </a:lstStyle>
          <a:p>
            <a:pPr>
              <a:defRPr/>
            </a:pPr>
            <a:fld id="{932A1C31-5356-D441-9BFC-213728235382}" type="slidenum">
              <a:rPr lang="en-US"/>
              <a:pPr>
                <a:defRPr/>
              </a:pPr>
              <a:t>‹#›</a:t>
            </a:fld>
            <a:endParaRPr lang="en-US"/>
          </a:p>
        </p:txBody>
      </p:sp>
    </p:spTree>
    <p:extLst>
      <p:ext uri="{BB962C8B-B14F-4D97-AF65-F5344CB8AC3E}">
        <p14:creationId xmlns:p14="http://schemas.microsoft.com/office/powerpoint/2010/main" val="112402692"/>
      </p:ext>
    </p:extLst>
  </p:cSld>
  <p:clrMapOvr>
    <a:masterClrMapping/>
  </p:clrMapOvr>
  <p:transition xmlns:p14="http://schemas.microsoft.com/office/powerpoint/2010/mai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a:cs typeface="Arial" charset="0"/>
              </a:defRPr>
            </a:lvl1pPr>
          </a:lstStyle>
          <a:p>
            <a:pPr>
              <a:defRPr/>
            </a:pPr>
            <a:fld id="{B3D59F6D-8A29-6E44-B82A-C4EC02796791}" type="slidenum">
              <a:rPr lang="en-US"/>
              <a:pPr>
                <a:defRPr/>
              </a:pPr>
              <a:t>‹#›</a:t>
            </a:fld>
            <a:endParaRPr lang="en-US"/>
          </a:p>
        </p:txBody>
      </p:sp>
    </p:spTree>
    <p:extLst>
      <p:ext uri="{BB962C8B-B14F-4D97-AF65-F5344CB8AC3E}">
        <p14:creationId xmlns:p14="http://schemas.microsoft.com/office/powerpoint/2010/main" val="2967210701"/>
      </p:ext>
    </p:extLst>
  </p:cSld>
  <p:clrMapOvr>
    <a:masterClrMapping/>
  </p:clrMapOvr>
  <p:transition xmlns:p14="http://schemas.microsoft.com/office/powerpoint/2010/mai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cs typeface="Arial" charset="0"/>
              </a:defRPr>
            </a:lvl1pPr>
          </a:lstStyle>
          <a:p>
            <a:pPr>
              <a:defRPr/>
            </a:pPr>
            <a:fld id="{AD0BB07E-8E9B-684F-9812-ADF3B68F84FA}" type="slidenum">
              <a:rPr lang="en-US"/>
              <a:pPr>
                <a:defRPr/>
              </a:pPr>
              <a:t>‹#›</a:t>
            </a:fld>
            <a:endParaRPr lang="en-US"/>
          </a:p>
        </p:txBody>
      </p:sp>
    </p:spTree>
    <p:extLst>
      <p:ext uri="{BB962C8B-B14F-4D97-AF65-F5344CB8AC3E}">
        <p14:creationId xmlns:p14="http://schemas.microsoft.com/office/powerpoint/2010/main" val="3943992849"/>
      </p:ext>
    </p:extLst>
  </p:cSld>
  <p:clrMapOvr>
    <a:masterClrMapping/>
  </p:clrMapOvr>
  <p:transition xmlns:p14="http://schemas.microsoft.com/office/powerpoint/2010/mai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cs typeface="Arial" charset="0"/>
              </a:defRPr>
            </a:lvl1pPr>
          </a:lstStyle>
          <a:p>
            <a:pPr>
              <a:defRPr/>
            </a:pPr>
            <a:fld id="{9E9D3B7F-8ABF-8349-A902-5315AA387668}" type="slidenum">
              <a:rPr lang="en-US"/>
              <a:pPr>
                <a:defRPr/>
              </a:pPr>
              <a:t>‹#›</a:t>
            </a:fld>
            <a:endParaRPr lang="en-US"/>
          </a:p>
        </p:txBody>
      </p:sp>
    </p:spTree>
    <p:extLst>
      <p:ext uri="{BB962C8B-B14F-4D97-AF65-F5344CB8AC3E}">
        <p14:creationId xmlns:p14="http://schemas.microsoft.com/office/powerpoint/2010/main" val="3308302671"/>
      </p:ext>
    </p:extLst>
  </p:cSld>
  <p:clrMapOvr>
    <a:masterClrMapping/>
  </p:clrMapOvr>
  <p:transition xmlns:p14="http://schemas.microsoft.com/office/powerpoint/2010/mai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cs typeface="Arial" charset="0"/>
              </a:defRPr>
            </a:lvl1pPr>
          </a:lstStyle>
          <a:p>
            <a:pPr>
              <a:defRPr/>
            </a:pPr>
            <a:fld id="{B14E7CC3-ED96-0C48-9CBD-40D653DFF0BD}" type="slidenum">
              <a:rPr lang="en-US"/>
              <a:pPr>
                <a:defRPr/>
              </a:pPr>
              <a:t>‹#›</a:t>
            </a:fld>
            <a:endParaRPr lang="en-US"/>
          </a:p>
        </p:txBody>
      </p:sp>
    </p:spTree>
    <p:extLst>
      <p:ext uri="{BB962C8B-B14F-4D97-AF65-F5344CB8AC3E}">
        <p14:creationId xmlns:p14="http://schemas.microsoft.com/office/powerpoint/2010/main" val="3501947623"/>
      </p:ext>
    </p:extLst>
  </p:cSld>
  <p:clrMapOvr>
    <a:masterClrMapping/>
  </p:clrMapOvr>
  <p:transition xmlns:p14="http://schemas.microsoft.com/office/powerpoint/2010/mai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cs typeface="Arial" charset="0"/>
              </a:defRPr>
            </a:lvl1pPr>
          </a:lstStyle>
          <a:p>
            <a:pPr>
              <a:defRPr/>
            </a:pPr>
            <a:fld id="{39FD7577-C4B6-4840-B70B-D51BEE0DAAF9}" type="slidenum">
              <a:rPr lang="en-US"/>
              <a:pPr>
                <a:defRPr/>
              </a:pPr>
              <a:t>‹#›</a:t>
            </a:fld>
            <a:endParaRPr lang="en-US"/>
          </a:p>
        </p:txBody>
      </p:sp>
    </p:spTree>
    <p:extLst>
      <p:ext uri="{BB962C8B-B14F-4D97-AF65-F5344CB8AC3E}">
        <p14:creationId xmlns:p14="http://schemas.microsoft.com/office/powerpoint/2010/main" val="3391345487"/>
      </p:ext>
    </p:extLst>
  </p:cSld>
  <p:clrMapOvr>
    <a:masterClrMapping/>
  </p:clrMapOvr>
  <p:transition xmlns:p14="http://schemas.microsoft.com/office/powerpoint/2010/mai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7350C5-49B7-8D4A-8DA1-B2D21DB35F8A}" type="slidenum">
              <a:rPr lang="en-US"/>
              <a:pPr>
                <a:defRPr/>
              </a:pPr>
              <a:t>‹#›</a:t>
            </a:fld>
            <a:endParaRPr lang="en-US"/>
          </a:p>
        </p:txBody>
      </p:sp>
    </p:spTree>
    <p:extLst>
      <p:ext uri="{BB962C8B-B14F-4D97-AF65-F5344CB8AC3E}">
        <p14:creationId xmlns:p14="http://schemas.microsoft.com/office/powerpoint/2010/main" val="42566871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cs typeface="Arial" charset="0"/>
              </a:defRPr>
            </a:lvl1pPr>
          </a:lstStyle>
          <a:p>
            <a:pPr>
              <a:defRPr/>
            </a:pPr>
            <a:fld id="{8BC42643-D698-6449-B0ED-3F0D8DD5EA58}" type="slidenum">
              <a:rPr lang="en-US"/>
              <a:pPr>
                <a:defRPr/>
              </a:pPr>
              <a:t>‹#›</a:t>
            </a:fld>
            <a:endParaRPr lang="en-US"/>
          </a:p>
        </p:txBody>
      </p:sp>
    </p:spTree>
    <p:extLst>
      <p:ext uri="{BB962C8B-B14F-4D97-AF65-F5344CB8AC3E}">
        <p14:creationId xmlns:p14="http://schemas.microsoft.com/office/powerpoint/2010/main" val="3265969393"/>
      </p:ext>
    </p:extLst>
  </p:cSld>
  <p:clrMapOvr>
    <a:masterClrMapping/>
  </p:clrMapOvr>
  <p:transition xmlns:p14="http://schemas.microsoft.com/office/powerpoint/2010/mai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6748F8BD-1844-FC4A-B502-C1EE20C3A512}" type="slidenum">
              <a:rPr lang="en-US"/>
              <a:pPr>
                <a:defRPr/>
              </a:pPr>
              <a:t>‹#›</a:t>
            </a:fld>
            <a:endParaRPr lang="en-US"/>
          </a:p>
        </p:txBody>
      </p:sp>
    </p:spTree>
    <p:extLst>
      <p:ext uri="{BB962C8B-B14F-4D97-AF65-F5344CB8AC3E}">
        <p14:creationId xmlns:p14="http://schemas.microsoft.com/office/powerpoint/2010/main" val="4099921508"/>
      </p:ext>
    </p:extLst>
  </p:cSld>
  <p:clrMapOvr>
    <a:masterClrMapping/>
  </p:clrMapOvr>
  <p:transition xmlns:p14="http://schemas.microsoft.com/office/powerpoint/2010/mai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7E8B305B-224A-6248-AF08-68A9F5CC21AA}" type="slidenum">
              <a:rPr lang="en-US"/>
              <a:pPr>
                <a:defRPr/>
              </a:pPr>
              <a:t>‹#›</a:t>
            </a:fld>
            <a:endParaRPr lang="en-US"/>
          </a:p>
        </p:txBody>
      </p:sp>
    </p:spTree>
    <p:extLst>
      <p:ext uri="{BB962C8B-B14F-4D97-AF65-F5344CB8AC3E}">
        <p14:creationId xmlns:p14="http://schemas.microsoft.com/office/powerpoint/2010/main" val="2759799804"/>
      </p:ext>
    </p:extLst>
  </p:cSld>
  <p:clrMapOvr>
    <a:masterClrMapping/>
  </p:clrMapOvr>
  <p:transition xmlns:p14="http://schemas.microsoft.com/office/powerpoint/2010/mai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8B2D3825-9851-D54C-B4A8-71656848A67F}" type="slidenum">
              <a:rPr lang="en-US"/>
              <a:pPr>
                <a:defRPr/>
              </a:pPr>
              <a:t>‹#›</a:t>
            </a:fld>
            <a:endParaRPr lang="en-US"/>
          </a:p>
        </p:txBody>
      </p:sp>
    </p:spTree>
    <p:extLst>
      <p:ext uri="{BB962C8B-B14F-4D97-AF65-F5344CB8AC3E}">
        <p14:creationId xmlns:p14="http://schemas.microsoft.com/office/powerpoint/2010/main" val="1815653433"/>
      </p:ext>
    </p:extLst>
  </p:cSld>
  <p:clrMapOvr>
    <a:masterClrMapping/>
  </p:clrMapOvr>
  <p:transition xmlns:p14="http://schemas.microsoft.com/office/powerpoint/2010/mai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EE894D55-4347-DD4B-80EB-16B18A9E2A67}" type="slidenum">
              <a:rPr lang="en-US"/>
              <a:pPr>
                <a:defRPr/>
              </a:pPr>
              <a:t>‹#›</a:t>
            </a:fld>
            <a:endParaRPr lang="en-US"/>
          </a:p>
        </p:txBody>
      </p:sp>
    </p:spTree>
    <p:extLst>
      <p:ext uri="{BB962C8B-B14F-4D97-AF65-F5344CB8AC3E}">
        <p14:creationId xmlns:p14="http://schemas.microsoft.com/office/powerpoint/2010/main" val="3666528853"/>
      </p:ext>
    </p:extLst>
  </p:cSld>
  <p:clrMapOvr>
    <a:masterClrMapping/>
  </p:clrMapOvr>
  <p:transition xmlns:p14="http://schemas.microsoft.com/office/powerpoint/2010/mai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8647CC66-6CC8-8045-8ADB-FCBCF27632A6}" type="slidenum">
              <a:rPr lang="en-US"/>
              <a:pPr>
                <a:defRPr/>
              </a:pPr>
              <a:t>‹#›</a:t>
            </a:fld>
            <a:endParaRPr lang="en-US"/>
          </a:p>
        </p:txBody>
      </p:sp>
    </p:spTree>
    <p:extLst>
      <p:ext uri="{BB962C8B-B14F-4D97-AF65-F5344CB8AC3E}">
        <p14:creationId xmlns:p14="http://schemas.microsoft.com/office/powerpoint/2010/main" val="300244793"/>
      </p:ext>
    </p:extLst>
  </p:cSld>
  <p:clrMapOvr>
    <a:masterClrMapping/>
  </p:clrMapOvr>
  <p:transition xmlns:p14="http://schemas.microsoft.com/office/powerpoint/2010/mai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A786FA25-6547-D34A-B365-9FA457289839}" type="slidenum">
              <a:rPr lang="en-US"/>
              <a:pPr>
                <a:defRPr/>
              </a:pPr>
              <a:t>‹#›</a:t>
            </a:fld>
            <a:endParaRPr lang="en-US"/>
          </a:p>
        </p:txBody>
      </p:sp>
    </p:spTree>
    <p:extLst>
      <p:ext uri="{BB962C8B-B14F-4D97-AF65-F5344CB8AC3E}">
        <p14:creationId xmlns:p14="http://schemas.microsoft.com/office/powerpoint/2010/main" val="535750369"/>
      </p:ext>
    </p:extLst>
  </p:cSld>
  <p:clrMapOvr>
    <a:masterClrMapping/>
  </p:clrMapOvr>
  <p:transition xmlns:p14="http://schemas.microsoft.com/office/powerpoint/2010/mai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6C7EE2C1-0811-6247-B32E-893E9A710044}" type="slidenum">
              <a:rPr lang="en-US"/>
              <a:pPr>
                <a:defRPr/>
              </a:pPr>
              <a:t>‹#›</a:t>
            </a:fld>
            <a:endParaRPr lang="en-US"/>
          </a:p>
        </p:txBody>
      </p:sp>
    </p:spTree>
    <p:extLst>
      <p:ext uri="{BB962C8B-B14F-4D97-AF65-F5344CB8AC3E}">
        <p14:creationId xmlns:p14="http://schemas.microsoft.com/office/powerpoint/2010/main" val="554952074"/>
      </p:ext>
    </p:extLst>
  </p:cSld>
  <p:clrMapOvr>
    <a:masterClrMapping/>
  </p:clrMapOvr>
  <p:transition xmlns:p14="http://schemas.microsoft.com/office/powerpoint/2010/mai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D2E323E8-8F95-1546-B1C5-82F1B0C9089C}" type="slidenum">
              <a:rPr lang="en-US"/>
              <a:pPr>
                <a:defRPr/>
              </a:pPr>
              <a:t>‹#›</a:t>
            </a:fld>
            <a:endParaRPr lang="en-US"/>
          </a:p>
        </p:txBody>
      </p:sp>
    </p:spTree>
    <p:extLst>
      <p:ext uri="{BB962C8B-B14F-4D97-AF65-F5344CB8AC3E}">
        <p14:creationId xmlns:p14="http://schemas.microsoft.com/office/powerpoint/2010/main" val="1953513841"/>
      </p:ext>
    </p:extLst>
  </p:cSld>
  <p:clrMapOvr>
    <a:masterClrMapping/>
  </p:clrMapOvr>
  <p:transition xmlns:p14="http://schemas.microsoft.com/office/powerpoint/2010/mai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1EDA0D4B-EED5-0C42-8271-7707F8B4269F}" type="slidenum">
              <a:rPr lang="en-US"/>
              <a:pPr>
                <a:defRPr/>
              </a:pPr>
              <a:t>‹#›</a:t>
            </a:fld>
            <a:endParaRPr lang="en-US"/>
          </a:p>
        </p:txBody>
      </p:sp>
    </p:spTree>
    <p:extLst>
      <p:ext uri="{BB962C8B-B14F-4D97-AF65-F5344CB8AC3E}">
        <p14:creationId xmlns:p14="http://schemas.microsoft.com/office/powerpoint/2010/main" val="2819117968"/>
      </p:ext>
    </p:extLst>
  </p:cSld>
  <p:clrMapOvr>
    <a:masterClrMapping/>
  </p:clrMapOvr>
  <p:transition xmlns:p14="http://schemas.microsoft.com/office/powerpoint/2010/mai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1498A5-3F52-F74B-91F5-60AB637B94F9}" type="slidenum">
              <a:rPr lang="en-US"/>
              <a:pPr>
                <a:defRPr/>
              </a:pPr>
              <a:t>‹#›</a:t>
            </a:fld>
            <a:endParaRPr lang="en-US"/>
          </a:p>
        </p:txBody>
      </p:sp>
    </p:spTree>
    <p:extLst>
      <p:ext uri="{BB962C8B-B14F-4D97-AF65-F5344CB8AC3E}">
        <p14:creationId xmlns:p14="http://schemas.microsoft.com/office/powerpoint/2010/main" val="31319398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D30065E6-2917-024B-8FF4-D22543EA9546}" type="slidenum">
              <a:rPr lang="en-US"/>
              <a:pPr>
                <a:defRPr/>
              </a:pPr>
              <a:t>‹#›</a:t>
            </a:fld>
            <a:endParaRPr lang="en-US"/>
          </a:p>
        </p:txBody>
      </p:sp>
    </p:spTree>
    <p:extLst>
      <p:ext uri="{BB962C8B-B14F-4D97-AF65-F5344CB8AC3E}">
        <p14:creationId xmlns:p14="http://schemas.microsoft.com/office/powerpoint/2010/main" val="2831901937"/>
      </p:ext>
    </p:extLst>
  </p:cSld>
  <p:clrMapOvr>
    <a:masterClrMapping/>
  </p:clrMapOvr>
  <p:transition xmlns:p14="http://schemas.microsoft.com/office/powerpoint/2010/mai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79D5B0F0-CA98-7548-BC10-A1F79D0CC5CD}" type="slidenum">
              <a:rPr lang="en-US"/>
              <a:pPr>
                <a:defRPr/>
              </a:pPr>
              <a:t>‹#›</a:t>
            </a:fld>
            <a:endParaRPr lang="en-US"/>
          </a:p>
        </p:txBody>
      </p:sp>
    </p:spTree>
    <p:extLst>
      <p:ext uri="{BB962C8B-B14F-4D97-AF65-F5344CB8AC3E}">
        <p14:creationId xmlns:p14="http://schemas.microsoft.com/office/powerpoint/2010/main" val="2157288429"/>
      </p:ext>
    </p:extLst>
  </p:cSld>
  <p:clrMapOvr>
    <a:masterClrMapping/>
  </p:clrMapOvr>
  <p:transition xmlns:p14="http://schemas.microsoft.com/office/powerpoint/2010/mai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082705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610650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29266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040879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612595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972099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578920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00835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33993A-FAFB-E641-921A-EE01512956D7}" type="slidenum">
              <a:rPr lang="en-US"/>
              <a:pPr>
                <a:defRPr/>
              </a:pPr>
              <a:t>‹#›</a:t>
            </a:fld>
            <a:endParaRPr lang="en-US"/>
          </a:p>
        </p:txBody>
      </p:sp>
    </p:spTree>
    <p:extLst>
      <p:ext uri="{BB962C8B-B14F-4D97-AF65-F5344CB8AC3E}">
        <p14:creationId xmlns:p14="http://schemas.microsoft.com/office/powerpoint/2010/main" val="30257041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256182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576152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822035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78373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908790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23/9/15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984901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23/9/15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825312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23/9/15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406479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23/9/15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149433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23/9/15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39452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5AE225-E629-5140-9687-96C36DF03A4B}" type="slidenum">
              <a:rPr lang="en-US"/>
              <a:pPr>
                <a:defRPr/>
              </a:pPr>
              <a:t>‹#›</a:t>
            </a:fld>
            <a:endParaRPr lang="en-US"/>
          </a:p>
        </p:txBody>
      </p:sp>
    </p:spTree>
    <p:extLst>
      <p:ext uri="{BB962C8B-B14F-4D97-AF65-F5344CB8AC3E}">
        <p14:creationId xmlns:p14="http://schemas.microsoft.com/office/powerpoint/2010/main" val="25286586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23/9/15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943749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23/9/15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282545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23/9/15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907785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23/9/15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74214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23/9/15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523103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23/9/15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356212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39403204"/>
      </p:ext>
    </p:extLst>
  </p:cSld>
  <p:clrMapOvr>
    <a:masterClrMapping/>
  </p:clrMapOvr>
  <p:transition xmlns:p14="http://schemas.microsoft.com/office/powerpoint/2010/mai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5107464"/>
      </p:ext>
    </p:extLst>
  </p:cSld>
  <p:clrMapOvr>
    <a:masterClrMapping/>
  </p:clrMapOvr>
  <p:transition xmlns:p14="http://schemas.microsoft.com/office/powerpoint/2010/mai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71003356"/>
      </p:ext>
    </p:extLst>
  </p:cSld>
  <p:clrMapOvr>
    <a:masterClrMapping/>
  </p:clrMapOvr>
  <p:transition xmlns:p14="http://schemas.microsoft.com/office/powerpoint/2010/mai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8218059"/>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08.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theme" Target="../theme/theme11.xml"/><Relationship Id="rId13" Type="http://schemas.openxmlformats.org/officeDocument/2006/relationships/image" Target="../media/image1.jpeg"/><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0.xml"/><Relationship Id="rId12" Type="http://schemas.openxmlformats.org/officeDocument/2006/relationships/theme" Target="../theme/theme12.xml"/><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1.xml"/><Relationship Id="rId12" Type="http://schemas.openxmlformats.org/officeDocument/2006/relationships/theme" Target="../theme/theme13.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slideLayout" Target="../slideLayouts/slideLayout57.xml"/><Relationship Id="rId14" Type="http://schemas.openxmlformats.org/officeDocument/2006/relationships/slideLayout" Target="../slideLayouts/slideLayout58.xml"/><Relationship Id="rId15" Type="http://schemas.openxmlformats.org/officeDocument/2006/relationships/slideLayout" Target="../slideLayouts/slideLayout59.xml"/><Relationship Id="rId16" Type="http://schemas.openxmlformats.org/officeDocument/2006/relationships/slideLayout" Target="../slideLayouts/slideLayout60.xml"/><Relationship Id="rId17"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theme" Target="../theme/theme6.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Relationship Id="rId14" Type="http://schemas.openxmlformats.org/officeDocument/2006/relationships/theme" Target="../theme/theme7.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theme" Target="../theme/theme8.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theme" Target="../theme/theme9.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Geneva" charset="0"/>
              </a:defRPr>
            </a:lvl1pPr>
          </a:lstStyle>
          <a:p>
            <a:pPr>
              <a:defRPr/>
            </a:pPr>
            <a:fld id="{347FB69C-1D17-4D4F-9333-9ECC21D5EE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i="1">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i="1">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i="1">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i="1">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000000"/>
              </a:solidFill>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a:defRPr/>
            </a:pPr>
            <a:fld id="{85AC363F-2272-504F-B24B-EB9BC61A691D}" type="slidenum">
              <a:rPr lang="en-US"/>
              <a:pPr>
                <a:defRPr/>
              </a:pPr>
              <a:t>‹#›</a:t>
            </a:fld>
            <a:endParaRPr lang="en-US"/>
          </a:p>
        </p:txBody>
      </p:sp>
    </p:spTree>
    <p:extLst>
      <p:ext uri="{BB962C8B-B14F-4D97-AF65-F5344CB8AC3E}">
        <p14:creationId xmlns:p14="http://schemas.microsoft.com/office/powerpoint/2010/main" val="54713532"/>
      </p:ext>
    </p:extLst>
  </p:cSld>
  <p:clrMap bg1="lt1" tx1="dk1" bg2="lt2" tx2="dk2" accent1="accent1" accent2="accent2" accent3="accent3" accent4="accent4" accent5="accent5" accent6="accent6" hlink="hlink" folHlink="folHlink"/>
  <p:sldLayoutIdLst>
    <p:sldLayoutId id="2147484111" r:id="rId1"/>
  </p:sldLayoutIdLst>
  <p:transition xmlns:p14="http://schemas.microsoft.com/office/powerpoint/2010/mai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470541446"/>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effectLst/>
                <a:cs typeface="+mn-cs"/>
              </a:defRPr>
            </a:lvl1pPr>
          </a:lstStyle>
          <a:p>
            <a:pPr>
              <a:defRPr/>
            </a:pPr>
            <a:fld id="{D217E86E-71DA-A242-A3A1-81D0483E43F1}" type="slidenum">
              <a:rPr lang="en-US"/>
              <a:pPr>
                <a:defRPr/>
              </a:pPr>
              <a:t>‹#›</a:t>
            </a:fld>
            <a:endParaRPr lang="en-US"/>
          </a:p>
        </p:txBody>
      </p:sp>
    </p:spTree>
    <p:extLst>
      <p:ext uri="{BB962C8B-B14F-4D97-AF65-F5344CB8AC3E}">
        <p14:creationId xmlns:p14="http://schemas.microsoft.com/office/powerpoint/2010/main" val="3293220966"/>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000000"/>
              </a:solidFill>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a:defRPr/>
            </a:pPr>
            <a:fld id="{25DA176D-4EF2-3640-B13A-D8B8863704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4414256"/>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ransition xmlns:p14="http://schemas.microsoft.com/office/powerpoint/2010/mai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3800475" y="1789113"/>
            <a:ext cx="5340350" cy="5056187"/>
            <a:chOff x="2394" y="1127"/>
            <a:chExt cx="3364" cy="3185"/>
          </a:xfrm>
        </p:grpSpPr>
        <p:sp>
          <p:nvSpPr>
            <p:cNvPr id="12185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6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12186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6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6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6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6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6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6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6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6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8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8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8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8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12188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12188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12188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8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8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8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9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12189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9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28" charset="0"/>
                <a:ea typeface="+mn-ea"/>
                <a:cs typeface="+mn-cs"/>
              </a:endParaRPr>
            </a:p>
          </p:txBody>
        </p:sp>
      </p:grpSp>
      <p:sp>
        <p:nvSpPr>
          <p:cNvPr id="12189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189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9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n-lt"/>
                <a:ea typeface="+mn-ea"/>
                <a:cs typeface="+mn-cs"/>
              </a:defRPr>
            </a:lvl1pPr>
          </a:lstStyle>
          <a:p>
            <a:pPr>
              <a:defRPr/>
            </a:pPr>
            <a:endParaRPr lang="en-US"/>
          </a:p>
        </p:txBody>
      </p:sp>
      <p:sp>
        <p:nvSpPr>
          <p:cNvPr id="12189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n-lt"/>
                <a:ea typeface="+mn-ea"/>
                <a:cs typeface="+mn-cs"/>
              </a:defRPr>
            </a:lvl1pPr>
          </a:lstStyle>
          <a:p>
            <a:pPr>
              <a:defRPr/>
            </a:pPr>
            <a:endParaRPr lang="en-US"/>
          </a:p>
        </p:txBody>
      </p:sp>
      <p:sp>
        <p:nvSpPr>
          <p:cNvPr id="12189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cs typeface="Geneva" charset="0"/>
              </a:defRPr>
            </a:lvl1pPr>
          </a:lstStyle>
          <a:p>
            <a:pPr>
              <a:defRPr/>
            </a:pPr>
            <a:fld id="{C9E832EA-7B83-B848-A9E6-6CBA0FC07B7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1"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Geneva" pitchFamily="-108" charset="-128"/>
          <a:cs typeface="Geneva"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Geneva" pitchFamily="-108" charset="-128"/>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5pPr>
      <a:lvl6pPr marL="25146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24" name="Oval 7"/>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2" name="Oval 17"/>
              <p:cNvSpPr>
                <a:spLocks noChangeArrowheads="1"/>
              </p:cNvSpPr>
              <p:nvPr userDrawn="1"/>
            </p:nvSpPr>
            <p:spPr bwMode="auto">
              <a:xfrm>
                <a:off x="240" y="240"/>
                <a:ext cx="2451"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a:defRPr/>
            </a:pPr>
            <a:endParaRPr lang="en-US"/>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a:defRPr/>
            </a:pPr>
            <a:endParaRPr lang="en-US"/>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cs typeface="Geneva" charset="0"/>
              </a:defRPr>
            </a:lvl1pPr>
          </a:lstStyle>
          <a:p>
            <a:pPr>
              <a:defRPr/>
            </a:pPr>
            <a:fld id="{69894AFA-E2B1-6145-AFEF-08836378DD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2"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5519738 w 4346"/>
              <a:gd name="T1" fmla="*/ 15875 h 108"/>
              <a:gd name="T2" fmla="*/ 6440488 w 4346"/>
              <a:gd name="T3" fmla="*/ 26988 h 108"/>
              <a:gd name="T4" fmla="*/ 6815138 w 4346"/>
              <a:gd name="T5" fmla="*/ 47625 h 108"/>
              <a:gd name="T6" fmla="*/ 6815138 w 4346"/>
              <a:gd name="T7" fmla="*/ 79375 h 108"/>
              <a:gd name="T8" fmla="*/ 6872288 w 4346"/>
              <a:gd name="T9" fmla="*/ 115888 h 108"/>
              <a:gd name="T10" fmla="*/ 6834188 w 4346"/>
              <a:gd name="T11" fmla="*/ 141288 h 108"/>
              <a:gd name="T12" fmla="*/ 6480176 w 4346"/>
              <a:gd name="T13" fmla="*/ 157163 h 108"/>
              <a:gd name="T14" fmla="*/ 5834063 w 4346"/>
              <a:gd name="T15" fmla="*/ 157163 h 108"/>
              <a:gd name="T16" fmla="*/ 4967288 w 4346"/>
              <a:gd name="T17" fmla="*/ 149225 h 108"/>
              <a:gd name="T18" fmla="*/ 3811588 w 4346"/>
              <a:gd name="T19" fmla="*/ 149225 h 108"/>
              <a:gd name="T20" fmla="*/ 2751138 w 4346"/>
              <a:gd name="T21" fmla="*/ 155575 h 108"/>
              <a:gd name="T22" fmla="*/ 1042988 w 4346"/>
              <a:gd name="T23" fmla="*/ 161925 h 108"/>
              <a:gd name="T24" fmla="*/ 1588 w 4346"/>
              <a:gd name="T25" fmla="*/ 147638 h 108"/>
              <a:gd name="T26" fmla="*/ 0 w 4346"/>
              <a:gd name="T27" fmla="*/ 20638 h 108"/>
              <a:gd name="T28" fmla="*/ 1042988 w 4346"/>
              <a:gd name="T29" fmla="*/ 19050 h 108"/>
              <a:gd name="T30" fmla="*/ 2141538 w 4346"/>
              <a:gd name="T31" fmla="*/ 11113 h 108"/>
              <a:gd name="T32" fmla="*/ 3595688 w 4346"/>
              <a:gd name="T33" fmla="*/ 14288 h 108"/>
              <a:gd name="T34" fmla="*/ 4498976 w 4346"/>
              <a:gd name="T35" fmla="*/ 12700 h 108"/>
              <a:gd name="T36" fmla="*/ 5519738 w 4346"/>
              <a:gd name="T37" fmla="*/ 15875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7891" name="Freeform 3"/>
          <p:cNvSpPr>
            <a:spLocks/>
          </p:cNvSpPr>
          <p:nvPr/>
        </p:nvSpPr>
        <p:spPr bwMode="auto">
          <a:xfrm>
            <a:off x="198438" y="152400"/>
            <a:ext cx="715962" cy="6400800"/>
          </a:xfrm>
          <a:custGeom>
            <a:avLst/>
            <a:gdLst>
              <a:gd name="T0" fmla="*/ 69731 w 883"/>
              <a:gd name="T1" fmla="*/ 4979091 h 4115"/>
              <a:gd name="T2" fmla="*/ 64055 w 883"/>
              <a:gd name="T3" fmla="*/ 4246460 h 4115"/>
              <a:gd name="T4" fmla="*/ 51893 w 883"/>
              <a:gd name="T5" fmla="*/ 3280507 h 4115"/>
              <a:gd name="T6" fmla="*/ 81894 w 883"/>
              <a:gd name="T7" fmla="*/ 2745422 h 4115"/>
              <a:gd name="T8" fmla="*/ 64055 w 883"/>
              <a:gd name="T9" fmla="*/ 1768581 h 4115"/>
              <a:gd name="T10" fmla="*/ 27568 w 883"/>
              <a:gd name="T11" fmla="*/ 1012617 h 4115"/>
              <a:gd name="T12" fmla="*/ 15406 w 883"/>
              <a:gd name="T13" fmla="*/ 441756 h 4115"/>
              <a:gd name="T14" fmla="*/ 39731 w 883"/>
              <a:gd name="T15" fmla="*/ 69997 h 4115"/>
              <a:gd name="T16" fmla="*/ 99732 w 883"/>
              <a:gd name="T17" fmla="*/ 23332 h 4115"/>
              <a:gd name="T18" fmla="*/ 197031 w 883"/>
              <a:gd name="T19" fmla="*/ 57553 h 4115"/>
              <a:gd name="T20" fmla="*/ 287844 w 883"/>
              <a:gd name="T21" fmla="*/ 23332 h 4115"/>
              <a:gd name="T22" fmla="*/ 415144 w 883"/>
              <a:gd name="T23" fmla="*/ 10888 h 4115"/>
              <a:gd name="T24" fmla="*/ 573256 w 883"/>
              <a:gd name="T25" fmla="*/ 93329 h 4115"/>
              <a:gd name="T26" fmla="*/ 646231 w 883"/>
              <a:gd name="T27" fmla="*/ 220878 h 4115"/>
              <a:gd name="T28" fmla="*/ 639744 w 883"/>
              <a:gd name="T29" fmla="*/ 499309 h 4115"/>
              <a:gd name="T30" fmla="*/ 651907 w 883"/>
              <a:gd name="T31" fmla="*/ 1023506 h 4115"/>
              <a:gd name="T32" fmla="*/ 688394 w 883"/>
              <a:gd name="T33" fmla="*/ 1628588 h 4115"/>
              <a:gd name="T34" fmla="*/ 676231 w 883"/>
              <a:gd name="T35" fmla="*/ 2466991 h 4115"/>
              <a:gd name="T36" fmla="*/ 658393 w 883"/>
              <a:gd name="T37" fmla="*/ 3420500 h 4115"/>
              <a:gd name="T38" fmla="*/ 712719 w 883"/>
              <a:gd name="T39" fmla="*/ 4374010 h 4115"/>
              <a:gd name="T40" fmla="*/ 676231 w 883"/>
              <a:gd name="T41" fmla="*/ 5178193 h 4115"/>
              <a:gd name="T42" fmla="*/ 682718 w 883"/>
              <a:gd name="T43" fmla="*/ 6155034 h 4115"/>
              <a:gd name="T44" fmla="*/ 646231 w 883"/>
              <a:gd name="T45" fmla="*/ 6305916 h 4115"/>
              <a:gd name="T46" fmla="*/ 506768 w 883"/>
              <a:gd name="T47" fmla="*/ 6352580 h 4115"/>
              <a:gd name="T48" fmla="*/ 348656 w 883"/>
              <a:gd name="T49" fmla="*/ 6282584 h 4115"/>
              <a:gd name="T50" fmla="*/ 203518 w 883"/>
              <a:gd name="T51" fmla="*/ 6329248 h 4115"/>
              <a:gd name="T52" fmla="*/ 99732 w 883"/>
              <a:gd name="T53" fmla="*/ 6399245 h 4115"/>
              <a:gd name="T54" fmla="*/ 15406 w 883"/>
              <a:gd name="T55" fmla="*/ 6318360 h 4115"/>
              <a:gd name="T56" fmla="*/ 8919 w 883"/>
              <a:gd name="T57" fmla="*/ 6027485 h 4115"/>
              <a:gd name="T58" fmla="*/ 51893 w 883"/>
              <a:gd name="T59" fmla="*/ 5596617 h 4115"/>
              <a:gd name="T60" fmla="*/ 69731 w 883"/>
              <a:gd name="T61" fmla="*/ 4979091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7892" name="Freeform 4"/>
          <p:cNvSpPr>
            <a:spLocks/>
          </p:cNvSpPr>
          <p:nvPr/>
        </p:nvSpPr>
        <p:spPr bwMode="invGray">
          <a:xfrm>
            <a:off x="323850" y="1157288"/>
            <a:ext cx="152400" cy="914400"/>
          </a:xfrm>
          <a:custGeom>
            <a:avLst/>
            <a:gdLst>
              <a:gd name="T0" fmla="*/ 127462 w 110"/>
              <a:gd name="T1" fmla="*/ 0 h 842"/>
              <a:gd name="T2" fmla="*/ 112222 w 110"/>
              <a:gd name="T3" fmla="*/ 184618 h 842"/>
              <a:gd name="T4" fmla="*/ 70658 w 110"/>
              <a:gd name="T5" fmla="*/ 393127 h 842"/>
              <a:gd name="T6" fmla="*/ 102524 w 110"/>
              <a:gd name="T7" fmla="*/ 585346 h 842"/>
              <a:gd name="T8" fmla="*/ 121920 w 110"/>
              <a:gd name="T9" fmla="*/ 769964 h 842"/>
              <a:gd name="T10" fmla="*/ 152400 w 110"/>
              <a:gd name="T11" fmla="*/ 914400 h 842"/>
              <a:gd name="T12" fmla="*/ 112222 w 110"/>
              <a:gd name="T13" fmla="*/ 834037 h 842"/>
              <a:gd name="T14" fmla="*/ 81742 w 110"/>
              <a:gd name="T15" fmla="*/ 777566 h 842"/>
              <a:gd name="T16" fmla="*/ 40178 w 110"/>
              <a:gd name="T17" fmla="*/ 649419 h 842"/>
              <a:gd name="T18" fmla="*/ 0 w 110"/>
              <a:gd name="T19" fmla="*/ 449598 h 842"/>
              <a:gd name="T20" fmla="*/ 30480 w 110"/>
              <a:gd name="T21" fmla="*/ 272582 h 842"/>
              <a:gd name="T22" fmla="*/ 70658 w 110"/>
              <a:gd name="T23" fmla="*/ 87965 h 842"/>
              <a:gd name="T24" fmla="*/ 127462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cs typeface="Geneva" charset="0"/>
              </a:defRPr>
            </a:lvl1pPr>
          </a:lstStyle>
          <a:p>
            <a:pPr>
              <a:defRPr/>
            </a:pPr>
            <a:fld id="{6FFA8BAA-B6CD-9A45-AC64-2CC9C9AD16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3"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ransition xmlns:p14="http://schemas.microsoft.com/office/powerpoint/2010/mai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A871F710-B206-BD43-84CA-2508C47FA4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 id="2147484057" r:id="rId14"/>
    <p:sldLayoutId id="2147484058" r:id="rId15"/>
    <p:sldLayoutId id="2147484059" r:id="rId16"/>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a:defRPr/>
            </a:pPr>
            <a:fld id="{FB2A62E3-D67E-E849-9632-3D2D742832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536719462"/>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23/9/15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2721379787"/>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2072784372"/>
      </p:ext>
    </p:extLst>
  </p:cSld>
  <p:clrMap bg1="dk2" tx1="lt1" bg2="dk1" tx2="lt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1" Type="http://schemas.openxmlformats.org/officeDocument/2006/relationships/slide" Target="slide32.xml"/><Relationship Id="rId12" Type="http://schemas.openxmlformats.org/officeDocument/2006/relationships/slide" Target="slide17.xml"/><Relationship Id="rId13" Type="http://schemas.openxmlformats.org/officeDocument/2006/relationships/slide" Target="slide40.xml"/><Relationship Id="rId14" Type="http://schemas.openxmlformats.org/officeDocument/2006/relationships/slide" Target="slide23.xml"/><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slide" Target="slide16.xml"/><Relationship Id="rId4" Type="http://schemas.openxmlformats.org/officeDocument/2006/relationships/slide" Target="slide18.xml"/><Relationship Id="rId5" Type="http://schemas.openxmlformats.org/officeDocument/2006/relationships/slide" Target="slide22.xml"/><Relationship Id="rId6" Type="http://schemas.openxmlformats.org/officeDocument/2006/relationships/slide" Target="slide24.xml"/><Relationship Id="rId7" Type="http://schemas.openxmlformats.org/officeDocument/2006/relationships/slide" Target="slide21.xml"/><Relationship Id="rId8" Type="http://schemas.openxmlformats.org/officeDocument/2006/relationships/slide" Target="slide25.xml"/><Relationship Id="rId9" Type="http://schemas.openxmlformats.org/officeDocument/2006/relationships/slide" Target="slide30.xml"/><Relationship Id="rId10" Type="http://schemas.openxmlformats.org/officeDocument/2006/relationships/slide" Target="slide31.xml"/></Relationships>
</file>

<file path=ppt/slides/_rels/slide15.xml.rels><?xml version="1.0" encoding="UTF-8" standalone="yes"?>
<Relationships xmlns="http://schemas.openxmlformats.org/package/2006/relationships"><Relationship Id="rId11" Type="http://schemas.openxmlformats.org/officeDocument/2006/relationships/slide" Target="slide32.xml"/><Relationship Id="rId12" Type="http://schemas.openxmlformats.org/officeDocument/2006/relationships/slide" Target="slide17.xml"/><Relationship Id="rId13" Type="http://schemas.openxmlformats.org/officeDocument/2006/relationships/slide" Target="slide40.xml"/><Relationship Id="rId14" Type="http://schemas.openxmlformats.org/officeDocument/2006/relationships/slide" Target="slide23.xml"/><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slide" Target="slide16.xml"/><Relationship Id="rId4" Type="http://schemas.openxmlformats.org/officeDocument/2006/relationships/slide" Target="slide18.xml"/><Relationship Id="rId5" Type="http://schemas.openxmlformats.org/officeDocument/2006/relationships/slide" Target="slide22.xml"/><Relationship Id="rId6" Type="http://schemas.openxmlformats.org/officeDocument/2006/relationships/slide" Target="slide24.xml"/><Relationship Id="rId7" Type="http://schemas.openxmlformats.org/officeDocument/2006/relationships/slide" Target="slide21.xml"/><Relationship Id="rId8" Type="http://schemas.openxmlformats.org/officeDocument/2006/relationships/slide" Target="slide25.xml"/><Relationship Id="rId9" Type="http://schemas.openxmlformats.org/officeDocument/2006/relationships/slide" Target="slide30.xml"/><Relationship Id="rId10" Type="http://schemas.openxmlformats.org/officeDocument/2006/relationships/slide" Target="slide3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2.bin"/><Relationship Id="rId5" Type="http://schemas.openxmlformats.org/officeDocument/2006/relationships/image" Target="../media/image15.png"/><Relationship Id="rId6" Type="http://schemas.openxmlformats.org/officeDocument/2006/relationships/slide" Target="slide15.xml"/><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4" Type="http://schemas.openxmlformats.org/officeDocument/2006/relationships/slide" Target="slide39.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3.bin"/><Relationship Id="rId5" Type="http://schemas.openxmlformats.org/officeDocument/2006/relationships/image" Target="../media/image16.png"/><Relationship Id="rId6" Type="http://schemas.openxmlformats.org/officeDocument/2006/relationships/slide" Target="slide15.xml"/><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slide" Target="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slide" Target="slide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4.bin"/><Relationship Id="rId5" Type="http://schemas.openxmlformats.org/officeDocument/2006/relationships/image" Target="../media/image17.png"/><Relationship Id="rId6" Type="http://schemas.openxmlformats.org/officeDocument/2006/relationships/slide" Target="slide15.xml"/><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5.bin"/><Relationship Id="rId5" Type="http://schemas.openxmlformats.org/officeDocument/2006/relationships/image" Target="../media/image18.png"/><Relationship Id="rId6" Type="http://schemas.openxmlformats.org/officeDocument/2006/relationships/slide" Target="slide15.xml"/><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15.xml"/><Relationship Id="rId4" Type="http://schemas.openxmlformats.org/officeDocument/2006/relationships/slide" Target="slide66.xml"/><Relationship Id="rId5" Type="http://schemas.openxmlformats.org/officeDocument/2006/relationships/slide" Target="slide64.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slide" Target="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slide" Target="slide1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6.bin"/><Relationship Id="rId5" Type="http://schemas.openxmlformats.org/officeDocument/2006/relationships/image" Target="../media/image19.png"/><Relationship Id="rId6" Type="http://schemas.openxmlformats.org/officeDocument/2006/relationships/slide" Target="slide15.xml"/><Relationship Id="rId7" Type="http://schemas.openxmlformats.org/officeDocument/2006/relationships/image" Target="../media/image20.jpeg"/><Relationship Id="rId1" Type="http://schemas.openxmlformats.org/officeDocument/2006/relationships/vmlDrawing" Target="../drawings/vmlDrawing6.vml"/><Relationship Id="rId2"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7.bin"/><Relationship Id="rId5" Type="http://schemas.openxmlformats.org/officeDocument/2006/relationships/image" Target="../media/image19.png"/><Relationship Id="rId6" Type="http://schemas.openxmlformats.org/officeDocument/2006/relationships/slide" Target="slide15.xml"/><Relationship Id="rId1" Type="http://schemas.openxmlformats.org/officeDocument/2006/relationships/vmlDrawing" Target="../drawings/vmlDrawing7.vml"/><Relationship Id="rId2"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8.bin"/><Relationship Id="rId5" Type="http://schemas.openxmlformats.org/officeDocument/2006/relationships/image" Target="../media/image19.png"/><Relationship Id="rId6" Type="http://schemas.openxmlformats.org/officeDocument/2006/relationships/slide" Target="slide15.xml"/><Relationship Id="rId7" Type="http://schemas.openxmlformats.org/officeDocument/2006/relationships/image" Target="../media/image20.jpeg"/><Relationship Id="rId1" Type="http://schemas.openxmlformats.org/officeDocument/2006/relationships/vmlDrawing" Target="../drawings/vmlDrawing8.vml"/><Relationship Id="rId2"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9.bin"/><Relationship Id="rId5" Type="http://schemas.openxmlformats.org/officeDocument/2006/relationships/image" Target="../media/image21.png"/><Relationship Id="rId6" Type="http://schemas.openxmlformats.org/officeDocument/2006/relationships/slide" Target="slide15.xml"/><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slide" Target="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slide" Target="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slide" Target="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slide" Target="slide1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10.bin"/><Relationship Id="rId5" Type="http://schemas.openxmlformats.org/officeDocument/2006/relationships/image" Target="../media/image19.png"/><Relationship Id="rId6" Type="http://schemas.openxmlformats.org/officeDocument/2006/relationships/slide" Target="slide15.xml"/><Relationship Id="rId7" Type="http://schemas.openxmlformats.org/officeDocument/2006/relationships/image" Target="../media/image20.jpe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9.jpeg"/></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slide" Target="slide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slide" Target="slide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slide" Target="slide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slide" Target="slide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slide" Target="slide2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37.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5.xml"/><Relationship Id="rId3"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Oval 4"/>
          <p:cNvSpPr>
            <a:spLocks noChangeArrowheads="1"/>
          </p:cNvSpPr>
          <p:nvPr/>
        </p:nvSpPr>
        <p:spPr bwMode="auto">
          <a:xfrm>
            <a:off x="0" y="3200400"/>
            <a:ext cx="6400800" cy="2362200"/>
          </a:xfrm>
          <a:prstGeom prst="ellipse">
            <a:avLst/>
          </a:prstGeom>
          <a:solidFill>
            <a:schemeClr val="hlink"/>
          </a:solidFill>
          <a:ln w="9525">
            <a:solidFill>
              <a:schemeClr val="tx1"/>
            </a:solidFill>
            <a:round/>
            <a:headEnd/>
            <a:tailEnd/>
          </a:ln>
        </p:spPr>
        <p:txBody>
          <a:bodyPr wrap="none" anchor="ctr"/>
          <a:lstStyle/>
          <a:p>
            <a:pPr algn="ctr"/>
            <a:endParaRPr lang="en-US" sz="4400" b="1">
              <a:solidFill>
                <a:schemeClr val="accent2"/>
              </a:solidFill>
            </a:endParaRPr>
          </a:p>
        </p:txBody>
      </p:sp>
      <p:sp>
        <p:nvSpPr>
          <p:cNvPr id="80898" name="Rectangle 6"/>
          <p:cNvSpPr>
            <a:spLocks noChangeArrowheads="1"/>
          </p:cNvSpPr>
          <p:nvPr/>
        </p:nvSpPr>
        <p:spPr bwMode="auto">
          <a:xfrm>
            <a:off x="0" y="533400"/>
            <a:ext cx="9144000" cy="5191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a:latin typeface="Arial" charset="0"/>
              </a:rPr>
              <a:t>SỨ ĐiỆP HY VỌNG CHO DÂN ĐỨC CHÚA TRỜI</a:t>
            </a:r>
          </a:p>
        </p:txBody>
      </p:sp>
      <p:graphicFrame>
        <p:nvGraphicFramePr>
          <p:cNvPr id="80899" name="Object 2"/>
          <p:cNvGraphicFramePr>
            <a:graphicFrameLocks noChangeAspect="1"/>
          </p:cNvGraphicFramePr>
          <p:nvPr/>
        </p:nvGraphicFramePr>
        <p:xfrm>
          <a:off x="6553200" y="1447800"/>
          <a:ext cx="2209800" cy="5181600"/>
        </p:xfrm>
        <a:graphic>
          <a:graphicData uri="http://schemas.openxmlformats.org/presentationml/2006/ole">
            <mc:AlternateContent xmlns:mc="http://schemas.openxmlformats.org/markup-compatibility/2006">
              <mc:Choice xmlns:v="urn:schemas-microsoft-com:vml" Requires="v">
                <p:oleObj spid="_x0000_s80913" name="Photo Editor Photo" r:id="rId4" imgW="2429214" imgH="7268590" progId="MSPhotoEd.3">
                  <p:embed/>
                </p:oleObj>
              </mc:Choice>
              <mc:Fallback>
                <p:oleObj name="Photo Editor Photo" r:id="rId4" imgW="2429214" imgH="7268590"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447800"/>
                        <a:ext cx="2209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0900" name="Rectangle 9"/>
          <p:cNvSpPr>
            <a:spLocks noGrp="1" noChangeArrowheads="1"/>
          </p:cNvSpPr>
          <p:nvPr>
            <p:ph type="ctrTitle"/>
          </p:nvPr>
        </p:nvSpPr>
        <p:spPr>
          <a:xfrm>
            <a:off x="685800" y="3733800"/>
            <a:ext cx="5029200" cy="1143000"/>
          </a:xfrm>
          <a:solidFill>
            <a:schemeClr val="hlink"/>
          </a:solidFill>
          <a:ln cap="flat">
            <a:solidFill>
              <a:schemeClr val="tx1"/>
            </a:solidFill>
            <a:miter lim="800000"/>
            <a:headEnd/>
            <a:tailEnd/>
          </a:ln>
        </p:spPr>
        <p:txBody>
          <a:bodyPr wrap="none"/>
          <a:lstStyle/>
          <a:p>
            <a:pPr eaLnBrk="1" hangingPunct="1"/>
            <a:r>
              <a:rPr lang="en-US" b="1" i="0">
                <a:solidFill>
                  <a:schemeClr val="accent2"/>
                </a:solidFill>
                <a:latin typeface="Times New Roman" charset="0"/>
                <a:cs typeface="Geneva" charset="0"/>
              </a:rPr>
              <a:t>SÁCH ÁP-ĐIA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Từ</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Khóa</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8800" b="1" dirty="0" err="1">
                <a:solidFill>
                  <a:srgbClr val="FFFFFF"/>
                </a:solidFill>
                <a:effectLst>
                  <a:glow rad="127000">
                    <a:srgbClr val="000000"/>
                  </a:glow>
                </a:effectLst>
                <a:latin typeface="Arial" charset="0"/>
                <a:ea typeface="ＭＳ Ｐゴシック" charset="0"/>
                <a:cs typeface="ＭＳ Ｐゴシック" charset="0"/>
              </a:rPr>
              <a:t>Ê-đôm</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Áp-</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đia</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594</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2792724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Câu</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Chìa</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Khoá</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931335"/>
            <a:ext cx="9144000" cy="43727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en-US" sz="2800" dirty="0"/>
              <a:t>Judgment on Edom: (God to Edom) “Because of the violence against your brother Jacob [Judah], you will be covered with shame; you will be destroyed forever” (v. 10).</a:t>
            </a:r>
            <a:endParaRPr lang="en-SG" sz="2800" dirty="0"/>
          </a:p>
          <a:p>
            <a:pPr algn="ctr" defTabSz="457200"/>
            <a:r>
              <a:rPr lang="en-US" sz="2800" dirty="0"/>
              <a:t> </a:t>
            </a:r>
            <a:endParaRPr lang="en-SG" sz="2800" dirty="0"/>
          </a:p>
          <a:p>
            <a:pPr algn="ctr" defTabSz="457200"/>
            <a:r>
              <a:rPr lang="en-US" sz="2800" dirty="0"/>
              <a:t>	Blessing on Israel: “Deliverers will go up on Mount Zion [Jerusalem] to govern the mountains of Esau.  And the kingdom will be the L</a:t>
            </a:r>
            <a:r>
              <a:rPr lang="en-US" sz="2400" dirty="0"/>
              <a:t>ORD</a:t>
            </a:r>
            <a:r>
              <a:rPr lang="en-US" sz="2800" dirty="0"/>
              <a:t>’s” (v. 21).</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Áp-</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đia</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22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594</a:t>
            </a:r>
            <a:endParaRPr lang="en-US" altLang="zh-CN" b="1" dirty="0" smtClean="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27554531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9512" y="116632"/>
            <a:ext cx="8236820" cy="1303476"/>
          </a:xfrm>
          <a:solidFill>
            <a:schemeClr val="tx1"/>
          </a:solidFill>
        </p:spPr>
        <p:txBody>
          <a:bodyPr/>
          <a:lstStyle/>
          <a:p>
            <a:r>
              <a:rPr lang="en-US" sz="4000" b="1" dirty="0" err="1">
                <a:solidFill>
                  <a:srgbClr val="FFFFFF"/>
                </a:solidFill>
                <a:effectLst>
                  <a:glow rad="127000">
                    <a:srgbClr val="000000"/>
                  </a:glow>
                </a:effectLst>
                <a:latin typeface="Arial" charset="0"/>
              </a:rPr>
              <a:t>Phát</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biểu</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về</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Vương</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quốc</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trong</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sách</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Áp-</a:t>
            </a:r>
            <a:r>
              <a:rPr lang="en-US" sz="4000" b="1" dirty="0" err="1" smtClean="0">
                <a:solidFill>
                  <a:srgbClr val="FFFFFF"/>
                </a:solidFill>
                <a:effectLst>
                  <a:glow rad="127000">
                    <a:srgbClr val="000000"/>
                  </a:glow>
                </a:effectLst>
                <a:latin typeface="Arial" charset="0"/>
              </a:rPr>
              <a:t>đia</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As universal King, God will judge Edom and all nations who oppose His nation. </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5553847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Destructions of both </a:t>
            </a:r>
            <a:r>
              <a:rPr lang="en-US" sz="3200" b="1" kern="0" dirty="0">
                <a:solidFill>
                  <a:srgbClr val="FFFF00"/>
                </a:solidFill>
                <a:effectLst>
                  <a:glow rad="127000">
                    <a:srgbClr val="000000"/>
                  </a:glow>
                </a:effectLst>
                <a:latin typeface="Arial" charset="0"/>
                <a:ea typeface="ＭＳ Ｐゴシック" charset="0"/>
                <a:cs typeface="ＭＳ Ｐゴシック" charset="0"/>
              </a:rPr>
              <a:t>Edom</a:t>
            </a:r>
            <a:r>
              <a:rPr lang="en-US" sz="3200" b="1" kern="0" dirty="0">
                <a:solidFill>
                  <a:srgbClr val="FFFFFF"/>
                </a:solidFill>
                <a:effectLst>
                  <a:glow rad="127000">
                    <a:srgbClr val="000000"/>
                  </a:glow>
                </a:effectLst>
                <a:latin typeface="Arial" charset="0"/>
                <a:ea typeface="ＭＳ Ｐゴシック" charset="0"/>
                <a:cs typeface="ＭＳ Ｐゴシック" charset="0"/>
              </a:rPr>
              <a:t> in the near future and all nations in the day of the L</a:t>
            </a:r>
            <a:r>
              <a:rPr lang="en-US" sz="2800" b="1" kern="0" dirty="0">
                <a:solidFill>
                  <a:srgbClr val="FFFFFF"/>
                </a:solidFill>
                <a:effectLst>
                  <a:glow rad="127000">
                    <a:srgbClr val="000000"/>
                  </a:glow>
                </a:effectLst>
                <a:latin typeface="Arial" charset="0"/>
                <a:ea typeface="ＭＳ Ｐゴシック" charset="0"/>
                <a:cs typeface="ＭＳ Ｐゴシック" charset="0"/>
              </a:rPr>
              <a:t>ORD</a:t>
            </a:r>
            <a:r>
              <a:rPr lang="en-US" sz="3200" b="1" kern="0" dirty="0">
                <a:solidFill>
                  <a:srgbClr val="FFFFFF"/>
                </a:solidFill>
                <a:effectLst>
                  <a:glow rad="127000">
                    <a:srgbClr val="000000"/>
                  </a:glow>
                </a:effectLst>
                <a:latin typeface="Arial" charset="0"/>
                <a:ea typeface="ＭＳ Ｐゴシック" charset="0"/>
                <a:cs typeface="ＭＳ Ｐゴシック" charset="0"/>
              </a:rPr>
              <a:t> will come as God's judgment for their opposing Israel, but Judah can be comforted with a promise of blessing due to God's protection in the Land </a:t>
            </a:r>
            <a:r>
              <a:rPr lang="en-US" sz="3200" b="1" kern="0" dirty="0" smtClean="0">
                <a:solidFill>
                  <a:srgbClr val="FFFFFF"/>
                </a:solidFill>
                <a:effectLst>
                  <a:glow rad="127000">
                    <a:srgbClr val="000000"/>
                  </a:glow>
                </a:effectLst>
                <a:latin typeface="Arial" charset="0"/>
                <a:ea typeface="ＭＳ Ｐゴシック" charset="0"/>
                <a:cs typeface="ＭＳ Ｐゴシック" charset="0"/>
              </a:rPr>
              <a:t>Covenant.</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err="1">
                <a:solidFill>
                  <a:srgbClr val="FFFFFF"/>
                </a:solidFill>
                <a:effectLst>
                  <a:glow rad="127000">
                    <a:srgbClr val="000000"/>
                  </a:glow>
                </a:effectLst>
                <a:latin typeface="Arial" charset="0"/>
                <a:ea typeface="ＭＳ Ｐゴシック" charset="0"/>
                <a:cs typeface="ＭＳ Ｐゴシック" charset="0"/>
              </a:rPr>
              <a:t>Áp-đia</a:t>
            </a:r>
            <a:r>
              <a:rPr lang="en-US" sz="3600" b="1" dirty="0">
                <a:solidFill>
                  <a:srgbClr val="FFFFFF"/>
                </a:solidFill>
                <a:effectLst>
                  <a:glow rad="127000">
                    <a:srgbClr val="000000"/>
                  </a:glow>
                </a:effectLst>
                <a:latin typeface="Arial" charset="0"/>
                <a:ea typeface="ＭＳ Ｐゴシック" charset="0"/>
                <a:cs typeface="ＭＳ Ｐゴシック" charset="0"/>
              </a:rPr>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err="1" smtClean="0">
                <a:solidFill>
                  <a:srgbClr val="FFFFFF"/>
                </a:solidFill>
                <a:latin typeface="Arial"/>
                <a:cs typeface="Arial"/>
              </a:rPr>
              <a:t>Câu</a:t>
            </a:r>
            <a:r>
              <a:rPr lang="en-US" sz="3600" b="1" dirty="0" smtClean="0">
                <a:solidFill>
                  <a:srgbClr val="FFFFFF"/>
                </a:solidFill>
                <a:latin typeface="Arial"/>
                <a:cs typeface="Arial"/>
              </a:rPr>
              <a:t> </a:t>
            </a:r>
            <a:r>
              <a:rPr lang="en-US" sz="3600" b="1" dirty="0" err="1">
                <a:solidFill>
                  <a:srgbClr val="FFFFFF"/>
                </a:solidFill>
                <a:latin typeface="Arial"/>
                <a:cs typeface="Arial"/>
              </a:rPr>
              <a:t>Tóm</a:t>
            </a:r>
            <a:r>
              <a:rPr lang="en-US" sz="3600" b="1" dirty="0">
                <a:solidFill>
                  <a:srgbClr val="FFFFFF"/>
                </a:solidFill>
                <a:latin typeface="Arial"/>
                <a:cs typeface="Arial"/>
              </a:rPr>
              <a:t> </a:t>
            </a:r>
            <a:r>
              <a:rPr lang="en-US" sz="3600" b="1" dirty="0" err="1">
                <a:solidFill>
                  <a:srgbClr val="FFFFFF"/>
                </a:solidFill>
                <a:latin typeface="Arial"/>
                <a:cs typeface="Arial"/>
              </a:rPr>
              <a:t>Tắt</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smtClean="0">
                <a:solidFill>
                  <a:srgbClr val="000000"/>
                </a:solidFill>
                <a:cs typeface="MS PGothic" charset="0"/>
              </a:rPr>
              <a:t>594</a:t>
            </a:r>
          </a:p>
          <a:p>
            <a:pPr algn="ctr" eaLnBrk="1" hangingPunct="1">
              <a:defRPr/>
            </a:pPr>
            <a:r>
              <a:rPr lang="en-US" altLang="zh-CN" b="1" kern="0" dirty="0" smtClean="0">
                <a:solidFill>
                  <a:srgbClr val="000000"/>
                </a:solidFill>
                <a:cs typeface="MS PGothic" charset="0"/>
              </a:rPr>
              <a:t>346</a:t>
            </a:r>
            <a:endParaRPr lang="en-US" altLang="zh-CN" b="1" kern="0" dirty="0">
              <a:solidFill>
                <a:srgbClr val="000000"/>
              </a:solidFill>
              <a:cs typeface="MS PGothic" charset="0"/>
            </a:endParaRPr>
          </a:p>
        </p:txBody>
      </p:sp>
    </p:spTree>
    <p:extLst>
      <p:ext uri="{BB962C8B-B14F-4D97-AF65-F5344CB8AC3E}">
        <p14:creationId xmlns:p14="http://schemas.microsoft.com/office/powerpoint/2010/main" val="259971013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065" name="AutoShape 17"/>
          <p:cNvSpPr>
            <a:spLocks noChangeArrowheads="1"/>
          </p:cNvSpPr>
          <p:nvPr/>
        </p:nvSpPr>
        <p:spPr bwMode="auto">
          <a:xfrm>
            <a:off x="2133600" y="0"/>
            <a:ext cx="4876800" cy="1295400"/>
          </a:xfrm>
          <a:prstGeom prst="flowChartAlternateProcess">
            <a:avLst/>
          </a:prstGeom>
          <a:solidFill>
            <a:srgbClr val="CC99FF"/>
          </a:solidFill>
          <a:ln w="9525">
            <a:solidFill>
              <a:schemeClr val="tx1"/>
            </a:solidFill>
            <a:miter lim="800000"/>
            <a:headEnd/>
            <a:tailEnd/>
          </a:ln>
        </p:spPr>
        <p:txBody>
          <a:bodyPr wrap="none" anchor="ctr"/>
          <a:lstStyle/>
          <a:p>
            <a:pPr algn="ctr"/>
            <a:r>
              <a:rPr lang="en-US" sz="6600"/>
              <a:t>OBADIAH</a:t>
            </a:r>
          </a:p>
        </p:txBody>
      </p:sp>
      <p:sp>
        <p:nvSpPr>
          <p:cNvPr id="2064" name="Oval 16">
            <a:hlinkClick r:id="rId3" action="ppaction://hlinksldjump"/>
          </p:cNvPr>
          <p:cNvSpPr>
            <a:spLocks noChangeArrowheads="1"/>
          </p:cNvSpPr>
          <p:nvPr/>
        </p:nvSpPr>
        <p:spPr bwMode="auto">
          <a:xfrm>
            <a:off x="304800" y="1600200"/>
            <a:ext cx="3352800" cy="12192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Đặc điểm</a:t>
            </a:r>
          </a:p>
        </p:txBody>
      </p:sp>
      <p:sp>
        <p:nvSpPr>
          <p:cNvPr id="2054" name="Rectangle 6"/>
          <p:cNvSpPr>
            <a:spLocks noChangeArrowheads="1"/>
          </p:cNvSpPr>
          <p:nvPr/>
        </p:nvSpPr>
        <p:spPr bwMode="auto">
          <a:xfrm>
            <a:off x="152400" y="2971800"/>
            <a:ext cx="8915400" cy="914400"/>
          </a:xfrm>
          <a:prstGeom prst="rect">
            <a:avLst/>
          </a:prstGeom>
          <a:solidFill>
            <a:srgbClr val="33CCCC"/>
          </a:solidFill>
          <a:ln w="9525">
            <a:solidFill>
              <a:schemeClr val="tx1"/>
            </a:solidFill>
            <a:miter lim="800000"/>
            <a:headEnd/>
            <a:tailEnd/>
          </a:ln>
        </p:spPr>
        <p:txBody>
          <a:bodyPr wrap="none" anchor="ctr"/>
          <a:lstStyle/>
          <a:p>
            <a:endParaRPr lang="en-US"/>
          </a:p>
        </p:txBody>
      </p:sp>
      <p:sp>
        <p:nvSpPr>
          <p:cNvPr id="2052" name="Text Box 4">
            <a:hlinkClick r:id="rId4" action="ppaction://hlinksldjump"/>
          </p:cNvPr>
          <p:cNvSpPr txBox="1">
            <a:spLocks noChangeArrowheads="1"/>
          </p:cNvSpPr>
          <p:nvPr/>
        </p:nvSpPr>
        <p:spPr bwMode="auto">
          <a:xfrm>
            <a:off x="381000" y="3200400"/>
            <a:ext cx="1022350" cy="396875"/>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Tác giả</a:t>
            </a:r>
          </a:p>
        </p:txBody>
      </p:sp>
      <p:sp>
        <p:nvSpPr>
          <p:cNvPr id="2053" name="Text Box 5">
            <a:hlinkClick r:id="rId5" action="ppaction://hlinksldjump"/>
          </p:cNvPr>
          <p:cNvSpPr txBox="1">
            <a:spLocks noChangeArrowheads="1"/>
          </p:cNvSpPr>
          <p:nvPr/>
        </p:nvSpPr>
        <p:spPr bwMode="auto">
          <a:xfrm>
            <a:off x="1403350" y="3200400"/>
            <a:ext cx="1152525" cy="396875"/>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Niên đại</a:t>
            </a:r>
          </a:p>
        </p:txBody>
      </p:sp>
      <p:sp>
        <p:nvSpPr>
          <p:cNvPr id="2057" name="Text Box 9">
            <a:hlinkClick r:id="rId6" action="ppaction://hlinksldjump"/>
          </p:cNvPr>
          <p:cNvSpPr txBox="1">
            <a:spLocks noChangeArrowheads="1"/>
          </p:cNvSpPr>
          <p:nvPr/>
        </p:nvSpPr>
        <p:spPr bwMode="auto">
          <a:xfrm>
            <a:off x="4013200" y="3200400"/>
            <a:ext cx="1320800" cy="396875"/>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Mục đích</a:t>
            </a:r>
          </a:p>
        </p:txBody>
      </p:sp>
      <p:sp>
        <p:nvSpPr>
          <p:cNvPr id="2060" name="Text Box 12">
            <a:hlinkClick r:id="rId7" action="ppaction://hlinksldjump"/>
          </p:cNvPr>
          <p:cNvSpPr txBox="1">
            <a:spLocks noChangeArrowheads="1"/>
          </p:cNvSpPr>
          <p:nvPr/>
        </p:nvSpPr>
        <p:spPr bwMode="auto">
          <a:xfrm>
            <a:off x="2438400" y="3200400"/>
            <a:ext cx="1568450" cy="396875"/>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Người nghe</a:t>
            </a:r>
          </a:p>
        </p:txBody>
      </p:sp>
      <p:sp>
        <p:nvSpPr>
          <p:cNvPr id="2061" name="Text Box 13">
            <a:hlinkClick r:id="rId8" action="ppaction://hlinksldjump"/>
          </p:cNvPr>
          <p:cNvSpPr txBox="1">
            <a:spLocks noChangeArrowheads="1"/>
          </p:cNvSpPr>
          <p:nvPr/>
        </p:nvSpPr>
        <p:spPr bwMode="auto">
          <a:xfrm>
            <a:off x="5575300" y="3200400"/>
            <a:ext cx="1816100" cy="396875"/>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Câu căn bản</a:t>
            </a:r>
          </a:p>
        </p:txBody>
      </p:sp>
      <p:sp>
        <p:nvSpPr>
          <p:cNvPr id="2067" name="Oval 19">
            <a:hlinkClick r:id="rId9" action="ppaction://hlinksldjump"/>
          </p:cNvPr>
          <p:cNvSpPr>
            <a:spLocks noChangeArrowheads="1"/>
          </p:cNvSpPr>
          <p:nvPr/>
        </p:nvSpPr>
        <p:spPr bwMode="auto">
          <a:xfrm>
            <a:off x="5638800" y="1600200"/>
            <a:ext cx="3200400" cy="12192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Cơ hội</a:t>
            </a:r>
          </a:p>
        </p:txBody>
      </p:sp>
      <p:sp>
        <p:nvSpPr>
          <p:cNvPr id="2071" name="Oval 23">
            <a:hlinkClick r:id="rId10" action="ppaction://hlinksldjump"/>
          </p:cNvPr>
          <p:cNvSpPr>
            <a:spLocks noChangeArrowheads="1"/>
          </p:cNvSpPr>
          <p:nvPr/>
        </p:nvSpPr>
        <p:spPr bwMode="auto">
          <a:xfrm>
            <a:off x="3429000" y="4191000"/>
            <a:ext cx="2667000" cy="9144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Câu tóm tắt</a:t>
            </a:r>
          </a:p>
        </p:txBody>
      </p:sp>
      <p:sp>
        <p:nvSpPr>
          <p:cNvPr id="2072" name="Oval 24">
            <a:hlinkClick r:id="rId11" action="ppaction://hlinksldjump"/>
          </p:cNvPr>
          <p:cNvSpPr>
            <a:spLocks noChangeArrowheads="1"/>
          </p:cNvSpPr>
          <p:nvPr/>
        </p:nvSpPr>
        <p:spPr bwMode="auto">
          <a:xfrm>
            <a:off x="6248400" y="4191000"/>
            <a:ext cx="2438400" cy="9144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Áp dụng</a:t>
            </a:r>
          </a:p>
        </p:txBody>
      </p:sp>
      <p:sp>
        <p:nvSpPr>
          <p:cNvPr id="2077" name="Oval 29">
            <a:hlinkClick r:id="rId12" action="ppaction://hlinksldjump"/>
          </p:cNvPr>
          <p:cNvSpPr>
            <a:spLocks noChangeArrowheads="1"/>
          </p:cNvSpPr>
          <p:nvPr/>
        </p:nvSpPr>
        <p:spPr bwMode="auto">
          <a:xfrm>
            <a:off x="533400" y="4114800"/>
            <a:ext cx="2667000" cy="10668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Bảng tóm tắt</a:t>
            </a:r>
          </a:p>
        </p:txBody>
      </p:sp>
      <p:sp>
        <p:nvSpPr>
          <p:cNvPr id="2078" name="Oval 30">
            <a:hlinkClick r:id="rId13" action="ppaction://hlinksldjump"/>
          </p:cNvPr>
          <p:cNvSpPr>
            <a:spLocks noChangeArrowheads="1"/>
          </p:cNvSpPr>
          <p:nvPr/>
        </p:nvSpPr>
        <p:spPr bwMode="auto">
          <a:xfrm>
            <a:off x="3505200" y="5486400"/>
            <a:ext cx="2590800" cy="1066800"/>
          </a:xfrm>
          <a:prstGeom prst="ellipse">
            <a:avLst/>
          </a:prstGeom>
          <a:solidFill>
            <a:srgbClr val="FF6600"/>
          </a:solidFill>
          <a:ln w="9525">
            <a:solidFill>
              <a:schemeClr val="tx1"/>
            </a:solidFill>
            <a:round/>
            <a:headEnd/>
            <a:tailEnd/>
          </a:ln>
        </p:spPr>
        <p:txBody>
          <a:bodyPr wrap="none" anchor="ctr"/>
          <a:lstStyle/>
          <a:p>
            <a:pPr algn="ctr"/>
            <a:r>
              <a:rPr lang="en-US">
                <a:latin typeface="Arial" charset="0"/>
              </a:rPr>
              <a:t>Thần học</a:t>
            </a:r>
            <a:r>
              <a:rPr lang="en-US"/>
              <a:t> </a:t>
            </a:r>
          </a:p>
        </p:txBody>
      </p:sp>
      <p:sp>
        <p:nvSpPr>
          <p:cNvPr id="2079" name="Oval 31">
            <a:hlinkClick r:id="rId6" action="ppaction://hlinksldjump"/>
          </p:cNvPr>
          <p:cNvSpPr>
            <a:spLocks noChangeArrowheads="1"/>
          </p:cNvSpPr>
          <p:nvPr/>
        </p:nvSpPr>
        <p:spPr bwMode="auto">
          <a:xfrm>
            <a:off x="3886200" y="1828800"/>
            <a:ext cx="1524000" cy="9144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Bản đồ</a:t>
            </a:r>
          </a:p>
        </p:txBody>
      </p:sp>
      <p:sp>
        <p:nvSpPr>
          <p:cNvPr id="2080" name="Text Box 32">
            <a:hlinkClick r:id="rId14" action="ppaction://hlinksldjump"/>
          </p:cNvPr>
          <p:cNvSpPr txBox="1">
            <a:spLocks noChangeArrowheads="1"/>
          </p:cNvSpPr>
          <p:nvPr/>
        </p:nvSpPr>
        <p:spPr bwMode="auto">
          <a:xfrm>
            <a:off x="7543800" y="3200400"/>
            <a:ext cx="1219200" cy="396875"/>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Vấn đề</a:t>
            </a:r>
          </a:p>
        </p:txBody>
      </p:sp>
      <p:sp>
        <p:nvSpPr>
          <p:cNvPr id="93201" name="Rectangle 34"/>
          <p:cNvSpPr>
            <a:spLocks noGrp="1" noChangeArrowheads="1"/>
          </p:cNvSpPr>
          <p:nvPr>
            <p:ph type="title" idx="4294967295"/>
          </p:nvPr>
        </p:nvSpPr>
        <p:spPr>
          <a:xfrm>
            <a:off x="2438400" y="76200"/>
            <a:ext cx="4191000" cy="1143000"/>
          </a:xfrm>
          <a:solidFill>
            <a:srgbClr val="CC99FF"/>
          </a:solidFill>
        </p:spPr>
        <p:txBody>
          <a:bodyPr wrap="none"/>
          <a:lstStyle/>
          <a:p>
            <a:pPr eaLnBrk="1" hangingPunct="1"/>
            <a:r>
              <a:rPr lang="en-US" i="0">
                <a:solidFill>
                  <a:schemeClr val="tx1"/>
                </a:solidFill>
                <a:latin typeface="Arial" charset="0"/>
                <a:cs typeface="Geneva" charset="0"/>
              </a:rPr>
              <a:t>Những thành tố</a:t>
            </a: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0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6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0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06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05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06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08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207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207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207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2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5" grpId="0" animBg="1" autoUpdateAnimBg="0"/>
      <p:bldP spid="2064" grpId="0" animBg="1" autoUpdateAnimBg="0"/>
      <p:bldP spid="2054" grpId="0" animBg="1"/>
      <p:bldP spid="2052" grpId="0" animBg="1" autoUpdateAnimBg="0"/>
      <p:bldP spid="2053" grpId="0" animBg="1" autoUpdateAnimBg="0"/>
      <p:bldP spid="2057" grpId="0" animBg="1" autoUpdateAnimBg="0"/>
      <p:bldP spid="2060" grpId="0" animBg="1" autoUpdateAnimBg="0"/>
      <p:bldP spid="2061" grpId="0" animBg="1" autoUpdateAnimBg="0"/>
      <p:bldP spid="2067" grpId="0" animBg="1" autoUpdateAnimBg="0"/>
      <p:bldP spid="2071" grpId="0" animBg="1" autoUpdateAnimBg="0"/>
      <p:bldP spid="2072" grpId="0" animBg="1" autoUpdateAnimBg="0"/>
      <p:bldP spid="2077" grpId="0" animBg="1" autoUpdateAnimBg="0"/>
      <p:bldP spid="2078" grpId="0" animBg="1" autoUpdateAnimBg="0"/>
      <p:bldP spid="2079" grpId="0" animBg="1" autoUpdateAnimBg="0"/>
      <p:bldP spid="2080"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95234" name="AutoShape 2"/>
          <p:cNvSpPr>
            <a:spLocks noChangeArrowheads="1"/>
          </p:cNvSpPr>
          <p:nvPr/>
        </p:nvSpPr>
        <p:spPr bwMode="auto">
          <a:xfrm>
            <a:off x="2133600" y="76200"/>
            <a:ext cx="4876800" cy="1295400"/>
          </a:xfrm>
          <a:prstGeom prst="flowChartAlternateProcess">
            <a:avLst/>
          </a:prstGeom>
          <a:solidFill>
            <a:srgbClr val="CC99FF"/>
          </a:solidFill>
          <a:ln w="9525">
            <a:solidFill>
              <a:schemeClr val="tx1"/>
            </a:solidFill>
            <a:miter lim="800000"/>
            <a:headEnd/>
            <a:tailEnd/>
          </a:ln>
        </p:spPr>
        <p:txBody>
          <a:bodyPr wrap="none" anchor="ctr"/>
          <a:lstStyle/>
          <a:p>
            <a:endParaRPr lang="en-US"/>
          </a:p>
        </p:txBody>
      </p:sp>
      <p:sp>
        <p:nvSpPr>
          <p:cNvPr id="95235" name="Rectangle 4"/>
          <p:cNvSpPr>
            <a:spLocks noGrp="1" noChangeArrowheads="1"/>
          </p:cNvSpPr>
          <p:nvPr>
            <p:ph type="title" idx="4294967295"/>
          </p:nvPr>
        </p:nvSpPr>
        <p:spPr>
          <a:xfrm>
            <a:off x="2133600" y="152400"/>
            <a:ext cx="4876800" cy="1143000"/>
          </a:xfrm>
        </p:spPr>
        <p:txBody>
          <a:bodyPr/>
          <a:lstStyle/>
          <a:p>
            <a:pPr eaLnBrk="1" hangingPunct="1"/>
            <a:r>
              <a:rPr lang="en-US" sz="6600" b="1">
                <a:latin typeface="Times New Roman" charset="0"/>
                <a:cs typeface="Geneva" charset="0"/>
              </a:rPr>
              <a:t>ÁP-ĐIA</a:t>
            </a:r>
          </a:p>
        </p:txBody>
      </p:sp>
      <p:sp>
        <p:nvSpPr>
          <p:cNvPr id="95236" name="Rectangle 5"/>
          <p:cNvSpPr>
            <a:spLocks noChangeArrowheads="1"/>
          </p:cNvSpPr>
          <p:nvPr/>
        </p:nvSpPr>
        <p:spPr bwMode="auto">
          <a:xfrm>
            <a:off x="152400" y="2971800"/>
            <a:ext cx="8915400" cy="914400"/>
          </a:xfrm>
          <a:prstGeom prst="rect">
            <a:avLst/>
          </a:prstGeom>
          <a:solidFill>
            <a:srgbClr val="33CCCC"/>
          </a:solidFill>
          <a:ln w="9525">
            <a:solidFill>
              <a:schemeClr val="tx1"/>
            </a:solidFill>
            <a:miter lim="800000"/>
            <a:headEnd/>
            <a:tailEnd/>
          </a:ln>
        </p:spPr>
        <p:txBody>
          <a:bodyPr wrap="none" anchor="ctr"/>
          <a:lstStyle/>
          <a:p>
            <a:endParaRPr lang="en-US"/>
          </a:p>
        </p:txBody>
      </p:sp>
      <p:sp>
        <p:nvSpPr>
          <p:cNvPr id="2064" name="Oval 16">
            <a:hlinkClick r:id="rId3" action="ppaction://hlinksldjump"/>
          </p:cNvPr>
          <p:cNvSpPr>
            <a:spLocks noChangeArrowheads="1"/>
          </p:cNvSpPr>
          <p:nvPr/>
        </p:nvSpPr>
        <p:spPr bwMode="auto">
          <a:xfrm>
            <a:off x="304800" y="1600200"/>
            <a:ext cx="3352800" cy="12192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Đặc điểm</a:t>
            </a:r>
          </a:p>
        </p:txBody>
      </p:sp>
      <p:sp>
        <p:nvSpPr>
          <p:cNvPr id="2052" name="Text Box 4">
            <a:hlinkClick r:id="rId4" action="ppaction://hlinksldjump"/>
          </p:cNvPr>
          <p:cNvSpPr txBox="1">
            <a:spLocks noChangeArrowheads="1"/>
          </p:cNvSpPr>
          <p:nvPr/>
        </p:nvSpPr>
        <p:spPr bwMode="auto">
          <a:xfrm>
            <a:off x="381000" y="3200400"/>
            <a:ext cx="1022350" cy="396875"/>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Tác giả</a:t>
            </a:r>
          </a:p>
        </p:txBody>
      </p:sp>
      <p:sp>
        <p:nvSpPr>
          <p:cNvPr id="2053" name="Text Box 5">
            <a:hlinkClick r:id="rId5" action="ppaction://hlinksldjump"/>
          </p:cNvPr>
          <p:cNvSpPr txBox="1">
            <a:spLocks noChangeArrowheads="1"/>
          </p:cNvSpPr>
          <p:nvPr/>
        </p:nvSpPr>
        <p:spPr bwMode="auto">
          <a:xfrm>
            <a:off x="1403350" y="3200400"/>
            <a:ext cx="1152525" cy="396875"/>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Niên đại</a:t>
            </a:r>
          </a:p>
        </p:txBody>
      </p:sp>
      <p:sp>
        <p:nvSpPr>
          <p:cNvPr id="2057" name="Text Box 9">
            <a:hlinkClick r:id="rId6" action="ppaction://hlinksldjump"/>
          </p:cNvPr>
          <p:cNvSpPr txBox="1">
            <a:spLocks noChangeArrowheads="1"/>
          </p:cNvSpPr>
          <p:nvPr/>
        </p:nvSpPr>
        <p:spPr bwMode="auto">
          <a:xfrm>
            <a:off x="4013200" y="3200400"/>
            <a:ext cx="1320800" cy="396875"/>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Mục đích</a:t>
            </a:r>
          </a:p>
        </p:txBody>
      </p:sp>
      <p:sp>
        <p:nvSpPr>
          <p:cNvPr id="2060" name="Text Box 12">
            <a:hlinkClick r:id="rId7" action="ppaction://hlinksldjump"/>
          </p:cNvPr>
          <p:cNvSpPr txBox="1">
            <a:spLocks noChangeArrowheads="1"/>
          </p:cNvSpPr>
          <p:nvPr/>
        </p:nvSpPr>
        <p:spPr bwMode="auto">
          <a:xfrm>
            <a:off x="2438400" y="3200400"/>
            <a:ext cx="1568450" cy="396875"/>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Người nghe</a:t>
            </a:r>
          </a:p>
        </p:txBody>
      </p:sp>
      <p:sp>
        <p:nvSpPr>
          <p:cNvPr id="2061" name="Text Box 13">
            <a:hlinkClick r:id="rId8" action="ppaction://hlinksldjump"/>
          </p:cNvPr>
          <p:cNvSpPr txBox="1">
            <a:spLocks noChangeArrowheads="1"/>
          </p:cNvSpPr>
          <p:nvPr/>
        </p:nvSpPr>
        <p:spPr bwMode="auto">
          <a:xfrm>
            <a:off x="5575300" y="3200400"/>
            <a:ext cx="1816100" cy="396875"/>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Câu căn bản</a:t>
            </a:r>
          </a:p>
        </p:txBody>
      </p:sp>
      <p:sp>
        <p:nvSpPr>
          <p:cNvPr id="2067" name="Oval 19">
            <a:hlinkClick r:id="rId9" action="ppaction://hlinksldjump"/>
          </p:cNvPr>
          <p:cNvSpPr>
            <a:spLocks noChangeArrowheads="1"/>
          </p:cNvSpPr>
          <p:nvPr/>
        </p:nvSpPr>
        <p:spPr bwMode="auto">
          <a:xfrm>
            <a:off x="5638800" y="1600200"/>
            <a:ext cx="3200400" cy="12192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Cơ hội</a:t>
            </a:r>
          </a:p>
        </p:txBody>
      </p:sp>
      <p:sp>
        <p:nvSpPr>
          <p:cNvPr id="2071" name="Oval 23">
            <a:hlinkClick r:id="rId10" action="ppaction://hlinksldjump"/>
          </p:cNvPr>
          <p:cNvSpPr>
            <a:spLocks noChangeArrowheads="1"/>
          </p:cNvSpPr>
          <p:nvPr/>
        </p:nvSpPr>
        <p:spPr bwMode="auto">
          <a:xfrm>
            <a:off x="3429000" y="4191000"/>
            <a:ext cx="2667000" cy="9144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Câu tóm tắt</a:t>
            </a:r>
          </a:p>
        </p:txBody>
      </p:sp>
      <p:sp>
        <p:nvSpPr>
          <p:cNvPr id="2072" name="Oval 24">
            <a:hlinkClick r:id="rId11" action="ppaction://hlinksldjump"/>
          </p:cNvPr>
          <p:cNvSpPr>
            <a:spLocks noChangeArrowheads="1"/>
          </p:cNvSpPr>
          <p:nvPr/>
        </p:nvSpPr>
        <p:spPr bwMode="auto">
          <a:xfrm>
            <a:off x="6248400" y="4191000"/>
            <a:ext cx="2438400" cy="9144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Áp dụng</a:t>
            </a:r>
          </a:p>
        </p:txBody>
      </p:sp>
      <p:sp>
        <p:nvSpPr>
          <p:cNvPr id="2077" name="Oval 29">
            <a:hlinkClick r:id="rId12" action="ppaction://hlinksldjump"/>
          </p:cNvPr>
          <p:cNvSpPr>
            <a:spLocks noChangeArrowheads="1"/>
          </p:cNvSpPr>
          <p:nvPr/>
        </p:nvSpPr>
        <p:spPr bwMode="auto">
          <a:xfrm>
            <a:off x="533400" y="4114800"/>
            <a:ext cx="2667000" cy="10668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Bảng tóm tắt</a:t>
            </a:r>
          </a:p>
        </p:txBody>
      </p:sp>
      <p:sp>
        <p:nvSpPr>
          <p:cNvPr id="2078" name="Oval 30">
            <a:hlinkClick r:id="rId13" action="ppaction://hlinksldjump"/>
          </p:cNvPr>
          <p:cNvSpPr>
            <a:spLocks noChangeArrowheads="1"/>
          </p:cNvSpPr>
          <p:nvPr/>
        </p:nvSpPr>
        <p:spPr bwMode="auto">
          <a:xfrm>
            <a:off x="3505200" y="5486400"/>
            <a:ext cx="2590800" cy="1066800"/>
          </a:xfrm>
          <a:prstGeom prst="ellipse">
            <a:avLst/>
          </a:prstGeom>
          <a:solidFill>
            <a:srgbClr val="FF6600"/>
          </a:solidFill>
          <a:ln w="9525">
            <a:solidFill>
              <a:schemeClr val="tx1"/>
            </a:solidFill>
            <a:round/>
            <a:headEnd/>
            <a:tailEnd/>
          </a:ln>
        </p:spPr>
        <p:txBody>
          <a:bodyPr wrap="none" anchor="ctr"/>
          <a:lstStyle/>
          <a:p>
            <a:pPr algn="ctr"/>
            <a:r>
              <a:rPr lang="en-US">
                <a:latin typeface="Arial" charset="0"/>
              </a:rPr>
              <a:t>Thần học</a:t>
            </a:r>
            <a:r>
              <a:rPr lang="en-US"/>
              <a:t> </a:t>
            </a:r>
          </a:p>
        </p:txBody>
      </p:sp>
      <p:sp>
        <p:nvSpPr>
          <p:cNvPr id="2079" name="Oval 31">
            <a:hlinkClick r:id="rId6" action="ppaction://hlinksldjump"/>
          </p:cNvPr>
          <p:cNvSpPr>
            <a:spLocks noChangeArrowheads="1"/>
          </p:cNvSpPr>
          <p:nvPr/>
        </p:nvSpPr>
        <p:spPr bwMode="auto">
          <a:xfrm>
            <a:off x="3886200" y="1828800"/>
            <a:ext cx="1524000" cy="9144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Bản đồ</a:t>
            </a:r>
          </a:p>
        </p:txBody>
      </p:sp>
      <p:sp>
        <p:nvSpPr>
          <p:cNvPr id="2080" name="Text Box 32">
            <a:hlinkClick r:id="rId14" action="ppaction://hlinksldjump"/>
          </p:cNvPr>
          <p:cNvSpPr txBox="1">
            <a:spLocks noChangeArrowheads="1"/>
          </p:cNvSpPr>
          <p:nvPr/>
        </p:nvSpPr>
        <p:spPr bwMode="auto">
          <a:xfrm>
            <a:off x="7543800" y="3200400"/>
            <a:ext cx="1219200" cy="396875"/>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latin typeface="Arial" charset="0"/>
              </a:rPr>
              <a:t>Vấn đề</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5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06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5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06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08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07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07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207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2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4" grpId="0" animBg="1" autoUpdateAnimBg="0"/>
      <p:bldP spid="2052" grpId="0" animBg="1" autoUpdateAnimBg="0"/>
      <p:bldP spid="2053" grpId="0" animBg="1" autoUpdateAnimBg="0"/>
      <p:bldP spid="2057" grpId="0" animBg="1" autoUpdateAnimBg="0"/>
      <p:bldP spid="2060" grpId="0" animBg="1" autoUpdateAnimBg="0"/>
      <p:bldP spid="2061" grpId="0" animBg="1" autoUpdateAnimBg="0"/>
      <p:bldP spid="2067" grpId="0" animBg="1" autoUpdateAnimBg="0"/>
      <p:bldP spid="2071" grpId="0" animBg="1" autoUpdateAnimBg="0"/>
      <p:bldP spid="2072" grpId="0" animBg="1" autoUpdateAnimBg="0"/>
      <p:bldP spid="2077" grpId="0" animBg="1" autoUpdateAnimBg="0"/>
      <p:bldP spid="2078" grpId="0" animBg="1" autoUpdateAnimBg="0"/>
      <p:bldP spid="2079" grpId="0" animBg="1" autoUpdateAnimBg="0"/>
      <p:bldP spid="2080"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2514600" y="304800"/>
            <a:ext cx="3886200" cy="685800"/>
          </a:xfrm>
        </p:spPr>
        <p:txBody>
          <a:bodyPr/>
          <a:lstStyle/>
          <a:p>
            <a:pPr eaLnBrk="1" hangingPunct="1"/>
            <a:r>
              <a:rPr lang="en-US" sz="4000" b="1">
                <a:solidFill>
                  <a:srgbClr val="996633"/>
                </a:solidFill>
                <a:latin typeface="Arial" charset="0"/>
                <a:cs typeface="Geneva" charset="0"/>
              </a:rPr>
              <a:t>Đặc điểm</a:t>
            </a:r>
          </a:p>
        </p:txBody>
      </p:sp>
      <p:sp>
        <p:nvSpPr>
          <p:cNvPr id="9222" name="Rectangle 6"/>
          <p:cNvSpPr>
            <a:spLocks noGrp="1" noChangeArrowheads="1"/>
          </p:cNvSpPr>
          <p:nvPr>
            <p:ph type="body" idx="1"/>
          </p:nvPr>
        </p:nvSpPr>
        <p:spPr>
          <a:xfrm>
            <a:off x="533400" y="1219200"/>
            <a:ext cx="8229600" cy="3124200"/>
          </a:xfrm>
        </p:spPr>
        <p:txBody>
          <a:bodyPr/>
          <a:lstStyle/>
          <a:p>
            <a:pPr eaLnBrk="1" hangingPunct="1"/>
            <a:endParaRPr lang="en-US" dirty="0">
              <a:latin typeface="Times New Roman" charset="0"/>
              <a:cs typeface="Geneva" charset="0"/>
            </a:endParaRPr>
          </a:p>
          <a:p>
            <a:pPr eaLnBrk="1" hangingPunct="1"/>
            <a:r>
              <a:rPr lang="en-US" sz="2800" b="1" dirty="0" err="1">
                <a:latin typeface="Arial" charset="0"/>
                <a:cs typeface="Geneva" charset="0"/>
              </a:rPr>
              <a:t>Một</a:t>
            </a:r>
            <a:r>
              <a:rPr lang="en-US" sz="2800" b="1" dirty="0">
                <a:latin typeface="Arial" charset="0"/>
                <a:cs typeface="Geneva" charset="0"/>
              </a:rPr>
              <a:t> </a:t>
            </a:r>
            <a:r>
              <a:rPr lang="en-US" sz="2800" b="1" dirty="0" err="1">
                <a:latin typeface="Arial" charset="0"/>
                <a:cs typeface="Geneva" charset="0"/>
              </a:rPr>
              <a:t>trong</a:t>
            </a:r>
            <a:r>
              <a:rPr lang="en-US" sz="2800" b="1" dirty="0">
                <a:latin typeface="Arial" charset="0"/>
                <a:cs typeface="Geneva" charset="0"/>
              </a:rPr>
              <a:t> 12 </a:t>
            </a:r>
            <a:r>
              <a:rPr lang="en-US" sz="2800" b="1" dirty="0" err="1">
                <a:latin typeface="Arial" charset="0"/>
                <a:cs typeface="Geneva" charset="0"/>
              </a:rPr>
              <a:t>sách</a:t>
            </a:r>
            <a:r>
              <a:rPr lang="en-US" sz="2800" b="1" dirty="0">
                <a:latin typeface="Arial" charset="0"/>
                <a:cs typeface="Geneva" charset="0"/>
              </a:rPr>
              <a:t> </a:t>
            </a:r>
            <a:r>
              <a:rPr lang="en-US" sz="2800" b="1" dirty="0" err="1">
                <a:latin typeface="Arial" charset="0"/>
                <a:cs typeface="Geneva" charset="0"/>
              </a:rPr>
              <a:t>tiểu</a:t>
            </a:r>
            <a:r>
              <a:rPr lang="en-US" sz="2800" b="1" dirty="0">
                <a:latin typeface="Arial" charset="0"/>
                <a:cs typeface="Geneva" charset="0"/>
              </a:rPr>
              <a:t> </a:t>
            </a:r>
            <a:r>
              <a:rPr lang="en-US" sz="2800" b="1" dirty="0" err="1">
                <a:latin typeface="Arial" charset="0"/>
                <a:cs typeface="Geneva" charset="0"/>
              </a:rPr>
              <a:t>tiên</a:t>
            </a:r>
            <a:r>
              <a:rPr lang="en-US" sz="2800" b="1" dirty="0">
                <a:latin typeface="Arial" charset="0"/>
                <a:cs typeface="Geneva" charset="0"/>
              </a:rPr>
              <a:t> tri</a:t>
            </a:r>
          </a:p>
          <a:p>
            <a:pPr eaLnBrk="1" hangingPunct="1"/>
            <a:r>
              <a:rPr lang="en-US" sz="2800" b="1" dirty="0" err="1">
                <a:solidFill>
                  <a:srgbClr val="FF3300"/>
                </a:solidFill>
                <a:latin typeface="Arial" charset="0"/>
                <a:cs typeface="Geneva" charset="0"/>
              </a:rPr>
              <a:t>Sách</a:t>
            </a:r>
            <a:r>
              <a:rPr lang="en-US" sz="2800" b="1" dirty="0">
                <a:solidFill>
                  <a:srgbClr val="FF3300"/>
                </a:solidFill>
                <a:latin typeface="Arial" charset="0"/>
                <a:cs typeface="Geneva" charset="0"/>
              </a:rPr>
              <a:t> </a:t>
            </a:r>
            <a:r>
              <a:rPr lang="en-US" sz="2800" b="1" dirty="0" err="1">
                <a:solidFill>
                  <a:srgbClr val="FF3300"/>
                </a:solidFill>
                <a:latin typeface="Arial" charset="0"/>
                <a:cs typeface="Geneva" charset="0"/>
              </a:rPr>
              <a:t>ngắn</a:t>
            </a:r>
            <a:r>
              <a:rPr lang="en-US" sz="2800" b="1" dirty="0">
                <a:solidFill>
                  <a:srgbClr val="FF3300"/>
                </a:solidFill>
                <a:latin typeface="Arial" charset="0"/>
                <a:cs typeface="Geneva" charset="0"/>
              </a:rPr>
              <a:t> </a:t>
            </a:r>
            <a:r>
              <a:rPr lang="en-US" sz="2800" b="1" dirty="0" err="1">
                <a:solidFill>
                  <a:srgbClr val="FF3300"/>
                </a:solidFill>
                <a:latin typeface="Arial" charset="0"/>
                <a:cs typeface="Geneva" charset="0"/>
              </a:rPr>
              <a:t>nhất</a:t>
            </a:r>
            <a:r>
              <a:rPr lang="en-US" sz="2800" b="1" dirty="0">
                <a:solidFill>
                  <a:srgbClr val="FF3300"/>
                </a:solidFill>
                <a:latin typeface="Arial" charset="0"/>
                <a:cs typeface="Geneva" charset="0"/>
              </a:rPr>
              <a:t> </a:t>
            </a:r>
            <a:r>
              <a:rPr lang="en-US" sz="2800" b="1" dirty="0" err="1">
                <a:solidFill>
                  <a:srgbClr val="FF3300"/>
                </a:solidFill>
                <a:latin typeface="Arial" charset="0"/>
                <a:cs typeface="Geneva" charset="0"/>
              </a:rPr>
              <a:t>trong</a:t>
            </a:r>
            <a:r>
              <a:rPr lang="en-US" sz="2800" b="1" dirty="0">
                <a:solidFill>
                  <a:srgbClr val="FF3300"/>
                </a:solidFill>
                <a:latin typeface="Arial" charset="0"/>
                <a:cs typeface="Geneva" charset="0"/>
              </a:rPr>
              <a:t> </a:t>
            </a:r>
            <a:r>
              <a:rPr lang="en-US" sz="2800" b="1" dirty="0" err="1">
                <a:solidFill>
                  <a:srgbClr val="FF3300"/>
                </a:solidFill>
                <a:latin typeface="Arial" charset="0"/>
                <a:cs typeface="Geneva" charset="0"/>
              </a:rPr>
              <a:t>Cựu</a:t>
            </a:r>
            <a:r>
              <a:rPr lang="en-US" sz="2800" b="1" dirty="0">
                <a:solidFill>
                  <a:srgbClr val="FF3300"/>
                </a:solidFill>
                <a:latin typeface="Arial" charset="0"/>
                <a:cs typeface="Geneva" charset="0"/>
              </a:rPr>
              <a:t> </a:t>
            </a:r>
            <a:r>
              <a:rPr lang="en-US" sz="2800" b="1" dirty="0" err="1">
                <a:solidFill>
                  <a:srgbClr val="FF3300"/>
                </a:solidFill>
                <a:latin typeface="Arial" charset="0"/>
                <a:cs typeface="Geneva" charset="0"/>
              </a:rPr>
              <a:t>Ước</a:t>
            </a:r>
            <a:r>
              <a:rPr lang="en-US" sz="2800" b="1" dirty="0">
                <a:solidFill>
                  <a:srgbClr val="FF3300"/>
                </a:solidFill>
                <a:latin typeface="Arial" charset="0"/>
                <a:cs typeface="Geneva" charset="0"/>
              </a:rPr>
              <a:t> – 21 </a:t>
            </a:r>
            <a:r>
              <a:rPr lang="en-US" sz="2800" b="1" dirty="0" err="1">
                <a:solidFill>
                  <a:srgbClr val="FF3300"/>
                </a:solidFill>
                <a:latin typeface="Arial" charset="0"/>
                <a:cs typeface="Geneva" charset="0"/>
              </a:rPr>
              <a:t>câu</a:t>
            </a:r>
            <a:endParaRPr lang="en-US" sz="2800" b="1" dirty="0">
              <a:solidFill>
                <a:srgbClr val="FF3300"/>
              </a:solidFill>
              <a:latin typeface="Arial" charset="0"/>
              <a:cs typeface="Geneva" charset="0"/>
            </a:endParaRPr>
          </a:p>
          <a:p>
            <a:pPr eaLnBrk="1" hangingPunct="1"/>
            <a:r>
              <a:rPr lang="en-US" sz="2800" b="1" dirty="0" err="1">
                <a:latin typeface="Arial" charset="0"/>
                <a:cs typeface="Geneva" charset="0"/>
              </a:rPr>
              <a:t>Tác</a:t>
            </a:r>
            <a:r>
              <a:rPr lang="en-US" sz="2800" b="1" dirty="0">
                <a:latin typeface="Arial" charset="0"/>
                <a:cs typeface="Geneva" charset="0"/>
              </a:rPr>
              <a:t> </a:t>
            </a:r>
            <a:r>
              <a:rPr lang="en-US" sz="2800" b="1" dirty="0" err="1">
                <a:latin typeface="Arial" charset="0"/>
                <a:cs typeface="Geneva" charset="0"/>
              </a:rPr>
              <a:t>phẩm</a:t>
            </a:r>
            <a:r>
              <a:rPr lang="en-US" sz="2800" b="1" dirty="0">
                <a:latin typeface="Arial" charset="0"/>
                <a:cs typeface="Geneva" charset="0"/>
              </a:rPr>
              <a:t> </a:t>
            </a:r>
            <a:r>
              <a:rPr lang="en-US" sz="2800" b="1" dirty="0" err="1">
                <a:latin typeface="Arial" charset="0"/>
                <a:cs typeface="Geneva" charset="0"/>
              </a:rPr>
              <a:t>tiên</a:t>
            </a:r>
            <a:r>
              <a:rPr lang="en-US" sz="2800" b="1" dirty="0">
                <a:latin typeface="Arial" charset="0"/>
                <a:cs typeface="Geneva" charset="0"/>
              </a:rPr>
              <a:t> tri </a:t>
            </a:r>
            <a:r>
              <a:rPr lang="en-US" sz="2800" b="1" dirty="0" err="1">
                <a:latin typeface="Arial" charset="0"/>
                <a:cs typeface="Geneva" charset="0"/>
              </a:rPr>
              <a:t>sớm</a:t>
            </a:r>
            <a:r>
              <a:rPr lang="en-US" sz="2800" b="1" dirty="0">
                <a:latin typeface="Arial" charset="0"/>
                <a:cs typeface="Geneva" charset="0"/>
              </a:rPr>
              <a:t> </a:t>
            </a:r>
            <a:r>
              <a:rPr lang="en-US" sz="2800" b="1" dirty="0" err="1">
                <a:latin typeface="Arial" charset="0"/>
                <a:cs typeface="Geneva" charset="0"/>
              </a:rPr>
              <a:t>nhất</a:t>
            </a:r>
            <a:endParaRPr lang="en-US" sz="2800" b="1" dirty="0">
              <a:latin typeface="Arial" charset="0"/>
              <a:cs typeface="Geneva" charset="0"/>
            </a:endParaRPr>
          </a:p>
          <a:p>
            <a:pPr eaLnBrk="1" hangingPunct="1"/>
            <a:r>
              <a:rPr lang="en-US" sz="2800" b="1" dirty="0" err="1">
                <a:solidFill>
                  <a:srgbClr val="FF3300"/>
                </a:solidFill>
                <a:latin typeface="Arial" charset="0"/>
                <a:cs typeface="Geneva" charset="0"/>
              </a:rPr>
              <a:t>Toàn</a:t>
            </a:r>
            <a:r>
              <a:rPr lang="en-US" sz="2800" b="1" dirty="0">
                <a:solidFill>
                  <a:srgbClr val="FF3300"/>
                </a:solidFill>
                <a:latin typeface="Arial" charset="0"/>
                <a:cs typeface="Geneva" charset="0"/>
              </a:rPr>
              <a:t> </a:t>
            </a:r>
            <a:r>
              <a:rPr lang="en-US" sz="2800" b="1" dirty="0" err="1">
                <a:solidFill>
                  <a:srgbClr val="FF3300"/>
                </a:solidFill>
                <a:latin typeface="Arial" charset="0"/>
                <a:cs typeface="Geneva" charset="0"/>
              </a:rPr>
              <a:t>bộ</a:t>
            </a:r>
            <a:r>
              <a:rPr lang="en-US" sz="2800" b="1" dirty="0">
                <a:solidFill>
                  <a:srgbClr val="FF3300"/>
                </a:solidFill>
                <a:latin typeface="Arial" charset="0"/>
                <a:cs typeface="Geneva" charset="0"/>
              </a:rPr>
              <a:t> </a:t>
            </a:r>
            <a:r>
              <a:rPr lang="en-US" sz="2800" b="1" dirty="0" err="1">
                <a:solidFill>
                  <a:srgbClr val="FF3300"/>
                </a:solidFill>
                <a:latin typeface="Arial" charset="0"/>
                <a:cs typeface="Geneva" charset="0"/>
              </a:rPr>
              <a:t>sách</a:t>
            </a:r>
            <a:r>
              <a:rPr lang="en-US" sz="2800" b="1" dirty="0">
                <a:solidFill>
                  <a:srgbClr val="FF3300"/>
                </a:solidFill>
                <a:latin typeface="Arial" charset="0"/>
                <a:cs typeface="Geneva" charset="0"/>
              </a:rPr>
              <a:t> </a:t>
            </a:r>
            <a:r>
              <a:rPr lang="en-US" sz="2800" b="1" dirty="0" err="1">
                <a:solidFill>
                  <a:srgbClr val="FF3300"/>
                </a:solidFill>
                <a:latin typeface="Arial" charset="0"/>
                <a:cs typeface="Geneva" charset="0"/>
              </a:rPr>
              <a:t>nói</a:t>
            </a:r>
            <a:r>
              <a:rPr lang="en-US" sz="2800" b="1" dirty="0">
                <a:solidFill>
                  <a:srgbClr val="FF3300"/>
                </a:solidFill>
                <a:latin typeface="Arial" charset="0"/>
                <a:cs typeface="Geneva" charset="0"/>
              </a:rPr>
              <a:t> </a:t>
            </a:r>
            <a:r>
              <a:rPr lang="en-US" sz="2800" b="1" dirty="0" err="1">
                <a:solidFill>
                  <a:srgbClr val="FF3300"/>
                </a:solidFill>
                <a:latin typeface="Arial" charset="0"/>
                <a:cs typeface="Geneva" charset="0"/>
              </a:rPr>
              <a:t>về</a:t>
            </a:r>
            <a:r>
              <a:rPr lang="en-US" sz="2800" b="1" dirty="0">
                <a:solidFill>
                  <a:srgbClr val="FF3300"/>
                </a:solidFill>
                <a:latin typeface="Arial" charset="0"/>
                <a:cs typeface="Geneva" charset="0"/>
              </a:rPr>
              <a:t> </a:t>
            </a:r>
            <a:r>
              <a:rPr lang="en-US" sz="2800" b="1" dirty="0" err="1">
                <a:solidFill>
                  <a:srgbClr val="FF3300"/>
                </a:solidFill>
                <a:latin typeface="Arial" charset="0"/>
                <a:cs typeface="Geneva" charset="0"/>
              </a:rPr>
              <a:t>sự</a:t>
            </a:r>
            <a:r>
              <a:rPr lang="en-US" sz="2800" b="1" dirty="0">
                <a:solidFill>
                  <a:srgbClr val="FF3300"/>
                </a:solidFill>
                <a:latin typeface="Arial" charset="0"/>
                <a:cs typeface="Geneva" charset="0"/>
              </a:rPr>
              <a:t> </a:t>
            </a:r>
            <a:r>
              <a:rPr lang="en-US" sz="2800" b="1" dirty="0" err="1">
                <a:solidFill>
                  <a:srgbClr val="FF3300"/>
                </a:solidFill>
                <a:latin typeface="Arial" charset="0"/>
                <a:cs typeface="Geneva" charset="0"/>
              </a:rPr>
              <a:t>hủy</a:t>
            </a:r>
            <a:r>
              <a:rPr lang="en-US" sz="2800" b="1" dirty="0">
                <a:solidFill>
                  <a:srgbClr val="FF3300"/>
                </a:solidFill>
                <a:latin typeface="Arial" charset="0"/>
                <a:cs typeface="Geneva" charset="0"/>
              </a:rPr>
              <a:t> </a:t>
            </a:r>
            <a:r>
              <a:rPr lang="en-US" sz="2800" b="1" dirty="0" err="1">
                <a:solidFill>
                  <a:srgbClr val="FF3300"/>
                </a:solidFill>
                <a:latin typeface="Arial" charset="0"/>
                <a:cs typeface="Geneva" charset="0"/>
              </a:rPr>
              <a:t>diệt</a:t>
            </a:r>
            <a:r>
              <a:rPr lang="en-US" sz="2800" b="1" dirty="0">
                <a:solidFill>
                  <a:srgbClr val="FF3300"/>
                </a:solidFill>
                <a:latin typeface="Arial" charset="0"/>
                <a:cs typeface="Geneva" charset="0"/>
              </a:rPr>
              <a:t> </a:t>
            </a:r>
            <a:r>
              <a:rPr lang="en-US" sz="2800" b="1" dirty="0" err="1">
                <a:solidFill>
                  <a:srgbClr val="FF3300"/>
                </a:solidFill>
                <a:latin typeface="Arial" charset="0"/>
                <a:cs typeface="Geneva" charset="0"/>
              </a:rPr>
              <a:t>Ê-đôm</a:t>
            </a:r>
            <a:endParaRPr lang="en-US" sz="2800" b="1" dirty="0">
              <a:solidFill>
                <a:srgbClr val="FF3300"/>
              </a:solidFill>
              <a:latin typeface="Arial" charset="0"/>
              <a:cs typeface="Geneva" charset="0"/>
            </a:endParaRPr>
          </a:p>
          <a:p>
            <a:pPr eaLnBrk="1" hangingPunct="1"/>
            <a:endParaRPr lang="en-US" sz="2800" b="1" dirty="0">
              <a:solidFill>
                <a:srgbClr val="FF3300"/>
              </a:solidFill>
              <a:latin typeface="Arial" charset="0"/>
              <a:cs typeface="Geneva" charset="0"/>
            </a:endParaRPr>
          </a:p>
        </p:txBody>
      </p:sp>
      <p:graphicFrame>
        <p:nvGraphicFramePr>
          <p:cNvPr id="97283" name="Object 2"/>
          <p:cNvGraphicFramePr>
            <a:graphicFrameLocks noChangeAspect="1"/>
          </p:cNvGraphicFramePr>
          <p:nvPr/>
        </p:nvGraphicFramePr>
        <p:xfrm>
          <a:off x="2971800" y="4648200"/>
          <a:ext cx="3657600" cy="1879600"/>
        </p:xfrm>
        <a:graphic>
          <a:graphicData uri="http://schemas.openxmlformats.org/presentationml/2006/ole">
            <mc:AlternateContent xmlns:mc="http://schemas.openxmlformats.org/markup-compatibility/2006">
              <mc:Choice xmlns:v="urn:schemas-microsoft-com:vml" Requires="v">
                <p:oleObj spid="_x0000_s97298" name="Photo Editor Photo" r:id="rId4" imgW="5285714" imgH="2715004" progId="MSPhotoEd.3">
                  <p:embed/>
                </p:oleObj>
              </mc:Choice>
              <mc:Fallback>
                <p:oleObj name="Photo Editor Photo" r:id="rId4" imgW="5285714" imgH="2715004"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648200"/>
                        <a:ext cx="3657600"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7284" name="AutoShape 9">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97285" name="Text Box 10"/>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596</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22">
                                            <p:txEl>
                                              <p:pRg st="1" end="1"/>
                                            </p:txEl>
                                          </p:spTgt>
                                        </p:tgtEl>
                                        <p:attrNameLst>
                                          <p:attrName>style.visibility</p:attrName>
                                        </p:attrNameLst>
                                      </p:cBhvr>
                                      <p:to>
                                        <p:strVal val="visible"/>
                                      </p:to>
                                    </p:set>
                                    <p:anim calcmode="lin" valueType="num">
                                      <p:cBhvr additive="base">
                                        <p:cTn id="7" dur="500" fill="hold"/>
                                        <p:tgtEl>
                                          <p:spTgt spid="922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22">
                                            <p:txEl>
                                              <p:pRg st="2" end="2"/>
                                            </p:txEl>
                                          </p:spTgt>
                                        </p:tgtEl>
                                        <p:attrNameLst>
                                          <p:attrName>style.visibility</p:attrName>
                                        </p:attrNameLst>
                                      </p:cBhvr>
                                      <p:to>
                                        <p:strVal val="visible"/>
                                      </p:to>
                                    </p:set>
                                    <p:anim calcmode="lin" valueType="num">
                                      <p:cBhvr additive="base">
                                        <p:cTn id="13" dur="500" fill="hold"/>
                                        <p:tgtEl>
                                          <p:spTgt spid="922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22">
                                            <p:txEl>
                                              <p:pRg st="3" end="3"/>
                                            </p:txEl>
                                          </p:spTgt>
                                        </p:tgtEl>
                                        <p:attrNameLst>
                                          <p:attrName>style.visibility</p:attrName>
                                        </p:attrNameLst>
                                      </p:cBhvr>
                                      <p:to>
                                        <p:strVal val="visible"/>
                                      </p:to>
                                    </p:set>
                                    <p:anim calcmode="lin" valueType="num">
                                      <p:cBhvr additive="base">
                                        <p:cTn id="19" dur="500" fill="hold"/>
                                        <p:tgtEl>
                                          <p:spTgt spid="922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22">
                                            <p:txEl>
                                              <p:pRg st="4" end="4"/>
                                            </p:txEl>
                                          </p:spTgt>
                                        </p:tgtEl>
                                        <p:attrNameLst>
                                          <p:attrName>style.visibility</p:attrName>
                                        </p:attrNameLst>
                                      </p:cBhvr>
                                      <p:to>
                                        <p:strVal val="visible"/>
                                      </p:to>
                                    </p:set>
                                    <p:anim calcmode="lin" valueType="num">
                                      <p:cBhvr additive="base">
                                        <p:cTn id="25" dur="500" fill="hold"/>
                                        <p:tgtEl>
                                          <p:spTgt spid="922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2590800" y="76200"/>
            <a:ext cx="4114800" cy="381000"/>
          </a:xfrm>
        </p:spPr>
        <p:txBody>
          <a:bodyPr/>
          <a:lstStyle/>
          <a:p>
            <a:pPr eaLnBrk="1" hangingPunct="1"/>
            <a:r>
              <a:rPr lang="en-US" sz="3600" b="1">
                <a:solidFill>
                  <a:srgbClr val="996633"/>
                </a:solidFill>
                <a:latin typeface="Arial" charset="0"/>
                <a:cs typeface="Geneva" charset="0"/>
              </a:rPr>
              <a:t>Bảng tóm tắt</a:t>
            </a:r>
          </a:p>
        </p:txBody>
      </p:sp>
      <p:graphicFrame>
        <p:nvGraphicFramePr>
          <p:cNvPr id="69685" name="Group 53"/>
          <p:cNvGraphicFramePr>
            <a:graphicFrameLocks noGrp="1"/>
          </p:cNvGraphicFramePr>
          <p:nvPr/>
        </p:nvGraphicFramePr>
        <p:xfrm>
          <a:off x="304800" y="661988"/>
          <a:ext cx="8534400" cy="5840413"/>
        </p:xfrm>
        <a:graphic>
          <a:graphicData uri="http://schemas.openxmlformats.org/drawingml/2006/table">
            <a:tbl>
              <a:tblPr/>
              <a:tblGrid>
                <a:gridCol w="1219200"/>
                <a:gridCol w="1676400"/>
                <a:gridCol w="1371600"/>
                <a:gridCol w="2133600"/>
                <a:gridCol w="2133600"/>
              </a:tblGrid>
              <a:tr h="552474">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chemeClr val="tx1"/>
                          </a:solidFill>
                          <a:effectLst/>
                          <a:latin typeface="Arial" charset="0"/>
                          <a:ea typeface="ＭＳ Ｐゴシック" charset="0"/>
                          <a:cs typeface="Geneva" charset="0"/>
                        </a:rPr>
                        <a:t>Sự hủy diệt Ê-đôm vì ức hiếp Giu-đa</a:t>
                      </a:r>
                      <a:endParaRPr kumimoji="0" lang="en-US" sz="1400" b="1" i="0" u="none" strike="noStrike" cap="none" normalizeH="0" baseline="0">
                        <a:ln>
                          <a:noFill/>
                        </a:ln>
                        <a:solidFill>
                          <a:schemeClr val="tx1"/>
                        </a:solidFill>
                        <a:effectLst/>
                        <a:latin typeface="Arial" charset="0"/>
                        <a:ea typeface="ＭＳ Ｐゴシック" charset="0"/>
                        <a:cs typeface="Geneva" charset="0"/>
                      </a:endParaRP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9057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Geneva" charset="0"/>
                        </a:rPr>
                        <a:t>Sự hủy diệt Ê-đôm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Geneva" charset="0"/>
                        </a:rPr>
                        <a:t>Ngày của Chúa</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5406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rgbClr val="FF3300"/>
                          </a:solidFill>
                          <a:effectLst/>
                          <a:latin typeface="Arial" charset="0"/>
                          <a:ea typeface="ＭＳ Ｐゴシック" charset="0"/>
                          <a:cs typeface="Geneva" charset="0"/>
                        </a:rPr>
                        <a:t>Câu 1-14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rgbClr val="FF3300"/>
                          </a:solidFill>
                          <a:effectLst/>
                          <a:latin typeface="Arial" charset="0"/>
                          <a:ea typeface="ＭＳ Ｐゴシック" charset="0"/>
                          <a:cs typeface="Geneva" charset="0"/>
                        </a:rPr>
                        <a:t>Câu 15-21</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61280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Geneva" charset="0"/>
                        </a:rPr>
                        <a:t>Đoán phạt trên Ê-đôm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Geneva" charset="0"/>
                        </a:rPr>
                        <a:t>Phước lành trên Giu-đa</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79145">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600" b="1" i="0" u="none" strike="noStrike" cap="none" normalizeH="0" baseline="0">
                          <a:ln>
                            <a:noFill/>
                          </a:ln>
                          <a:solidFill>
                            <a:srgbClr val="FF3300"/>
                          </a:solidFill>
                          <a:effectLst/>
                          <a:latin typeface="Arial" charset="0"/>
                          <a:ea typeface="ＭＳ Ｐゴシック" charset="0"/>
                          <a:cs typeface="Geneva" charset="0"/>
                        </a:rPr>
                        <a:t>Ê-sau kiêu ngạo đánh bại Gia-cốp không phòng ngự</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600" b="1" i="0" u="none" strike="noStrike" cap="none" normalizeH="0" baseline="0">
                          <a:ln>
                            <a:noFill/>
                          </a:ln>
                          <a:solidFill>
                            <a:srgbClr val="FF3300"/>
                          </a:solidFill>
                          <a:effectLst/>
                          <a:latin typeface="Arial" charset="0"/>
                          <a:ea typeface="ＭＳ Ｐゴシック" charset="0"/>
                          <a:cs typeface="Geneva" charset="0"/>
                        </a:rPr>
                        <a:t>Quyền lực của Gia-cốp đánh bại Ê-sau hạ mình</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5247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Geneva" charset="0"/>
                        </a:rPr>
                        <a:t>Sự coi thường của Ê-sau &amp; tội ác</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Geneva" charset="0"/>
                        </a:rPr>
                        <a:t>Lời buộc tội Ê-sau &amp; những tai họa</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5247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rgbClr val="FF3300"/>
                          </a:solidFill>
                          <a:effectLst/>
                          <a:latin typeface="Arial" charset="0"/>
                          <a:ea typeface="ＭＳ Ｐゴシック" charset="0"/>
                          <a:cs typeface="Geneva" charset="0"/>
                        </a:rPr>
                        <a:t>Quá khứ</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rgbClr val="FF3300"/>
                          </a:solidFill>
                          <a:effectLst/>
                          <a:latin typeface="Arial" charset="0"/>
                          <a:ea typeface="ＭＳ Ｐゴシック" charset="0"/>
                          <a:cs typeface="Geneva" charset="0"/>
                        </a:rPr>
                        <a:t>Tương lai</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438169">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chemeClr val="tx1"/>
                          </a:solidFill>
                          <a:effectLst/>
                          <a:latin typeface="Arial" charset="0"/>
                          <a:ea typeface="ＭＳ Ｐゴシック" charset="0"/>
                          <a:cs typeface="Geneva" charset="0"/>
                        </a:rPr>
                        <a:t>Tác giả</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chemeClr val="tx1"/>
                          </a:solidFill>
                          <a:effectLst/>
                          <a:latin typeface="Arial" charset="0"/>
                          <a:ea typeface="ＭＳ Ｐゴシック" charset="0"/>
                          <a:cs typeface="Geneva" charset="0"/>
                        </a:rPr>
                        <a:t>Đoán phạt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chemeClr val="tx1"/>
                          </a:solidFill>
                          <a:effectLst/>
                          <a:latin typeface="Arial" charset="0"/>
                          <a:ea typeface="ＭＳ Ｐゴシック" charset="0"/>
                          <a:cs typeface="Geneva" charset="0"/>
                        </a:rPr>
                        <a:t>Vì do</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chemeClr val="tx1"/>
                          </a:solidFill>
                          <a:effectLst/>
                          <a:latin typeface="Arial" charset="0"/>
                          <a:ea typeface="ＭＳ Ｐゴシック" charset="0"/>
                          <a:cs typeface="Geneva" charset="0"/>
                        </a:rPr>
                        <a:t>Hủy diệt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chemeClr val="tx1"/>
                          </a:solidFill>
                          <a:effectLst/>
                          <a:latin typeface="Arial" charset="0"/>
                          <a:ea typeface="ＭＳ Ｐゴシック" charset="0"/>
                          <a:cs typeface="Geneva" charset="0"/>
                        </a:rPr>
                        <a:t>Sở hữu</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08237">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600" b="1" i="0" u="none" strike="noStrike" cap="none" normalizeH="0" baseline="0">
                          <a:ln>
                            <a:noFill/>
                          </a:ln>
                          <a:solidFill>
                            <a:srgbClr val="FF3300"/>
                          </a:solidFill>
                          <a:effectLst/>
                          <a:latin typeface="Arial" charset="0"/>
                          <a:ea typeface="ＭＳ Ｐゴシック" charset="0"/>
                          <a:cs typeface="Geneva" charset="0"/>
                        </a:rPr>
                        <a:t>Tiêu đề thần cảm</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600" b="1" i="0" u="none" strike="noStrike" cap="none" normalizeH="0" baseline="0">
                          <a:ln>
                            <a:noFill/>
                          </a:ln>
                          <a:solidFill>
                            <a:srgbClr val="FF3300"/>
                          </a:solidFill>
                          <a:effectLst/>
                          <a:latin typeface="Arial" charset="0"/>
                          <a:ea typeface="ＭＳ Ｐゴシック" charset="0"/>
                          <a:cs typeface="Geneva" charset="0"/>
                        </a:rPr>
                        <a:t>1a</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600" b="1" i="0" u="none" strike="noStrike" cap="none" normalizeH="0" baseline="0">
                          <a:ln>
                            <a:noFill/>
                          </a:ln>
                          <a:solidFill>
                            <a:srgbClr val="FF3300"/>
                          </a:solidFill>
                          <a:effectLst/>
                          <a:latin typeface="Arial" charset="0"/>
                          <a:ea typeface="ＭＳ Ｐゴシック" charset="0"/>
                          <a:cs typeface="Geneva" charset="0"/>
                        </a:rPr>
                        <a:t>Tiên tri về sự đánh hạ</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600" b="1" i="0" u="none" strike="noStrike" cap="none" normalizeH="0" baseline="0">
                          <a:ln>
                            <a:noFill/>
                          </a:ln>
                          <a:solidFill>
                            <a:srgbClr val="FF3300"/>
                          </a:solidFill>
                          <a:effectLst/>
                          <a:latin typeface="Arial" charset="0"/>
                          <a:ea typeface="ＭＳ Ｐゴシック" charset="0"/>
                          <a:cs typeface="Geneva" charset="0"/>
                        </a:rPr>
                        <a:t>1b-9</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600" b="1" i="0" u="none" strike="noStrike" cap="none" normalizeH="0" baseline="0">
                          <a:ln>
                            <a:noFill/>
                          </a:ln>
                          <a:solidFill>
                            <a:srgbClr val="FF3300"/>
                          </a:solidFill>
                          <a:effectLst/>
                          <a:latin typeface="Arial" charset="0"/>
                          <a:ea typeface="ＭＳ Ｐゴシック" charset="0"/>
                          <a:cs typeface="Geneva" charset="0"/>
                        </a:rPr>
                        <a:t>Đoán phạt cho kẻ bất công</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600" b="1" i="0" u="none" strike="noStrike" cap="none" normalizeH="0" baseline="0">
                          <a:ln>
                            <a:noFill/>
                          </a:ln>
                          <a:solidFill>
                            <a:srgbClr val="FF3300"/>
                          </a:solidFill>
                          <a:effectLst/>
                          <a:latin typeface="Arial" charset="0"/>
                          <a:ea typeface="ＭＳ Ｐゴシック" charset="0"/>
                          <a:cs typeface="Geneva" charset="0"/>
                        </a:rPr>
                        <a:t>10-14</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600" b="1" i="0" u="none" strike="noStrike" cap="none" normalizeH="0" baseline="0">
                          <a:ln>
                            <a:noFill/>
                          </a:ln>
                          <a:solidFill>
                            <a:srgbClr val="FF3300"/>
                          </a:solidFill>
                          <a:effectLst/>
                          <a:latin typeface="Arial" charset="0"/>
                          <a:ea typeface="ＭＳ Ｐゴシック" charset="0"/>
                          <a:cs typeface="Geneva" charset="0"/>
                        </a:rPr>
                        <a:t>Đoán phạt trên những kẻ thù hiện đại</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600" b="1" i="0" u="none" strike="noStrike" cap="none" normalizeH="0" baseline="0">
                          <a:ln>
                            <a:noFill/>
                          </a:ln>
                          <a:solidFill>
                            <a:srgbClr val="FF3300"/>
                          </a:solidFill>
                          <a:effectLst/>
                          <a:latin typeface="Arial" charset="0"/>
                          <a:ea typeface="ＭＳ Ｐゴシック" charset="0"/>
                          <a:cs typeface="Geneva" charset="0"/>
                        </a:rPr>
                        <a:t>15-16</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endParaRPr kumimoji="0" lang="en-US" sz="1600" b="1" i="0" u="none" strike="noStrike" cap="none" normalizeH="0" baseline="0">
                        <a:ln>
                          <a:noFill/>
                        </a:ln>
                        <a:solidFill>
                          <a:srgbClr val="FF3300"/>
                        </a:solidFill>
                        <a:effectLst/>
                        <a:latin typeface="Arial" charset="0"/>
                        <a:ea typeface="ＭＳ Ｐゴシック" charset="0"/>
                        <a:cs typeface="Geneva"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600" b="1" i="0" u="none" strike="noStrike" cap="none" normalizeH="0" baseline="0">
                          <a:ln>
                            <a:noFill/>
                          </a:ln>
                          <a:solidFill>
                            <a:srgbClr val="FF3300"/>
                          </a:solidFill>
                          <a:effectLst/>
                          <a:latin typeface="Arial" charset="0"/>
                          <a:ea typeface="ＭＳ Ｐゴシック" charset="0"/>
                          <a:cs typeface="Geneva" charset="0"/>
                        </a:rPr>
                        <a:t>Phước lành trên dân Israel hiện đại</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600" b="1" i="0" u="none" strike="noStrike" cap="none" normalizeH="0" baseline="0">
                          <a:ln>
                            <a:noFill/>
                          </a:ln>
                          <a:solidFill>
                            <a:srgbClr val="FF3300"/>
                          </a:solidFill>
                          <a:effectLst/>
                          <a:latin typeface="Arial" charset="0"/>
                          <a:ea typeface="ＭＳ Ｐゴシック" charset="0"/>
                          <a:cs typeface="Geneva" charset="0"/>
                        </a:rPr>
                        <a:t>17-21</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9370" name="AutoShape 10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99371" name="AutoShape 111">
            <a:hlinkClick r:id="rId4" action="ppaction://hlinksldjump" highlightClick="1"/>
            <a:hlinkHover r:id="rId4" action="ppaction://hlinksldjump"/>
          </p:cNvPr>
          <p:cNvSpPr>
            <a:spLocks noChangeArrowheads="1"/>
          </p:cNvSpPr>
          <p:nvPr/>
        </p:nvSpPr>
        <p:spPr bwMode="auto">
          <a:xfrm>
            <a:off x="7315200" y="1752600"/>
            <a:ext cx="1371600" cy="609600"/>
          </a:xfrm>
          <a:prstGeom prst="actionButtonDocumen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9372" name="Text Box 117"/>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594</a:t>
            </a:r>
          </a:p>
        </p:txBody>
      </p:sp>
    </p:spTree>
  </p:cSld>
  <p:clrMapOvr>
    <a:masterClrMapping/>
  </p:clrMapOvr>
  <p:transition xmlns:p14="http://schemas.microsoft.com/office/powerpoint/2010/main" advClick="0">
    <p:blinds dir="ver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0" y="304800"/>
            <a:ext cx="6096000" cy="1143000"/>
          </a:xfrm>
        </p:spPr>
        <p:txBody>
          <a:bodyPr/>
          <a:lstStyle/>
          <a:p>
            <a:pPr eaLnBrk="1" hangingPunct="1"/>
            <a:r>
              <a:rPr lang="en-US" sz="3600" b="1">
                <a:solidFill>
                  <a:srgbClr val="996633"/>
                </a:solidFill>
                <a:latin typeface="Arial" charset="0"/>
                <a:cs typeface="Geneva" charset="0"/>
              </a:rPr>
              <a:t>Tác quyền</a:t>
            </a:r>
            <a:br>
              <a:rPr lang="en-US" sz="3600" b="1">
                <a:solidFill>
                  <a:srgbClr val="996633"/>
                </a:solidFill>
                <a:latin typeface="Arial" charset="0"/>
                <a:cs typeface="Geneva" charset="0"/>
              </a:rPr>
            </a:br>
            <a:r>
              <a:rPr lang="en-US" sz="3600" b="1">
                <a:solidFill>
                  <a:srgbClr val="996633"/>
                </a:solidFill>
                <a:latin typeface="Arial" charset="0"/>
                <a:cs typeface="Geneva" charset="0"/>
              </a:rPr>
              <a:t>(người thờ phượng ĐCT)</a:t>
            </a:r>
          </a:p>
        </p:txBody>
      </p:sp>
      <p:sp>
        <p:nvSpPr>
          <p:cNvPr id="101378" name="Rectangle 3"/>
          <p:cNvSpPr>
            <a:spLocks noGrp="1" noChangeArrowheads="1"/>
          </p:cNvSpPr>
          <p:nvPr>
            <p:ph type="body" idx="1"/>
          </p:nvPr>
        </p:nvSpPr>
        <p:spPr>
          <a:xfrm>
            <a:off x="304800" y="1752600"/>
            <a:ext cx="7772400" cy="4800600"/>
          </a:xfrm>
        </p:spPr>
        <p:txBody>
          <a:bodyPr/>
          <a:lstStyle/>
          <a:p>
            <a:pPr eaLnBrk="1" hangingPunct="1"/>
            <a:r>
              <a:rPr lang="en-US" sz="2400" b="1">
                <a:latin typeface="Arial" charset="0"/>
                <a:cs typeface="Geneva" charset="0"/>
              </a:rPr>
              <a:t>Ngoại chứng</a:t>
            </a:r>
          </a:p>
          <a:p>
            <a:pPr eaLnBrk="1" hangingPunct="1"/>
            <a:r>
              <a:rPr lang="en-US" sz="2400" b="1">
                <a:solidFill>
                  <a:srgbClr val="FF3300"/>
                </a:solidFill>
                <a:latin typeface="Arial" charset="0"/>
                <a:cs typeface="Geneva" charset="0"/>
              </a:rPr>
              <a:t>Nội chứng</a:t>
            </a:r>
          </a:p>
          <a:p>
            <a:pPr eaLnBrk="1" hangingPunct="1"/>
            <a:r>
              <a:rPr lang="en-US" sz="2400" b="1">
                <a:solidFill>
                  <a:srgbClr val="FF3300"/>
                </a:solidFill>
                <a:latin typeface="Arial" charset="0"/>
                <a:cs typeface="Geneva" charset="0"/>
              </a:rPr>
              <a:t>Khả dĩ nhất</a:t>
            </a:r>
            <a:r>
              <a:rPr lang="en-US" sz="2400" b="1">
                <a:latin typeface="Arial" charset="0"/>
                <a:cs typeface="Geneva" charset="0"/>
              </a:rPr>
              <a:t>:</a:t>
            </a:r>
          </a:p>
          <a:p>
            <a:pPr lvl="1" eaLnBrk="1" hangingPunct="1"/>
            <a:r>
              <a:rPr lang="en-US" sz="2000" b="1">
                <a:latin typeface="Arial" charset="0"/>
                <a:ea typeface="Geneva" charset="0"/>
              </a:rPr>
              <a:t>Đầy tớ của A-háp người giấu các tiên tri của Đức Chúa Trời trong hang đá (1 Vua 18:3)</a:t>
            </a:r>
          </a:p>
          <a:p>
            <a:pPr eaLnBrk="1" hangingPunct="1"/>
            <a:r>
              <a:rPr lang="en-US" sz="2400" b="1">
                <a:solidFill>
                  <a:srgbClr val="FF3300"/>
                </a:solidFill>
                <a:latin typeface="Arial" charset="0"/>
                <a:cs typeface="Geneva" charset="0"/>
              </a:rPr>
              <a:t>Một trong ba tiên tri từng viết về một đất nước không phải Do Thái</a:t>
            </a:r>
          </a:p>
          <a:p>
            <a:pPr lvl="1" eaLnBrk="1" hangingPunct="1"/>
            <a:r>
              <a:rPr lang="en-US" sz="2000" b="1">
                <a:latin typeface="Arial" charset="0"/>
                <a:ea typeface="Geneva" charset="0"/>
              </a:rPr>
              <a:t>Ha-ba-cúc viết về Ba-by-lôn</a:t>
            </a:r>
          </a:p>
          <a:p>
            <a:pPr lvl="1" eaLnBrk="1" hangingPunct="1"/>
            <a:r>
              <a:rPr lang="en-US" sz="2000" b="1">
                <a:latin typeface="Arial" charset="0"/>
                <a:ea typeface="Geneva" charset="0"/>
              </a:rPr>
              <a:t>Na-hum viết về A-sy-ri</a:t>
            </a:r>
          </a:p>
          <a:p>
            <a:pPr lvl="1" eaLnBrk="1" hangingPunct="1"/>
            <a:r>
              <a:rPr lang="en-US" sz="2000" b="1">
                <a:latin typeface="Arial" charset="0"/>
                <a:ea typeface="Geneva" charset="0"/>
              </a:rPr>
              <a:t>Áp-đia viết về Ê-đôm</a:t>
            </a:r>
          </a:p>
        </p:txBody>
      </p:sp>
      <p:graphicFrame>
        <p:nvGraphicFramePr>
          <p:cNvPr id="101379" name="Object 2"/>
          <p:cNvGraphicFramePr>
            <a:graphicFrameLocks noChangeAspect="1"/>
          </p:cNvGraphicFramePr>
          <p:nvPr/>
        </p:nvGraphicFramePr>
        <p:xfrm>
          <a:off x="5943600" y="304800"/>
          <a:ext cx="2879725" cy="2763838"/>
        </p:xfrm>
        <a:graphic>
          <a:graphicData uri="http://schemas.openxmlformats.org/presentationml/2006/ole">
            <mc:AlternateContent xmlns:mc="http://schemas.openxmlformats.org/markup-compatibility/2006">
              <mc:Choice xmlns:v="urn:schemas-microsoft-com:vml" Requires="v">
                <p:oleObj spid="_x0000_s101394" name="Photo Editor Photo" r:id="rId4" imgW="15400000" imgH="14780952" progId="MSPhotoEd.3">
                  <p:embed/>
                </p:oleObj>
              </mc:Choice>
              <mc:Fallback>
                <p:oleObj name="Photo Editor Photo" r:id="rId4" imgW="15400000" imgH="14780952"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04800"/>
                        <a:ext cx="2879725" cy="276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1380" name="AutoShape 9">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01381" name="Text Box 10"/>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595</a:t>
            </a:r>
          </a:p>
        </p:txBody>
      </p:sp>
    </p:spTree>
  </p:cSld>
  <p:clrMapOvr>
    <a:masterClrMapping/>
  </p:clrMapOvr>
  <p:transition xmlns:p14="http://schemas.microsoft.com/office/powerpoint/2010/main" advClick="0">
    <p:checker dir="ver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a:xfrm>
            <a:off x="762000" y="0"/>
            <a:ext cx="7772400" cy="762000"/>
          </a:xfrm>
        </p:spPr>
        <p:txBody>
          <a:bodyPr/>
          <a:lstStyle/>
          <a:p>
            <a:pPr eaLnBrk="1" hangingPunct="1"/>
            <a:r>
              <a:rPr lang="en-US" sz="4000" b="1">
                <a:solidFill>
                  <a:srgbClr val="996633"/>
                </a:solidFill>
                <a:latin typeface="Arial" charset="0"/>
                <a:cs typeface="Geneva" charset="0"/>
              </a:rPr>
              <a:t>Ngoại chứng</a:t>
            </a:r>
          </a:p>
        </p:txBody>
      </p:sp>
      <p:sp>
        <p:nvSpPr>
          <p:cNvPr id="103426" name="Rectangle 3"/>
          <p:cNvSpPr>
            <a:spLocks noGrp="1" noChangeArrowheads="1"/>
          </p:cNvSpPr>
          <p:nvPr>
            <p:ph type="body" idx="1"/>
          </p:nvPr>
        </p:nvSpPr>
        <p:spPr>
          <a:xfrm>
            <a:off x="685800" y="914400"/>
            <a:ext cx="7924800" cy="5105400"/>
          </a:xfrm>
        </p:spPr>
        <p:txBody>
          <a:bodyPr/>
          <a:lstStyle/>
          <a:p>
            <a:pPr marL="609600" indent="-609600" eaLnBrk="1" hangingPunct="1">
              <a:lnSpc>
                <a:spcPct val="90000"/>
              </a:lnSpc>
            </a:pPr>
            <a:r>
              <a:rPr lang="en-US" sz="2800">
                <a:latin typeface="Tahoma" charset="0"/>
                <a:cs typeface="Geneva" charset="0"/>
              </a:rPr>
              <a:t>Tên chung – Mười hai thời gian của Cựu Ước</a:t>
            </a:r>
          </a:p>
          <a:p>
            <a:pPr marL="609600" indent="-609600" eaLnBrk="1" hangingPunct="1">
              <a:lnSpc>
                <a:spcPct val="90000"/>
              </a:lnSpc>
            </a:pPr>
            <a:r>
              <a:rPr lang="en-US" sz="2800">
                <a:solidFill>
                  <a:srgbClr val="FF3300"/>
                </a:solidFill>
                <a:latin typeface="Tahoma" charset="0"/>
                <a:cs typeface="Geneva" charset="0"/>
              </a:rPr>
              <a:t>Những khả năng khác nhau</a:t>
            </a:r>
          </a:p>
          <a:p>
            <a:pPr marL="1371600" lvl="2" indent="-457200" eaLnBrk="1" hangingPunct="1">
              <a:lnSpc>
                <a:spcPct val="90000"/>
              </a:lnSpc>
              <a:buFontTx/>
              <a:buAutoNum type="arabicPeriod"/>
            </a:pPr>
            <a:r>
              <a:rPr lang="en-US" sz="2000">
                <a:latin typeface="Tahoma" charset="0"/>
                <a:ea typeface="Geneva" charset="0"/>
              </a:rPr>
              <a:t>Tôi tớ A-háp người giấu các tiên tri của Đức Chúa Trời trong hang đá (1 Vua 18:3)</a:t>
            </a:r>
          </a:p>
          <a:p>
            <a:pPr marL="1371600" lvl="2" indent="-457200" eaLnBrk="1" hangingPunct="1">
              <a:lnSpc>
                <a:spcPct val="90000"/>
              </a:lnSpc>
              <a:buFontTx/>
              <a:buAutoNum type="arabicPeriod"/>
            </a:pPr>
            <a:r>
              <a:rPr lang="en-US" sz="2000">
                <a:latin typeface="Tahoma" charset="0"/>
                <a:ea typeface="Geneva" charset="0"/>
              </a:rPr>
              <a:t>Nhân viên của Giô-sa-phát được vua sai đi dạy luật pháp trong các thành của Giu-đa (2 Sử. 17:7)</a:t>
            </a:r>
          </a:p>
          <a:p>
            <a:pPr marL="1371600" lvl="2" indent="-457200" eaLnBrk="1" hangingPunct="1">
              <a:lnSpc>
                <a:spcPct val="90000"/>
              </a:lnSpc>
              <a:buFontTx/>
              <a:buAutoNum type="arabicPeriod"/>
            </a:pPr>
            <a:r>
              <a:rPr lang="en-US" sz="2000">
                <a:latin typeface="Tahoma" charset="0"/>
                <a:ea typeface="Geneva" charset="0"/>
              </a:rPr>
              <a:t>Người quản lý việc trùng tu đền thờ của Giô-si-a, là một người Lê-vi (2 Sử 34:12)</a:t>
            </a:r>
          </a:p>
          <a:p>
            <a:pPr marL="1371600" lvl="2" indent="-457200" eaLnBrk="1" hangingPunct="1">
              <a:lnSpc>
                <a:spcPct val="90000"/>
              </a:lnSpc>
              <a:buFontTx/>
              <a:buAutoNum type="arabicPeriod"/>
            </a:pPr>
            <a:r>
              <a:rPr lang="en-US" sz="2000">
                <a:latin typeface="Tahoma" charset="0"/>
                <a:ea typeface="Geneva" charset="0"/>
              </a:rPr>
              <a:t>Lãnh đạo của E-xơ-ra trở về từ cuộc lưu đày (Exơ 8:9)</a:t>
            </a:r>
          </a:p>
          <a:p>
            <a:pPr marL="1371600" lvl="2" indent="-457200" eaLnBrk="1" hangingPunct="1">
              <a:lnSpc>
                <a:spcPct val="90000"/>
              </a:lnSpc>
              <a:buFontTx/>
              <a:buAutoNum type="arabicPeriod"/>
            </a:pPr>
            <a:r>
              <a:rPr lang="en-US" sz="2000">
                <a:latin typeface="Tahoma" charset="0"/>
                <a:ea typeface="Geneva" charset="0"/>
              </a:rPr>
              <a:t>Một thầy tế lễ tham gia trong cuộc cải cách dưới thời Nê-hê-mi (Nê. 10:5)</a:t>
            </a:r>
          </a:p>
          <a:p>
            <a:pPr marL="609600" indent="-609600" eaLnBrk="1" hangingPunct="1">
              <a:lnSpc>
                <a:spcPct val="90000"/>
              </a:lnSpc>
            </a:pPr>
            <a:r>
              <a:rPr lang="en-US" sz="2800">
                <a:solidFill>
                  <a:srgbClr val="FF3300"/>
                </a:solidFill>
                <a:latin typeface="Tahoma" charset="0"/>
                <a:cs typeface="Geneva" charset="0"/>
              </a:rPr>
              <a:t>Khả dĩ nhất là lựa chọn 1 – được kinh Talmud và Giê-rôm xác nhận</a:t>
            </a:r>
            <a:r>
              <a:rPr lang="en-US" b="1">
                <a:solidFill>
                  <a:srgbClr val="FF3300"/>
                </a:solidFill>
                <a:latin typeface="Times New Roman" charset="0"/>
                <a:cs typeface="Geneva" charset="0"/>
              </a:rPr>
              <a:t> </a:t>
            </a:r>
          </a:p>
        </p:txBody>
      </p:sp>
      <p:sp>
        <p:nvSpPr>
          <p:cNvPr id="103427" name="AutoShape 5">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a:p>
        </p:txBody>
      </p:sp>
      <p:sp>
        <p:nvSpPr>
          <p:cNvPr id="103428" name="Text Box 6"/>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595</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82946"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82947"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a:p>
        </p:txBody>
      </p:sp>
      <p:sp>
        <p:nvSpPr>
          <p:cNvPr id="82948"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82949"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a:p>
        </p:txBody>
      </p:sp>
      <p:sp>
        <p:nvSpPr>
          <p:cNvPr id="82950"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82951"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82952" name="Text Box 9"/>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342</a:t>
            </a:r>
          </a:p>
        </p:txBody>
      </p:sp>
      <p:sp>
        <p:nvSpPr>
          <p:cNvPr id="114698"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sz="3200">
                <a:solidFill>
                  <a:srgbClr val="FFFFFF"/>
                </a:solidFill>
              </a:rPr>
              <a:t>931</a:t>
            </a:r>
          </a:p>
        </p:txBody>
      </p:sp>
      <p:sp>
        <p:nvSpPr>
          <p:cNvPr id="114699"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sz="3200">
                <a:solidFill>
                  <a:srgbClr val="FFFFFF"/>
                </a:solidFill>
              </a:rPr>
              <a:t>722</a:t>
            </a:r>
          </a:p>
        </p:txBody>
      </p:sp>
      <p:sp>
        <p:nvSpPr>
          <p:cNvPr id="114700"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sz="3200">
                <a:solidFill>
                  <a:srgbClr val="FFFFFF"/>
                </a:solidFill>
              </a:rPr>
              <a:t>586</a:t>
            </a:r>
          </a:p>
        </p:txBody>
      </p:sp>
      <p:sp>
        <p:nvSpPr>
          <p:cNvPr id="114701"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sz="3200">
                <a:solidFill>
                  <a:srgbClr val="FFFFFF"/>
                </a:solidFill>
              </a:rPr>
              <a:t>Áp-đia</a:t>
            </a:r>
          </a:p>
        </p:txBody>
      </p:sp>
      <p:sp>
        <p:nvSpPr>
          <p:cNvPr id="114702"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latin typeface="Arial" charset="0"/>
              </a:rPr>
              <a:t>Giô-na</a:t>
            </a:r>
          </a:p>
        </p:txBody>
      </p:sp>
      <p:sp>
        <p:nvSpPr>
          <p:cNvPr id="114703"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latin typeface="Arial" charset="0"/>
              </a:rPr>
              <a:t>A-mốt</a:t>
            </a:r>
          </a:p>
        </p:txBody>
      </p:sp>
      <p:sp>
        <p:nvSpPr>
          <p:cNvPr id="114704"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latin typeface="Arial" charset="0"/>
              </a:rPr>
              <a:t>Ô-sê</a:t>
            </a:r>
          </a:p>
        </p:txBody>
      </p:sp>
      <p:sp>
        <p:nvSpPr>
          <p:cNvPr id="114705"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latin typeface="Arial" charset="0"/>
              </a:rPr>
              <a:t>Ê-sai</a:t>
            </a:r>
          </a:p>
        </p:txBody>
      </p:sp>
      <p:sp>
        <p:nvSpPr>
          <p:cNvPr id="114706"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latin typeface="Arial" charset="0"/>
              </a:rPr>
              <a:t>Mi-chê</a:t>
            </a:r>
          </a:p>
        </p:txBody>
      </p:sp>
      <p:sp>
        <p:nvSpPr>
          <p:cNvPr id="114707" name="Rectangle 19"/>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latin typeface="Arial" charset="0"/>
              </a:rPr>
              <a:t>Na-hum</a:t>
            </a:r>
          </a:p>
        </p:txBody>
      </p:sp>
      <p:sp>
        <p:nvSpPr>
          <p:cNvPr id="114708" name="Rectangle 20"/>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latin typeface="Arial" charset="0"/>
              </a:rPr>
              <a:t>Sô-phô-ni</a:t>
            </a:r>
          </a:p>
        </p:txBody>
      </p:sp>
      <p:sp>
        <p:nvSpPr>
          <p:cNvPr id="114709" name="Rectangle 21"/>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latin typeface="Arial" charset="0"/>
              </a:rPr>
              <a:t>Ha-ba-cúc</a:t>
            </a:r>
          </a:p>
        </p:txBody>
      </p:sp>
      <p:sp>
        <p:nvSpPr>
          <p:cNvPr id="114710" name="Rectangle 22"/>
          <p:cNvSpPr>
            <a:spLocks noChangeArrowheads="1"/>
          </p:cNvSpPr>
          <p:nvPr/>
        </p:nvSpPr>
        <p:spPr bwMode="auto">
          <a:xfrm>
            <a:off x="-76200" y="5486400"/>
            <a:ext cx="1192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latin typeface="Arial" charset="0"/>
              </a:rPr>
              <a:t>Giô-ên</a:t>
            </a:r>
          </a:p>
        </p:txBody>
      </p:sp>
      <p:sp>
        <p:nvSpPr>
          <p:cNvPr id="114711" name="Rectangle 23"/>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latin typeface="Arial" charset="0"/>
              </a:rPr>
              <a:t>Giê-rê-mi</a:t>
            </a:r>
          </a:p>
        </p:txBody>
      </p:sp>
      <p:sp>
        <p:nvSpPr>
          <p:cNvPr id="114712" name="Rectangle 24"/>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latin typeface="Arial" charset="0"/>
              </a:rPr>
              <a:t>Ca Thương</a:t>
            </a:r>
          </a:p>
        </p:txBody>
      </p:sp>
      <p:sp>
        <p:nvSpPr>
          <p:cNvPr id="114713" name="Rectangle 25"/>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latin typeface="Arial" charset="0"/>
              </a:rPr>
              <a:t>Đa-ni-ên</a:t>
            </a:r>
          </a:p>
        </p:txBody>
      </p:sp>
      <p:sp>
        <p:nvSpPr>
          <p:cNvPr id="114714" name="Rectangle 26"/>
          <p:cNvSpPr>
            <a:spLocks noChangeArrowheads="1"/>
          </p:cNvSpPr>
          <p:nvPr/>
        </p:nvSpPr>
        <p:spPr bwMode="auto">
          <a:xfrm>
            <a:off x="1692275" y="5867400"/>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latin typeface="Arial" charset="0"/>
              </a:rPr>
              <a:t>Ê-xê-chi-ên</a:t>
            </a:r>
          </a:p>
        </p:txBody>
      </p:sp>
      <p:sp>
        <p:nvSpPr>
          <p:cNvPr id="114715" name="Rectangle 27"/>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110000"/>
            </a:pPr>
            <a:r>
              <a:rPr lang="en-US">
                <a:solidFill>
                  <a:srgbClr val="FFFFFF"/>
                </a:solidFill>
                <a:latin typeface="Arial" charset="0"/>
              </a:rPr>
              <a:t>A-ghê</a:t>
            </a:r>
          </a:p>
        </p:txBody>
      </p:sp>
      <p:sp>
        <p:nvSpPr>
          <p:cNvPr id="114716" name="Rectangle 28"/>
          <p:cNvSpPr>
            <a:spLocks noChangeArrowheads="1"/>
          </p:cNvSpPr>
          <p:nvPr/>
        </p:nvSpPr>
        <p:spPr bwMode="auto">
          <a:xfrm>
            <a:off x="3657600" y="5867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110000"/>
            </a:pPr>
            <a:r>
              <a:rPr lang="en-US">
                <a:solidFill>
                  <a:srgbClr val="FFFFFF"/>
                </a:solidFill>
                <a:latin typeface="Arial" charset="0"/>
              </a:rPr>
              <a:t>Xa-cha-ri</a:t>
            </a:r>
          </a:p>
        </p:txBody>
      </p:sp>
      <p:sp>
        <p:nvSpPr>
          <p:cNvPr id="114717" name="Rectangle 29"/>
          <p:cNvSpPr>
            <a:spLocks noChangeArrowheads="1"/>
          </p:cNvSpPr>
          <p:nvPr/>
        </p:nvSpPr>
        <p:spPr bwMode="auto">
          <a:xfrm>
            <a:off x="6248400" y="5867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latin typeface="Arial" charset="0"/>
              </a:rPr>
              <a:t>Ma-la-chi</a:t>
            </a:r>
          </a:p>
        </p:txBody>
      </p:sp>
      <p:sp>
        <p:nvSpPr>
          <p:cNvPr id="82973"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a:solidFill>
                  <a:srgbClr val="000000"/>
                </a:solidFill>
                <a:latin typeface="Times New Roman" charset="0"/>
                <a:cs typeface="Geneva" charset="0"/>
              </a:rPr>
              <a:t>Placing the Prophets</a:t>
            </a:r>
            <a:endParaRPr kumimoji="1" lang="en-US">
              <a:latin typeface="Times New Roman" charset="0"/>
              <a:cs typeface="Geneva" charset="0"/>
            </a:endParaRPr>
          </a:p>
        </p:txBody>
      </p:sp>
      <p:sp>
        <p:nvSpPr>
          <p:cNvPr id="82974" name="Rectangle 31"/>
          <p:cNvSpPr>
            <a:spLocks noChangeArrowheads="1"/>
          </p:cNvSpPr>
          <p:nvPr/>
        </p:nvSpPr>
        <p:spPr bwMode="auto">
          <a:xfrm>
            <a:off x="0" y="762000"/>
            <a:ext cx="23399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kumimoji="1" lang="en-US" b="1">
                <a:latin typeface="Arial" charset="0"/>
              </a:rPr>
              <a:t>Niên đại chính</a:t>
            </a:r>
          </a:p>
        </p:txBody>
      </p:sp>
      <p:sp>
        <p:nvSpPr>
          <p:cNvPr id="82975"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Vị trí các tiên tri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8"/>
                                        </p:tgtEl>
                                        <p:attrNameLst>
                                          <p:attrName>style.visibility</p:attrName>
                                        </p:attrNameLst>
                                      </p:cBhvr>
                                      <p:to>
                                        <p:strVal val="visible"/>
                                      </p:to>
                                    </p:set>
                                    <p:anim calcmode="lin" valueType="num">
                                      <p:cBhvr additive="base">
                                        <p:cTn id="7" dur="500" fill="hold"/>
                                        <p:tgtEl>
                                          <p:spTgt spid="114698"/>
                                        </p:tgtEl>
                                        <p:attrNameLst>
                                          <p:attrName>ppt_x</p:attrName>
                                        </p:attrNameLst>
                                      </p:cBhvr>
                                      <p:tavLst>
                                        <p:tav tm="0">
                                          <p:val>
                                            <p:strVal val="0-#ppt_w/2"/>
                                          </p:val>
                                        </p:tav>
                                        <p:tav tm="100000">
                                          <p:val>
                                            <p:strVal val="#ppt_x"/>
                                          </p:val>
                                        </p:tav>
                                      </p:tavLst>
                                    </p:anim>
                                    <p:anim calcmode="lin" valueType="num">
                                      <p:cBhvr additive="base">
                                        <p:cTn id="8" dur="500" fill="hold"/>
                                        <p:tgtEl>
                                          <p:spTgt spid="1146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699"/>
                                        </p:tgtEl>
                                        <p:attrNameLst>
                                          <p:attrName>style.visibility</p:attrName>
                                        </p:attrNameLst>
                                      </p:cBhvr>
                                      <p:to>
                                        <p:strVal val="visible"/>
                                      </p:to>
                                    </p:set>
                                    <p:anim calcmode="lin" valueType="num">
                                      <p:cBhvr additive="base">
                                        <p:cTn id="13" dur="500" fill="hold"/>
                                        <p:tgtEl>
                                          <p:spTgt spid="114699"/>
                                        </p:tgtEl>
                                        <p:attrNameLst>
                                          <p:attrName>ppt_x</p:attrName>
                                        </p:attrNameLst>
                                      </p:cBhvr>
                                      <p:tavLst>
                                        <p:tav tm="0">
                                          <p:val>
                                            <p:strVal val="0-#ppt_w/2"/>
                                          </p:val>
                                        </p:tav>
                                        <p:tav tm="100000">
                                          <p:val>
                                            <p:strVal val="#ppt_x"/>
                                          </p:val>
                                        </p:tav>
                                      </p:tavLst>
                                    </p:anim>
                                    <p:anim calcmode="lin" valueType="num">
                                      <p:cBhvr additive="base">
                                        <p:cTn id="14" dur="500" fill="hold"/>
                                        <p:tgtEl>
                                          <p:spTgt spid="1146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4700"/>
                                        </p:tgtEl>
                                        <p:attrNameLst>
                                          <p:attrName>style.visibility</p:attrName>
                                        </p:attrNameLst>
                                      </p:cBhvr>
                                      <p:to>
                                        <p:strVal val="visible"/>
                                      </p:to>
                                    </p:set>
                                    <p:anim calcmode="lin" valueType="num">
                                      <p:cBhvr additive="base">
                                        <p:cTn id="19" dur="500" fill="hold"/>
                                        <p:tgtEl>
                                          <p:spTgt spid="114700"/>
                                        </p:tgtEl>
                                        <p:attrNameLst>
                                          <p:attrName>ppt_x</p:attrName>
                                        </p:attrNameLst>
                                      </p:cBhvr>
                                      <p:tavLst>
                                        <p:tav tm="0">
                                          <p:val>
                                            <p:strVal val="0-#ppt_w/2"/>
                                          </p:val>
                                        </p:tav>
                                        <p:tav tm="100000">
                                          <p:val>
                                            <p:strVal val="#ppt_x"/>
                                          </p:val>
                                        </p:tav>
                                      </p:tavLst>
                                    </p:anim>
                                    <p:anim calcmode="lin" valueType="num">
                                      <p:cBhvr additive="base">
                                        <p:cTn id="20" dur="500" fill="hold"/>
                                        <p:tgtEl>
                                          <p:spTgt spid="1147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4701"/>
                                        </p:tgtEl>
                                        <p:attrNameLst>
                                          <p:attrName>style.visibility</p:attrName>
                                        </p:attrNameLst>
                                      </p:cBhvr>
                                      <p:to>
                                        <p:strVal val="visible"/>
                                      </p:to>
                                    </p:set>
                                    <p:anim calcmode="lin" valueType="num">
                                      <p:cBhvr additive="base">
                                        <p:cTn id="25" dur="500" fill="hold"/>
                                        <p:tgtEl>
                                          <p:spTgt spid="114701"/>
                                        </p:tgtEl>
                                        <p:attrNameLst>
                                          <p:attrName>ppt_x</p:attrName>
                                        </p:attrNameLst>
                                      </p:cBhvr>
                                      <p:tavLst>
                                        <p:tav tm="0">
                                          <p:val>
                                            <p:strVal val="0-#ppt_w/2"/>
                                          </p:val>
                                        </p:tav>
                                        <p:tav tm="100000">
                                          <p:val>
                                            <p:strVal val="#ppt_x"/>
                                          </p:val>
                                        </p:tav>
                                      </p:tavLst>
                                    </p:anim>
                                    <p:anim calcmode="lin" valueType="num">
                                      <p:cBhvr additive="base">
                                        <p:cTn id="26" dur="500" fill="hold"/>
                                        <p:tgtEl>
                                          <p:spTgt spid="11470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702"/>
                                        </p:tgtEl>
                                        <p:attrNameLst>
                                          <p:attrName>style.visibility</p:attrName>
                                        </p:attrNameLst>
                                      </p:cBhvr>
                                      <p:to>
                                        <p:strVal val="visible"/>
                                      </p:to>
                                    </p:set>
                                    <p:anim calcmode="lin" valueType="num">
                                      <p:cBhvr additive="base">
                                        <p:cTn id="31" dur="500" fill="hold"/>
                                        <p:tgtEl>
                                          <p:spTgt spid="114702"/>
                                        </p:tgtEl>
                                        <p:attrNameLst>
                                          <p:attrName>ppt_x</p:attrName>
                                        </p:attrNameLst>
                                      </p:cBhvr>
                                      <p:tavLst>
                                        <p:tav tm="0">
                                          <p:val>
                                            <p:strVal val="0-#ppt_w/2"/>
                                          </p:val>
                                        </p:tav>
                                        <p:tav tm="100000">
                                          <p:val>
                                            <p:strVal val="#ppt_x"/>
                                          </p:val>
                                        </p:tav>
                                      </p:tavLst>
                                    </p:anim>
                                    <p:anim calcmode="lin" valueType="num">
                                      <p:cBhvr additive="base">
                                        <p:cTn id="32" dur="500" fill="hold"/>
                                        <p:tgtEl>
                                          <p:spTgt spid="1147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703"/>
                                        </p:tgtEl>
                                        <p:attrNameLst>
                                          <p:attrName>style.visibility</p:attrName>
                                        </p:attrNameLst>
                                      </p:cBhvr>
                                      <p:to>
                                        <p:strVal val="visible"/>
                                      </p:to>
                                    </p:set>
                                    <p:anim calcmode="lin" valueType="num">
                                      <p:cBhvr additive="base">
                                        <p:cTn id="37" dur="500" fill="hold"/>
                                        <p:tgtEl>
                                          <p:spTgt spid="114703"/>
                                        </p:tgtEl>
                                        <p:attrNameLst>
                                          <p:attrName>ppt_x</p:attrName>
                                        </p:attrNameLst>
                                      </p:cBhvr>
                                      <p:tavLst>
                                        <p:tav tm="0">
                                          <p:val>
                                            <p:strVal val="0-#ppt_w/2"/>
                                          </p:val>
                                        </p:tav>
                                        <p:tav tm="100000">
                                          <p:val>
                                            <p:strVal val="#ppt_x"/>
                                          </p:val>
                                        </p:tav>
                                      </p:tavLst>
                                    </p:anim>
                                    <p:anim calcmode="lin" valueType="num">
                                      <p:cBhvr additive="base">
                                        <p:cTn id="38" dur="500" fill="hold"/>
                                        <p:tgtEl>
                                          <p:spTgt spid="11470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4704"/>
                                        </p:tgtEl>
                                        <p:attrNameLst>
                                          <p:attrName>style.visibility</p:attrName>
                                        </p:attrNameLst>
                                      </p:cBhvr>
                                      <p:to>
                                        <p:strVal val="visible"/>
                                      </p:to>
                                    </p:set>
                                    <p:anim calcmode="lin" valueType="num">
                                      <p:cBhvr additive="base">
                                        <p:cTn id="43" dur="500" fill="hold"/>
                                        <p:tgtEl>
                                          <p:spTgt spid="114704"/>
                                        </p:tgtEl>
                                        <p:attrNameLst>
                                          <p:attrName>ppt_x</p:attrName>
                                        </p:attrNameLst>
                                      </p:cBhvr>
                                      <p:tavLst>
                                        <p:tav tm="0">
                                          <p:val>
                                            <p:strVal val="0-#ppt_w/2"/>
                                          </p:val>
                                        </p:tav>
                                        <p:tav tm="100000">
                                          <p:val>
                                            <p:strVal val="#ppt_x"/>
                                          </p:val>
                                        </p:tav>
                                      </p:tavLst>
                                    </p:anim>
                                    <p:anim calcmode="lin" valueType="num">
                                      <p:cBhvr additive="base">
                                        <p:cTn id="44" dur="500" fill="hold"/>
                                        <p:tgtEl>
                                          <p:spTgt spid="11470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4705"/>
                                        </p:tgtEl>
                                        <p:attrNameLst>
                                          <p:attrName>style.visibility</p:attrName>
                                        </p:attrNameLst>
                                      </p:cBhvr>
                                      <p:to>
                                        <p:strVal val="visible"/>
                                      </p:to>
                                    </p:set>
                                    <p:anim calcmode="lin" valueType="num">
                                      <p:cBhvr additive="base">
                                        <p:cTn id="49" dur="500" fill="hold"/>
                                        <p:tgtEl>
                                          <p:spTgt spid="114705"/>
                                        </p:tgtEl>
                                        <p:attrNameLst>
                                          <p:attrName>ppt_x</p:attrName>
                                        </p:attrNameLst>
                                      </p:cBhvr>
                                      <p:tavLst>
                                        <p:tav tm="0">
                                          <p:val>
                                            <p:strVal val="0-#ppt_w/2"/>
                                          </p:val>
                                        </p:tav>
                                        <p:tav tm="100000">
                                          <p:val>
                                            <p:strVal val="#ppt_x"/>
                                          </p:val>
                                        </p:tav>
                                      </p:tavLst>
                                    </p:anim>
                                    <p:anim calcmode="lin" valueType="num">
                                      <p:cBhvr additive="base">
                                        <p:cTn id="50" dur="500" fill="hold"/>
                                        <p:tgtEl>
                                          <p:spTgt spid="11470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4706"/>
                                        </p:tgtEl>
                                        <p:attrNameLst>
                                          <p:attrName>style.visibility</p:attrName>
                                        </p:attrNameLst>
                                      </p:cBhvr>
                                      <p:to>
                                        <p:strVal val="visible"/>
                                      </p:to>
                                    </p:set>
                                    <p:anim calcmode="lin" valueType="num">
                                      <p:cBhvr additive="base">
                                        <p:cTn id="55" dur="500" fill="hold"/>
                                        <p:tgtEl>
                                          <p:spTgt spid="114706"/>
                                        </p:tgtEl>
                                        <p:attrNameLst>
                                          <p:attrName>ppt_x</p:attrName>
                                        </p:attrNameLst>
                                      </p:cBhvr>
                                      <p:tavLst>
                                        <p:tav tm="0">
                                          <p:val>
                                            <p:strVal val="0-#ppt_w/2"/>
                                          </p:val>
                                        </p:tav>
                                        <p:tav tm="100000">
                                          <p:val>
                                            <p:strVal val="#ppt_x"/>
                                          </p:val>
                                        </p:tav>
                                      </p:tavLst>
                                    </p:anim>
                                    <p:anim calcmode="lin" valueType="num">
                                      <p:cBhvr additive="base">
                                        <p:cTn id="56" dur="500" fill="hold"/>
                                        <p:tgtEl>
                                          <p:spTgt spid="114706"/>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4707"/>
                                        </p:tgtEl>
                                        <p:attrNameLst>
                                          <p:attrName>style.visibility</p:attrName>
                                        </p:attrNameLst>
                                      </p:cBhvr>
                                      <p:to>
                                        <p:strVal val="visible"/>
                                      </p:to>
                                    </p:set>
                                    <p:anim calcmode="lin" valueType="num">
                                      <p:cBhvr additive="base">
                                        <p:cTn id="61" dur="500" fill="hold"/>
                                        <p:tgtEl>
                                          <p:spTgt spid="114707"/>
                                        </p:tgtEl>
                                        <p:attrNameLst>
                                          <p:attrName>ppt_x</p:attrName>
                                        </p:attrNameLst>
                                      </p:cBhvr>
                                      <p:tavLst>
                                        <p:tav tm="0">
                                          <p:val>
                                            <p:strVal val="0-#ppt_w/2"/>
                                          </p:val>
                                        </p:tav>
                                        <p:tav tm="100000">
                                          <p:val>
                                            <p:strVal val="#ppt_x"/>
                                          </p:val>
                                        </p:tav>
                                      </p:tavLst>
                                    </p:anim>
                                    <p:anim calcmode="lin" valueType="num">
                                      <p:cBhvr additive="base">
                                        <p:cTn id="62" dur="500" fill="hold"/>
                                        <p:tgtEl>
                                          <p:spTgt spid="11470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4708"/>
                                        </p:tgtEl>
                                        <p:attrNameLst>
                                          <p:attrName>style.visibility</p:attrName>
                                        </p:attrNameLst>
                                      </p:cBhvr>
                                      <p:to>
                                        <p:strVal val="visible"/>
                                      </p:to>
                                    </p:set>
                                    <p:anim calcmode="lin" valueType="num">
                                      <p:cBhvr additive="base">
                                        <p:cTn id="67" dur="500" fill="hold"/>
                                        <p:tgtEl>
                                          <p:spTgt spid="114708"/>
                                        </p:tgtEl>
                                        <p:attrNameLst>
                                          <p:attrName>ppt_x</p:attrName>
                                        </p:attrNameLst>
                                      </p:cBhvr>
                                      <p:tavLst>
                                        <p:tav tm="0">
                                          <p:val>
                                            <p:strVal val="0-#ppt_w/2"/>
                                          </p:val>
                                        </p:tav>
                                        <p:tav tm="100000">
                                          <p:val>
                                            <p:strVal val="#ppt_x"/>
                                          </p:val>
                                        </p:tav>
                                      </p:tavLst>
                                    </p:anim>
                                    <p:anim calcmode="lin" valueType="num">
                                      <p:cBhvr additive="base">
                                        <p:cTn id="68" dur="500" fill="hold"/>
                                        <p:tgtEl>
                                          <p:spTgt spid="114708"/>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14710"/>
                                        </p:tgtEl>
                                        <p:attrNameLst>
                                          <p:attrName>style.visibility</p:attrName>
                                        </p:attrNameLst>
                                      </p:cBhvr>
                                      <p:to>
                                        <p:strVal val="visible"/>
                                      </p:to>
                                    </p:set>
                                    <p:anim calcmode="lin" valueType="num">
                                      <p:cBhvr additive="base">
                                        <p:cTn id="73" dur="500" fill="hold"/>
                                        <p:tgtEl>
                                          <p:spTgt spid="114710"/>
                                        </p:tgtEl>
                                        <p:attrNameLst>
                                          <p:attrName>ppt_x</p:attrName>
                                        </p:attrNameLst>
                                      </p:cBhvr>
                                      <p:tavLst>
                                        <p:tav tm="0">
                                          <p:val>
                                            <p:strVal val="0-#ppt_w/2"/>
                                          </p:val>
                                        </p:tav>
                                        <p:tav tm="100000">
                                          <p:val>
                                            <p:strVal val="#ppt_x"/>
                                          </p:val>
                                        </p:tav>
                                      </p:tavLst>
                                    </p:anim>
                                    <p:anim calcmode="lin" valueType="num">
                                      <p:cBhvr additive="base">
                                        <p:cTn id="74" dur="500" fill="hold"/>
                                        <p:tgtEl>
                                          <p:spTgt spid="114710"/>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14709"/>
                                        </p:tgtEl>
                                        <p:attrNameLst>
                                          <p:attrName>style.visibility</p:attrName>
                                        </p:attrNameLst>
                                      </p:cBhvr>
                                      <p:to>
                                        <p:strVal val="visible"/>
                                      </p:to>
                                    </p:set>
                                    <p:anim calcmode="lin" valueType="num">
                                      <p:cBhvr additive="base">
                                        <p:cTn id="79" dur="500" fill="hold"/>
                                        <p:tgtEl>
                                          <p:spTgt spid="114709"/>
                                        </p:tgtEl>
                                        <p:attrNameLst>
                                          <p:attrName>ppt_x</p:attrName>
                                        </p:attrNameLst>
                                      </p:cBhvr>
                                      <p:tavLst>
                                        <p:tav tm="0">
                                          <p:val>
                                            <p:strVal val="0-#ppt_w/2"/>
                                          </p:val>
                                        </p:tav>
                                        <p:tav tm="100000">
                                          <p:val>
                                            <p:strVal val="#ppt_x"/>
                                          </p:val>
                                        </p:tav>
                                      </p:tavLst>
                                    </p:anim>
                                    <p:anim calcmode="lin" valueType="num">
                                      <p:cBhvr additive="base">
                                        <p:cTn id="80" dur="500" fill="hold"/>
                                        <p:tgtEl>
                                          <p:spTgt spid="114709"/>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14711"/>
                                        </p:tgtEl>
                                        <p:attrNameLst>
                                          <p:attrName>style.visibility</p:attrName>
                                        </p:attrNameLst>
                                      </p:cBhvr>
                                      <p:to>
                                        <p:strVal val="visible"/>
                                      </p:to>
                                    </p:set>
                                    <p:anim calcmode="lin" valueType="num">
                                      <p:cBhvr additive="base">
                                        <p:cTn id="85" dur="500" fill="hold"/>
                                        <p:tgtEl>
                                          <p:spTgt spid="114711"/>
                                        </p:tgtEl>
                                        <p:attrNameLst>
                                          <p:attrName>ppt_x</p:attrName>
                                        </p:attrNameLst>
                                      </p:cBhvr>
                                      <p:tavLst>
                                        <p:tav tm="0">
                                          <p:val>
                                            <p:strVal val="0-#ppt_w/2"/>
                                          </p:val>
                                        </p:tav>
                                        <p:tav tm="100000">
                                          <p:val>
                                            <p:strVal val="#ppt_x"/>
                                          </p:val>
                                        </p:tav>
                                      </p:tavLst>
                                    </p:anim>
                                    <p:anim calcmode="lin" valueType="num">
                                      <p:cBhvr additive="base">
                                        <p:cTn id="86" dur="500" fill="hold"/>
                                        <p:tgtEl>
                                          <p:spTgt spid="114711"/>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14712"/>
                                        </p:tgtEl>
                                        <p:attrNameLst>
                                          <p:attrName>style.visibility</p:attrName>
                                        </p:attrNameLst>
                                      </p:cBhvr>
                                      <p:to>
                                        <p:strVal val="visible"/>
                                      </p:to>
                                    </p:set>
                                    <p:anim calcmode="lin" valueType="num">
                                      <p:cBhvr additive="base">
                                        <p:cTn id="91" dur="500" fill="hold"/>
                                        <p:tgtEl>
                                          <p:spTgt spid="114712"/>
                                        </p:tgtEl>
                                        <p:attrNameLst>
                                          <p:attrName>ppt_x</p:attrName>
                                        </p:attrNameLst>
                                      </p:cBhvr>
                                      <p:tavLst>
                                        <p:tav tm="0">
                                          <p:val>
                                            <p:strVal val="0-#ppt_w/2"/>
                                          </p:val>
                                        </p:tav>
                                        <p:tav tm="100000">
                                          <p:val>
                                            <p:strVal val="#ppt_x"/>
                                          </p:val>
                                        </p:tav>
                                      </p:tavLst>
                                    </p:anim>
                                    <p:anim calcmode="lin" valueType="num">
                                      <p:cBhvr additive="base">
                                        <p:cTn id="92" dur="500" fill="hold"/>
                                        <p:tgtEl>
                                          <p:spTgt spid="114712"/>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114713"/>
                                        </p:tgtEl>
                                        <p:attrNameLst>
                                          <p:attrName>style.visibility</p:attrName>
                                        </p:attrNameLst>
                                      </p:cBhvr>
                                      <p:to>
                                        <p:strVal val="visible"/>
                                      </p:to>
                                    </p:set>
                                    <p:anim calcmode="lin" valueType="num">
                                      <p:cBhvr additive="base">
                                        <p:cTn id="97" dur="500" fill="hold"/>
                                        <p:tgtEl>
                                          <p:spTgt spid="114713"/>
                                        </p:tgtEl>
                                        <p:attrNameLst>
                                          <p:attrName>ppt_x</p:attrName>
                                        </p:attrNameLst>
                                      </p:cBhvr>
                                      <p:tavLst>
                                        <p:tav tm="0">
                                          <p:val>
                                            <p:strVal val="0-#ppt_w/2"/>
                                          </p:val>
                                        </p:tav>
                                        <p:tav tm="100000">
                                          <p:val>
                                            <p:strVal val="#ppt_x"/>
                                          </p:val>
                                        </p:tav>
                                      </p:tavLst>
                                    </p:anim>
                                    <p:anim calcmode="lin" valueType="num">
                                      <p:cBhvr additive="base">
                                        <p:cTn id="98" dur="500" fill="hold"/>
                                        <p:tgtEl>
                                          <p:spTgt spid="114713"/>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114714"/>
                                        </p:tgtEl>
                                        <p:attrNameLst>
                                          <p:attrName>style.visibility</p:attrName>
                                        </p:attrNameLst>
                                      </p:cBhvr>
                                      <p:to>
                                        <p:strVal val="visible"/>
                                      </p:to>
                                    </p:set>
                                    <p:anim calcmode="lin" valueType="num">
                                      <p:cBhvr additive="base">
                                        <p:cTn id="103" dur="500" fill="hold"/>
                                        <p:tgtEl>
                                          <p:spTgt spid="114714"/>
                                        </p:tgtEl>
                                        <p:attrNameLst>
                                          <p:attrName>ppt_x</p:attrName>
                                        </p:attrNameLst>
                                      </p:cBhvr>
                                      <p:tavLst>
                                        <p:tav tm="0">
                                          <p:val>
                                            <p:strVal val="0-#ppt_w/2"/>
                                          </p:val>
                                        </p:tav>
                                        <p:tav tm="100000">
                                          <p:val>
                                            <p:strVal val="#ppt_x"/>
                                          </p:val>
                                        </p:tav>
                                      </p:tavLst>
                                    </p:anim>
                                    <p:anim calcmode="lin" valueType="num">
                                      <p:cBhvr additive="base">
                                        <p:cTn id="104" dur="500" fill="hold"/>
                                        <p:tgtEl>
                                          <p:spTgt spid="114714"/>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114715"/>
                                        </p:tgtEl>
                                        <p:attrNameLst>
                                          <p:attrName>style.visibility</p:attrName>
                                        </p:attrNameLst>
                                      </p:cBhvr>
                                      <p:to>
                                        <p:strVal val="visible"/>
                                      </p:to>
                                    </p:set>
                                    <p:anim calcmode="lin" valueType="num">
                                      <p:cBhvr additive="base">
                                        <p:cTn id="109" dur="500" fill="hold"/>
                                        <p:tgtEl>
                                          <p:spTgt spid="114715"/>
                                        </p:tgtEl>
                                        <p:attrNameLst>
                                          <p:attrName>ppt_x</p:attrName>
                                        </p:attrNameLst>
                                      </p:cBhvr>
                                      <p:tavLst>
                                        <p:tav tm="0">
                                          <p:val>
                                            <p:strVal val="0-#ppt_w/2"/>
                                          </p:val>
                                        </p:tav>
                                        <p:tav tm="100000">
                                          <p:val>
                                            <p:strVal val="#ppt_x"/>
                                          </p:val>
                                        </p:tav>
                                      </p:tavLst>
                                    </p:anim>
                                    <p:anim calcmode="lin" valueType="num">
                                      <p:cBhvr additive="base">
                                        <p:cTn id="110" dur="500" fill="hold"/>
                                        <p:tgtEl>
                                          <p:spTgt spid="114715"/>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114716"/>
                                        </p:tgtEl>
                                        <p:attrNameLst>
                                          <p:attrName>style.visibility</p:attrName>
                                        </p:attrNameLst>
                                      </p:cBhvr>
                                      <p:to>
                                        <p:strVal val="visible"/>
                                      </p:to>
                                    </p:set>
                                    <p:anim calcmode="lin" valueType="num">
                                      <p:cBhvr additive="base">
                                        <p:cTn id="115" dur="500" fill="hold"/>
                                        <p:tgtEl>
                                          <p:spTgt spid="114716"/>
                                        </p:tgtEl>
                                        <p:attrNameLst>
                                          <p:attrName>ppt_x</p:attrName>
                                        </p:attrNameLst>
                                      </p:cBhvr>
                                      <p:tavLst>
                                        <p:tav tm="0">
                                          <p:val>
                                            <p:strVal val="0-#ppt_w/2"/>
                                          </p:val>
                                        </p:tav>
                                        <p:tav tm="100000">
                                          <p:val>
                                            <p:strVal val="#ppt_x"/>
                                          </p:val>
                                        </p:tav>
                                      </p:tavLst>
                                    </p:anim>
                                    <p:anim calcmode="lin" valueType="num">
                                      <p:cBhvr additive="base">
                                        <p:cTn id="116" dur="500" fill="hold"/>
                                        <p:tgtEl>
                                          <p:spTgt spid="114716"/>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114717"/>
                                        </p:tgtEl>
                                        <p:attrNameLst>
                                          <p:attrName>style.visibility</p:attrName>
                                        </p:attrNameLst>
                                      </p:cBhvr>
                                      <p:to>
                                        <p:strVal val="visible"/>
                                      </p:to>
                                    </p:set>
                                    <p:anim calcmode="lin" valueType="num">
                                      <p:cBhvr additive="base">
                                        <p:cTn id="121" dur="500" fill="hold"/>
                                        <p:tgtEl>
                                          <p:spTgt spid="114717"/>
                                        </p:tgtEl>
                                        <p:attrNameLst>
                                          <p:attrName>ppt_x</p:attrName>
                                        </p:attrNameLst>
                                      </p:cBhvr>
                                      <p:tavLst>
                                        <p:tav tm="0">
                                          <p:val>
                                            <p:strVal val="0-#ppt_w/2"/>
                                          </p:val>
                                        </p:tav>
                                        <p:tav tm="100000">
                                          <p:val>
                                            <p:strVal val="#ppt_x"/>
                                          </p:val>
                                        </p:tav>
                                      </p:tavLst>
                                    </p:anim>
                                    <p:anim calcmode="lin" valueType="num">
                                      <p:cBhvr additive="base">
                                        <p:cTn id="122" dur="500" fill="hold"/>
                                        <p:tgtEl>
                                          <p:spTgt spid="1147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8" grpId="0" autoUpdateAnimBg="0"/>
      <p:bldP spid="114699" grpId="0" autoUpdateAnimBg="0"/>
      <p:bldP spid="114700" grpId="0" autoUpdateAnimBg="0"/>
      <p:bldP spid="114701" grpId="0" autoUpdateAnimBg="0"/>
      <p:bldP spid="114702" grpId="0" autoUpdateAnimBg="0"/>
      <p:bldP spid="114703" grpId="0" autoUpdateAnimBg="0"/>
      <p:bldP spid="114704" grpId="0" autoUpdateAnimBg="0"/>
      <p:bldP spid="114705" grpId="0" autoUpdateAnimBg="0"/>
      <p:bldP spid="114706" grpId="0" autoUpdateAnimBg="0"/>
      <p:bldP spid="114707" grpId="0" autoUpdateAnimBg="0"/>
      <p:bldP spid="114708" grpId="0" autoUpdateAnimBg="0"/>
      <p:bldP spid="114709" grpId="0" autoUpdateAnimBg="0"/>
      <p:bldP spid="114710" grpId="0" autoUpdateAnimBg="0"/>
      <p:bldP spid="114711" grpId="0" autoUpdateAnimBg="0"/>
      <p:bldP spid="114712" grpId="0" autoUpdateAnimBg="0"/>
      <p:bldP spid="114713" grpId="0" autoUpdateAnimBg="0"/>
      <p:bldP spid="114714" grpId="0" autoUpdateAnimBg="0"/>
      <p:bldP spid="114715" grpId="0" autoUpdateAnimBg="0"/>
      <p:bldP spid="114716" grpId="0" autoUpdateAnimBg="0"/>
      <p:bldP spid="114717"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a:xfrm>
            <a:off x="685800" y="0"/>
            <a:ext cx="7772400" cy="1143000"/>
          </a:xfrm>
        </p:spPr>
        <p:txBody>
          <a:bodyPr/>
          <a:lstStyle/>
          <a:p>
            <a:pPr eaLnBrk="1" hangingPunct="1"/>
            <a:r>
              <a:rPr lang="en-US" sz="4000" b="1">
                <a:solidFill>
                  <a:srgbClr val="996633"/>
                </a:solidFill>
                <a:latin typeface="Tahoma" charset="0"/>
                <a:cs typeface="Geneva" charset="0"/>
              </a:rPr>
              <a:t>Nội chứng</a:t>
            </a:r>
          </a:p>
        </p:txBody>
      </p:sp>
      <p:sp>
        <p:nvSpPr>
          <p:cNvPr id="105474" name="Rectangle 3"/>
          <p:cNvSpPr>
            <a:spLocks noGrp="1" noChangeArrowheads="1"/>
          </p:cNvSpPr>
          <p:nvPr>
            <p:ph type="body" idx="1"/>
          </p:nvPr>
        </p:nvSpPr>
        <p:spPr>
          <a:xfrm>
            <a:off x="762000" y="1828800"/>
            <a:ext cx="7772400" cy="3581400"/>
          </a:xfrm>
        </p:spPr>
        <p:txBody>
          <a:bodyPr/>
          <a:lstStyle/>
          <a:p>
            <a:pPr eaLnBrk="1" hangingPunct="1"/>
            <a:r>
              <a:rPr lang="en-US" sz="2800">
                <a:latin typeface="Tahoma" charset="0"/>
                <a:cs typeface="Geneva" charset="0"/>
              </a:rPr>
              <a:t>Không có chứng cứ về tác giả cách chính xác – </a:t>
            </a:r>
            <a:r>
              <a:rPr lang="ja-JP" altLang="en-US" sz="2800">
                <a:latin typeface="Tahoma" charset="0"/>
                <a:cs typeface="Geneva" charset="0"/>
              </a:rPr>
              <a:t>“</a:t>
            </a:r>
            <a:r>
              <a:rPr lang="en-US" altLang="ja-JP" sz="2800">
                <a:latin typeface="Tahoma" charset="0"/>
                <a:cs typeface="Geneva" charset="0"/>
              </a:rPr>
              <a:t>Sự mặc khải của Áp-đia</a:t>
            </a:r>
            <a:r>
              <a:rPr lang="ja-JP" altLang="en-US" sz="2800">
                <a:latin typeface="Tahoma" charset="0"/>
                <a:cs typeface="Geneva" charset="0"/>
              </a:rPr>
              <a:t>”</a:t>
            </a:r>
            <a:r>
              <a:rPr lang="en-US" altLang="ja-JP" sz="2800">
                <a:latin typeface="Tahoma" charset="0"/>
                <a:cs typeface="Geneva" charset="0"/>
              </a:rPr>
              <a:t> (1:1a) – không rõ</a:t>
            </a:r>
          </a:p>
          <a:p>
            <a:pPr eaLnBrk="1" hangingPunct="1"/>
            <a:r>
              <a:rPr lang="en-US" sz="2800">
                <a:solidFill>
                  <a:srgbClr val="FF3300"/>
                </a:solidFill>
                <a:latin typeface="Tahoma" charset="0"/>
                <a:cs typeface="Geneva" charset="0"/>
              </a:rPr>
              <a:t>Không nói về tên cha, quê quán, hoặc thời trị vì của vua nào</a:t>
            </a:r>
          </a:p>
          <a:p>
            <a:pPr eaLnBrk="1" hangingPunct="1"/>
            <a:r>
              <a:rPr lang="en-US" sz="2800">
                <a:latin typeface="Tahoma" charset="0"/>
                <a:cs typeface="Geneva" charset="0"/>
              </a:rPr>
              <a:t>Có lẽ sống trong vương quốc phía nam</a:t>
            </a:r>
          </a:p>
          <a:p>
            <a:pPr eaLnBrk="1" hangingPunct="1"/>
            <a:r>
              <a:rPr lang="en-US" sz="2800">
                <a:solidFill>
                  <a:srgbClr val="FF3300"/>
                </a:solidFill>
                <a:latin typeface="Tahoma" charset="0"/>
                <a:cs typeface="Geneva" charset="0"/>
              </a:rPr>
              <a:t>Có lẽ không thuộc dòng hoàng tộc hoặc thầy tế lễ</a:t>
            </a:r>
          </a:p>
        </p:txBody>
      </p:sp>
      <p:sp>
        <p:nvSpPr>
          <p:cNvPr id="105475" name="AutoShape 5">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a:p>
        </p:txBody>
      </p:sp>
      <p:sp>
        <p:nvSpPr>
          <p:cNvPr id="105476" name="Text Box 6"/>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595</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a:xfrm>
            <a:off x="762000" y="228600"/>
            <a:ext cx="7772400" cy="1143000"/>
          </a:xfrm>
        </p:spPr>
        <p:txBody>
          <a:bodyPr/>
          <a:lstStyle/>
          <a:p>
            <a:pPr eaLnBrk="1" hangingPunct="1"/>
            <a:r>
              <a:rPr lang="en-US" sz="4000" b="1">
                <a:solidFill>
                  <a:srgbClr val="996633"/>
                </a:solidFill>
                <a:latin typeface="Tahoma" charset="0"/>
                <a:cs typeface="Geneva" charset="0"/>
              </a:rPr>
              <a:t>Người đọc</a:t>
            </a:r>
          </a:p>
        </p:txBody>
      </p:sp>
      <p:sp>
        <p:nvSpPr>
          <p:cNvPr id="107522" name="Rectangle 3"/>
          <p:cNvSpPr>
            <a:spLocks noGrp="1" noChangeArrowheads="1"/>
          </p:cNvSpPr>
          <p:nvPr>
            <p:ph type="body" idx="1"/>
          </p:nvPr>
        </p:nvSpPr>
        <p:spPr>
          <a:xfrm>
            <a:off x="762000" y="1524000"/>
            <a:ext cx="7696200" cy="2743200"/>
          </a:xfrm>
        </p:spPr>
        <p:txBody>
          <a:bodyPr/>
          <a:lstStyle/>
          <a:p>
            <a:pPr eaLnBrk="1" hangingPunct="1"/>
            <a:r>
              <a:rPr lang="en-US">
                <a:solidFill>
                  <a:srgbClr val="FF3300"/>
                </a:solidFill>
                <a:latin typeface="Tahoma" charset="0"/>
                <a:cs typeface="Geneva" charset="0"/>
              </a:rPr>
              <a:t>Nguyên được đọc cho vương quốc phía nam chứ không phải xứ Ê-đôm.</a:t>
            </a:r>
          </a:p>
          <a:p>
            <a:pPr lvl="1" eaLnBrk="1" hangingPunct="1"/>
            <a:r>
              <a:rPr lang="en-US">
                <a:latin typeface="Tahoma" charset="0"/>
                <a:ea typeface="Geneva" charset="0"/>
              </a:rPr>
              <a:t>Vì sự đề cập đến Ba-by-lôn (vv. 11, 20; </a:t>
            </a:r>
            <a:r>
              <a:rPr lang="ja-JP" altLang="en-US">
                <a:latin typeface="Tahoma" charset="0"/>
                <a:ea typeface="Geneva" charset="0"/>
              </a:rPr>
              <a:t>“</a:t>
            </a:r>
            <a:r>
              <a:rPr lang="en-US" altLang="ja-JP">
                <a:latin typeface="Tahoma" charset="0"/>
                <a:ea typeface="Geneva" charset="0"/>
              </a:rPr>
              <a:t>Núi Si-ôn</a:t>
            </a:r>
            <a:r>
              <a:rPr lang="ja-JP" altLang="en-US">
                <a:latin typeface="Tahoma" charset="0"/>
                <a:ea typeface="Geneva" charset="0"/>
              </a:rPr>
              <a:t>”</a:t>
            </a:r>
            <a:r>
              <a:rPr lang="en-US" altLang="ja-JP">
                <a:latin typeface="Tahoma" charset="0"/>
                <a:ea typeface="Geneva" charset="0"/>
              </a:rPr>
              <a:t> trong cc. 17, 21) và Giu-đa (c. 12; </a:t>
            </a:r>
            <a:r>
              <a:rPr lang="ja-JP" altLang="en-US">
                <a:latin typeface="Tahoma" charset="0"/>
                <a:ea typeface="Geneva" charset="0"/>
              </a:rPr>
              <a:t>“</a:t>
            </a:r>
            <a:r>
              <a:rPr lang="en-US" altLang="ja-JP">
                <a:latin typeface="Tahoma" charset="0"/>
                <a:ea typeface="Geneva" charset="0"/>
              </a:rPr>
              <a:t>Gia-cốp</a:t>
            </a:r>
            <a:r>
              <a:rPr lang="ja-JP" altLang="en-US">
                <a:latin typeface="Tahoma" charset="0"/>
                <a:ea typeface="Geneva" charset="0"/>
              </a:rPr>
              <a:t>”</a:t>
            </a:r>
            <a:r>
              <a:rPr lang="en-US" altLang="ja-JP">
                <a:latin typeface="Tahoma" charset="0"/>
                <a:ea typeface="Geneva" charset="0"/>
              </a:rPr>
              <a:t> trong cc. 17-18)</a:t>
            </a:r>
            <a:endParaRPr lang="en-US">
              <a:latin typeface="Tahoma" charset="0"/>
              <a:ea typeface="Geneva" charset="0"/>
            </a:endParaRPr>
          </a:p>
        </p:txBody>
      </p:sp>
      <p:graphicFrame>
        <p:nvGraphicFramePr>
          <p:cNvPr id="107523" name="Object 2"/>
          <p:cNvGraphicFramePr>
            <a:graphicFrameLocks noChangeAspect="1"/>
          </p:cNvGraphicFramePr>
          <p:nvPr/>
        </p:nvGraphicFramePr>
        <p:xfrm>
          <a:off x="2514600" y="4114800"/>
          <a:ext cx="3886200" cy="2441575"/>
        </p:xfrm>
        <a:graphic>
          <a:graphicData uri="http://schemas.openxmlformats.org/presentationml/2006/ole">
            <mc:AlternateContent xmlns:mc="http://schemas.openxmlformats.org/markup-compatibility/2006">
              <mc:Choice xmlns:v="urn:schemas-microsoft-com:vml" Requires="v">
                <p:oleObj spid="_x0000_s107539" name="Photo Editor Photo" r:id="rId4" imgW="15289759" imgH="9609524" progId="MSPhotoEd.3">
                  <p:embed/>
                </p:oleObj>
              </mc:Choice>
              <mc:Fallback>
                <p:oleObj name="Photo Editor Photo" r:id="rId4" imgW="15289759" imgH="9609524"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114800"/>
                        <a:ext cx="38862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7524" name="AutoShape 8">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07525" name="Text Box 9"/>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595</a:t>
            </a:r>
          </a:p>
        </p:txBody>
      </p:sp>
      <p:sp>
        <p:nvSpPr>
          <p:cNvPr id="107526" name="Text Box 10"/>
          <p:cNvSpPr txBox="1">
            <a:spLocks noChangeArrowheads="1"/>
          </p:cNvSpPr>
          <p:nvPr/>
        </p:nvSpPr>
        <p:spPr bwMode="auto">
          <a:xfrm>
            <a:off x="8499475" y="2286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595</a:t>
            </a:r>
          </a:p>
        </p:txBody>
      </p:sp>
    </p:spTree>
  </p:cSld>
  <p:clrMapOvr>
    <a:masterClrMapping/>
  </p:clrMapOvr>
  <p:transition xmlns:p14="http://schemas.microsoft.com/office/powerpoint/2010/main" advClick="0">
    <p:split dir="in"/>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3581400" y="228600"/>
            <a:ext cx="2133600" cy="838200"/>
          </a:xfrm>
        </p:spPr>
        <p:txBody>
          <a:bodyPr/>
          <a:lstStyle/>
          <a:p>
            <a:pPr eaLnBrk="1" hangingPunct="1"/>
            <a:r>
              <a:rPr lang="en-US" sz="4000">
                <a:solidFill>
                  <a:srgbClr val="996633"/>
                </a:solidFill>
                <a:latin typeface="Tahoma" charset="0"/>
                <a:cs typeface="Geneva" charset="0"/>
              </a:rPr>
              <a:t>Niên đại</a:t>
            </a:r>
          </a:p>
        </p:txBody>
      </p:sp>
      <p:sp>
        <p:nvSpPr>
          <p:cNvPr id="5139" name="Rectangle 19"/>
          <p:cNvSpPr>
            <a:spLocks noGrp="1" noChangeArrowheads="1"/>
          </p:cNvSpPr>
          <p:nvPr>
            <p:ph type="body" idx="1"/>
          </p:nvPr>
        </p:nvSpPr>
        <p:spPr>
          <a:xfrm>
            <a:off x="685800" y="3352800"/>
            <a:ext cx="7772400" cy="2590800"/>
          </a:xfrm>
          <a:noFill/>
        </p:spPr>
        <p:txBody>
          <a:bodyPr/>
          <a:lstStyle/>
          <a:p>
            <a:pPr algn="just" eaLnBrk="1" hangingPunct="1">
              <a:lnSpc>
                <a:spcPct val="90000"/>
              </a:lnSpc>
            </a:pPr>
            <a:r>
              <a:rPr lang="en-US" sz="2800">
                <a:latin typeface="Tahoma" charset="0"/>
                <a:cs typeface="Geneva" charset="0"/>
              </a:rPr>
              <a:t>Dấu chỉ duy nhất về niên đại (cc. 10-14)</a:t>
            </a:r>
          </a:p>
          <a:p>
            <a:pPr algn="just" eaLnBrk="1" hangingPunct="1">
              <a:lnSpc>
                <a:spcPct val="90000"/>
              </a:lnSpc>
            </a:pPr>
            <a:r>
              <a:rPr lang="en-US" sz="2800">
                <a:solidFill>
                  <a:srgbClr val="FF3300"/>
                </a:solidFill>
                <a:latin typeface="Tahoma" charset="0"/>
                <a:cs typeface="Geneva" charset="0"/>
              </a:rPr>
              <a:t>Những niênđại khác nhau được đưa ra: kh. 845, kh. 735, kh. 586, kh. 450</a:t>
            </a:r>
          </a:p>
          <a:p>
            <a:pPr algn="just" eaLnBrk="1" hangingPunct="1">
              <a:lnSpc>
                <a:spcPct val="90000"/>
              </a:lnSpc>
            </a:pPr>
            <a:r>
              <a:rPr lang="en-US" sz="2800">
                <a:latin typeface="Tahoma" charset="0"/>
                <a:cs typeface="Geneva" charset="0"/>
              </a:rPr>
              <a:t>Hai niên đại được chấp nhận nhiều nhất: 586 và 845 </a:t>
            </a:r>
            <a:r>
              <a:rPr lang="en-US" sz="2400">
                <a:latin typeface="Tahoma" charset="0"/>
                <a:cs typeface="Geneva" charset="0"/>
              </a:rPr>
              <a:t>TC</a:t>
            </a:r>
          </a:p>
          <a:p>
            <a:pPr algn="just" eaLnBrk="1" hangingPunct="1">
              <a:lnSpc>
                <a:spcPct val="90000"/>
              </a:lnSpc>
            </a:pPr>
            <a:r>
              <a:rPr lang="en-US" sz="2800">
                <a:solidFill>
                  <a:srgbClr val="FF3300"/>
                </a:solidFill>
                <a:latin typeface="Tahoma" charset="0"/>
                <a:cs typeface="Geneva" charset="0"/>
              </a:rPr>
              <a:t>Niên đại đúng nhất có lẽ là. 845 </a:t>
            </a:r>
            <a:r>
              <a:rPr lang="en-US" sz="2400">
                <a:solidFill>
                  <a:srgbClr val="FF3300"/>
                </a:solidFill>
                <a:latin typeface="Tahoma" charset="0"/>
                <a:cs typeface="Geneva" charset="0"/>
              </a:rPr>
              <a:t>TC</a:t>
            </a:r>
          </a:p>
        </p:txBody>
      </p:sp>
      <p:graphicFrame>
        <p:nvGraphicFramePr>
          <p:cNvPr id="109571" name="Object 2"/>
          <p:cNvGraphicFramePr>
            <a:graphicFrameLocks noChangeAspect="1"/>
          </p:cNvGraphicFramePr>
          <p:nvPr/>
        </p:nvGraphicFramePr>
        <p:xfrm>
          <a:off x="6172200" y="1295400"/>
          <a:ext cx="2019300" cy="1857375"/>
        </p:xfrm>
        <a:graphic>
          <a:graphicData uri="http://schemas.openxmlformats.org/presentationml/2006/ole">
            <mc:AlternateContent xmlns:mc="http://schemas.openxmlformats.org/markup-compatibility/2006">
              <mc:Choice xmlns:v="urn:schemas-microsoft-com:vml" Requires="v">
                <p:oleObj spid="_x0000_s109589" name="Photo Editor Photo" r:id="rId4" imgW="2019048" imgH="1857143" progId="MSPhotoEd.3">
                  <p:embed/>
                </p:oleObj>
              </mc:Choice>
              <mc:Fallback>
                <p:oleObj name="Photo Editor Photo" r:id="rId4" imgW="2019048" imgH="1857143"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95400"/>
                        <a:ext cx="20193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141" name="Text Box 21"/>
          <p:cNvSpPr txBox="1">
            <a:spLocks noChangeArrowheads="1"/>
          </p:cNvSpPr>
          <p:nvPr/>
        </p:nvSpPr>
        <p:spPr bwMode="auto">
          <a:xfrm>
            <a:off x="6934200" y="304800"/>
            <a:ext cx="1219200" cy="10985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Geneva" charset="0"/>
              </a:defRPr>
            </a:lvl1pPr>
            <a:lvl2pPr marL="742950" indent="-285750" eaLnBrk="0" hangingPunct="0">
              <a:defRPr sz="2400">
                <a:solidFill>
                  <a:schemeClr val="tx1"/>
                </a:solidFill>
                <a:latin typeface="Times New Roman" charset="0"/>
                <a:ea typeface="Geneva" charset="0"/>
                <a:cs typeface="Geneva" charset="0"/>
              </a:defRPr>
            </a:lvl2pPr>
            <a:lvl3pPr marL="1143000" indent="-228600" eaLnBrk="0" hangingPunct="0">
              <a:defRPr sz="2400">
                <a:solidFill>
                  <a:schemeClr val="tx1"/>
                </a:solidFill>
                <a:latin typeface="Times New Roman" charset="0"/>
                <a:ea typeface="Geneva" charset="0"/>
                <a:cs typeface="Geneva" charset="0"/>
              </a:defRPr>
            </a:lvl3pPr>
            <a:lvl4pPr marL="1600200" indent="-228600" eaLnBrk="0" hangingPunct="0">
              <a:defRPr sz="2400">
                <a:solidFill>
                  <a:schemeClr val="tx1"/>
                </a:solidFill>
                <a:latin typeface="Times New Roman" charset="0"/>
                <a:ea typeface="Geneva" charset="0"/>
                <a:cs typeface="Geneva" charset="0"/>
              </a:defRPr>
            </a:lvl4pPr>
            <a:lvl5pPr marL="2057400" indent="-228600" eaLnBrk="0" hangingPunct="0">
              <a:defRPr sz="2400">
                <a:solidFill>
                  <a:schemeClr val="tx1"/>
                </a:solidFill>
                <a:latin typeface="Times New Roman" charset="0"/>
                <a:ea typeface="Geneva" charset="0"/>
                <a:cs typeface="Geneva" charset="0"/>
              </a:defRPr>
            </a:lvl5pPr>
            <a:lvl6pPr marL="2514600" indent="-228600" eaLnBrk="0" fontAlgn="base" hangingPunct="0">
              <a:spcBef>
                <a:spcPct val="0"/>
              </a:spcBef>
              <a:spcAft>
                <a:spcPct val="0"/>
              </a:spcAft>
              <a:defRPr sz="2400">
                <a:solidFill>
                  <a:schemeClr val="tx1"/>
                </a:solidFill>
                <a:latin typeface="Times New Roman" charset="0"/>
                <a:ea typeface="Geneva" charset="0"/>
                <a:cs typeface="Geneva" charset="0"/>
              </a:defRPr>
            </a:lvl6pPr>
            <a:lvl7pPr marL="2971800" indent="-228600" eaLnBrk="0" fontAlgn="base" hangingPunct="0">
              <a:spcBef>
                <a:spcPct val="0"/>
              </a:spcBef>
              <a:spcAft>
                <a:spcPct val="0"/>
              </a:spcAft>
              <a:defRPr sz="2400">
                <a:solidFill>
                  <a:schemeClr val="tx1"/>
                </a:solidFill>
                <a:latin typeface="Times New Roman" charset="0"/>
                <a:ea typeface="Geneva" charset="0"/>
                <a:cs typeface="Geneva" charset="0"/>
              </a:defRPr>
            </a:lvl7pPr>
            <a:lvl8pPr marL="3429000" indent="-228600" eaLnBrk="0" fontAlgn="base" hangingPunct="0">
              <a:spcBef>
                <a:spcPct val="0"/>
              </a:spcBef>
              <a:spcAft>
                <a:spcPct val="0"/>
              </a:spcAft>
              <a:defRPr sz="2400">
                <a:solidFill>
                  <a:schemeClr val="tx1"/>
                </a:solidFill>
                <a:latin typeface="Times New Roman" charset="0"/>
                <a:ea typeface="Geneva" charset="0"/>
                <a:cs typeface="Geneva" charset="0"/>
              </a:defRPr>
            </a:lvl8pPr>
            <a:lvl9pPr marL="3886200" indent="-228600" eaLnBrk="0" fontAlgn="base" hangingPunct="0">
              <a:spcBef>
                <a:spcPct val="0"/>
              </a:spcBef>
              <a:spcAft>
                <a:spcPct val="0"/>
              </a:spcAft>
              <a:defRPr sz="2400">
                <a:solidFill>
                  <a:schemeClr val="tx1"/>
                </a:solidFill>
                <a:latin typeface="Times New Roman" charset="0"/>
                <a:ea typeface="Geneva" charset="0"/>
                <a:cs typeface="Geneva" charset="0"/>
              </a:defRPr>
            </a:lvl9pPr>
          </a:lstStyle>
          <a:p>
            <a:pPr algn="ctr" eaLnBrk="1" hangingPunct="1">
              <a:spcBef>
                <a:spcPct val="50000"/>
              </a:spcBef>
              <a:defRPr/>
            </a:pPr>
            <a:r>
              <a:rPr lang="en-US" sz="6600" b="1" i="1" smtClean="0">
                <a:solidFill>
                  <a:srgbClr val="FF3300"/>
                </a:solidFill>
                <a:effectLst>
                  <a:outerShdw blurRad="38100" dist="38100" dir="2700000" algn="tl">
                    <a:srgbClr val="000000"/>
                  </a:outerShdw>
                </a:effectLst>
              </a:rPr>
              <a:t>?</a:t>
            </a:r>
          </a:p>
        </p:txBody>
      </p:sp>
      <p:sp>
        <p:nvSpPr>
          <p:cNvPr id="109573" name="Line 22"/>
          <p:cNvSpPr>
            <a:spLocks noChangeShapeType="1"/>
          </p:cNvSpPr>
          <p:nvPr/>
        </p:nvSpPr>
        <p:spPr bwMode="auto">
          <a:xfrm>
            <a:off x="1066800" y="1981200"/>
            <a:ext cx="495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43" name="Text Box 23"/>
          <p:cNvSpPr txBox="1">
            <a:spLocks noChangeArrowheads="1"/>
          </p:cNvSpPr>
          <p:nvPr/>
        </p:nvSpPr>
        <p:spPr bwMode="auto">
          <a:xfrm>
            <a:off x="1066800" y="2133600"/>
            <a:ext cx="5029200" cy="519113"/>
          </a:xfrm>
          <a:prstGeom prst="rect">
            <a:avLst/>
          </a:prstGeom>
          <a:solidFill>
            <a:srgbClr val="33CCCC"/>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Geneva" charset="0"/>
              </a:defRPr>
            </a:lvl1pPr>
            <a:lvl2pPr marL="742950" indent="-285750" eaLnBrk="0" hangingPunct="0">
              <a:defRPr sz="2400">
                <a:solidFill>
                  <a:schemeClr val="tx1"/>
                </a:solidFill>
                <a:latin typeface="Times New Roman" charset="0"/>
                <a:ea typeface="Geneva" charset="0"/>
                <a:cs typeface="Geneva" charset="0"/>
              </a:defRPr>
            </a:lvl2pPr>
            <a:lvl3pPr marL="1143000" indent="-228600" eaLnBrk="0" hangingPunct="0">
              <a:defRPr sz="2400">
                <a:solidFill>
                  <a:schemeClr val="tx1"/>
                </a:solidFill>
                <a:latin typeface="Times New Roman" charset="0"/>
                <a:ea typeface="Geneva" charset="0"/>
                <a:cs typeface="Geneva" charset="0"/>
              </a:defRPr>
            </a:lvl3pPr>
            <a:lvl4pPr marL="1600200" indent="-228600" eaLnBrk="0" hangingPunct="0">
              <a:defRPr sz="2400">
                <a:solidFill>
                  <a:schemeClr val="tx1"/>
                </a:solidFill>
                <a:latin typeface="Times New Roman" charset="0"/>
                <a:ea typeface="Geneva" charset="0"/>
                <a:cs typeface="Geneva" charset="0"/>
              </a:defRPr>
            </a:lvl4pPr>
            <a:lvl5pPr marL="2057400" indent="-228600" eaLnBrk="0" hangingPunct="0">
              <a:defRPr sz="2400">
                <a:solidFill>
                  <a:schemeClr val="tx1"/>
                </a:solidFill>
                <a:latin typeface="Times New Roman" charset="0"/>
                <a:ea typeface="Geneva" charset="0"/>
                <a:cs typeface="Geneva" charset="0"/>
              </a:defRPr>
            </a:lvl5pPr>
            <a:lvl6pPr marL="2514600" indent="-228600" eaLnBrk="0" fontAlgn="base" hangingPunct="0">
              <a:spcBef>
                <a:spcPct val="0"/>
              </a:spcBef>
              <a:spcAft>
                <a:spcPct val="0"/>
              </a:spcAft>
              <a:defRPr sz="2400">
                <a:solidFill>
                  <a:schemeClr val="tx1"/>
                </a:solidFill>
                <a:latin typeface="Times New Roman" charset="0"/>
                <a:ea typeface="Geneva" charset="0"/>
                <a:cs typeface="Geneva" charset="0"/>
              </a:defRPr>
            </a:lvl6pPr>
            <a:lvl7pPr marL="2971800" indent="-228600" eaLnBrk="0" fontAlgn="base" hangingPunct="0">
              <a:spcBef>
                <a:spcPct val="0"/>
              </a:spcBef>
              <a:spcAft>
                <a:spcPct val="0"/>
              </a:spcAft>
              <a:defRPr sz="2400">
                <a:solidFill>
                  <a:schemeClr val="tx1"/>
                </a:solidFill>
                <a:latin typeface="Times New Roman" charset="0"/>
                <a:ea typeface="Geneva" charset="0"/>
                <a:cs typeface="Geneva" charset="0"/>
              </a:defRPr>
            </a:lvl7pPr>
            <a:lvl8pPr marL="3429000" indent="-228600" eaLnBrk="0" fontAlgn="base" hangingPunct="0">
              <a:spcBef>
                <a:spcPct val="0"/>
              </a:spcBef>
              <a:spcAft>
                <a:spcPct val="0"/>
              </a:spcAft>
              <a:defRPr sz="2400">
                <a:solidFill>
                  <a:schemeClr val="tx1"/>
                </a:solidFill>
                <a:latin typeface="Times New Roman" charset="0"/>
                <a:ea typeface="Geneva" charset="0"/>
                <a:cs typeface="Geneva" charset="0"/>
              </a:defRPr>
            </a:lvl8pPr>
            <a:lvl9pPr marL="3886200" indent="-228600" eaLnBrk="0" fontAlgn="base" hangingPunct="0">
              <a:spcBef>
                <a:spcPct val="0"/>
              </a:spcBef>
              <a:spcAft>
                <a:spcPct val="0"/>
              </a:spcAft>
              <a:defRPr sz="2400">
                <a:solidFill>
                  <a:schemeClr val="tx1"/>
                </a:solidFill>
                <a:latin typeface="Times New Roman" charset="0"/>
                <a:ea typeface="Geneva" charset="0"/>
                <a:cs typeface="Geneva" charset="0"/>
              </a:defRPr>
            </a:lvl9pPr>
          </a:lstStyle>
          <a:p>
            <a:pPr algn="ctr" eaLnBrk="1" hangingPunct="1">
              <a:spcBef>
                <a:spcPct val="50000"/>
              </a:spcBef>
              <a:defRPr/>
            </a:pPr>
            <a:r>
              <a:rPr lang="en-US" sz="2800" smtClean="0">
                <a:solidFill>
                  <a:srgbClr val="FF3300"/>
                </a:solidFill>
                <a:effectLst>
                  <a:outerShdw blurRad="38100" dist="38100" dir="2700000" algn="tl">
                    <a:srgbClr val="000000"/>
                  </a:outerShdw>
                </a:effectLst>
              </a:rPr>
              <a:t>845  735  586  450  </a:t>
            </a:r>
            <a:r>
              <a:rPr lang="en-US" sz="2000" smtClean="0">
                <a:solidFill>
                  <a:srgbClr val="FF3300"/>
                </a:solidFill>
                <a:effectLst>
                  <a:outerShdw blurRad="38100" dist="38100" dir="2700000" algn="tl">
                    <a:srgbClr val="000000"/>
                  </a:outerShdw>
                </a:effectLst>
              </a:rPr>
              <a:t>BC</a:t>
            </a:r>
          </a:p>
        </p:txBody>
      </p:sp>
      <p:sp>
        <p:nvSpPr>
          <p:cNvPr id="109575" name="AutoShape 24">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09576" name="Text Box 25"/>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595</a:t>
            </a:r>
          </a:p>
        </p:txBody>
      </p:sp>
    </p:spTree>
  </p:cSld>
  <p:clrMapOvr>
    <a:masterClrMapping/>
  </p:clrMapOvr>
  <p:transition xmlns:p14="http://schemas.microsoft.com/office/powerpoint/2010/main" advClick="0">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141">
                                            <p:txEl>
                                              <p:pRg st="0" end="0"/>
                                            </p:txEl>
                                          </p:spTgt>
                                        </p:tgtEl>
                                        <p:attrNameLst>
                                          <p:attrName>style.visibility</p:attrName>
                                        </p:attrNameLst>
                                      </p:cBhvr>
                                      <p:to>
                                        <p:strVal val="visible"/>
                                      </p:to>
                                    </p:set>
                                    <p:anim calcmode="lin" valueType="num">
                                      <p:cBhvr>
                                        <p:cTn id="7" dur="500" fill="hold"/>
                                        <p:tgtEl>
                                          <p:spTgt spid="514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4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39">
                                            <p:txEl>
                                              <p:pRg st="0" end="0"/>
                                            </p:txEl>
                                          </p:spTgt>
                                        </p:tgtEl>
                                        <p:attrNameLst>
                                          <p:attrName>style.visibility</p:attrName>
                                        </p:attrNameLst>
                                      </p:cBhvr>
                                      <p:to>
                                        <p:strVal val="visible"/>
                                      </p:to>
                                    </p:set>
                                    <p:anim calcmode="lin" valueType="num">
                                      <p:cBhvr additive="base">
                                        <p:cTn id="13" dur="500" fill="hold"/>
                                        <p:tgtEl>
                                          <p:spTgt spid="513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39">
                                            <p:txEl>
                                              <p:pRg st="1" end="1"/>
                                            </p:txEl>
                                          </p:spTgt>
                                        </p:tgtEl>
                                        <p:attrNameLst>
                                          <p:attrName>style.visibility</p:attrName>
                                        </p:attrNameLst>
                                      </p:cBhvr>
                                      <p:to>
                                        <p:strVal val="visible"/>
                                      </p:to>
                                    </p:set>
                                    <p:anim calcmode="lin" valueType="num">
                                      <p:cBhvr additive="base">
                                        <p:cTn id="19" dur="500" fill="hold"/>
                                        <p:tgtEl>
                                          <p:spTgt spid="513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39">
                                            <p:txEl>
                                              <p:pRg st="2" end="2"/>
                                            </p:txEl>
                                          </p:spTgt>
                                        </p:tgtEl>
                                        <p:attrNameLst>
                                          <p:attrName>style.visibility</p:attrName>
                                        </p:attrNameLst>
                                      </p:cBhvr>
                                      <p:to>
                                        <p:strVal val="visible"/>
                                      </p:to>
                                    </p:set>
                                    <p:anim calcmode="lin" valueType="num">
                                      <p:cBhvr additive="base">
                                        <p:cTn id="25" dur="500" fill="hold"/>
                                        <p:tgtEl>
                                          <p:spTgt spid="513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139">
                                            <p:txEl>
                                              <p:pRg st="3" end="3"/>
                                            </p:txEl>
                                          </p:spTgt>
                                        </p:tgtEl>
                                        <p:attrNameLst>
                                          <p:attrName>style.visibility</p:attrName>
                                        </p:attrNameLst>
                                      </p:cBhvr>
                                      <p:to>
                                        <p:strVal val="visible"/>
                                      </p:to>
                                    </p:set>
                                    <p:anim calcmode="lin" valueType="num">
                                      <p:cBhvr additive="base">
                                        <p:cTn id="31" dur="500" fill="hold"/>
                                        <p:tgtEl>
                                          <p:spTgt spid="513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1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9" grpId="0" build="p" autoUpdateAnimBg="0"/>
      <p:bldP spid="5141" grpId="0" build="p" autoUpdateAnimBg="0"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a:xfrm>
            <a:off x="685800" y="304800"/>
            <a:ext cx="7772400" cy="1143000"/>
          </a:xfrm>
        </p:spPr>
        <p:txBody>
          <a:bodyPr/>
          <a:lstStyle/>
          <a:p>
            <a:pPr eaLnBrk="1" hangingPunct="1"/>
            <a:r>
              <a:rPr lang="en-US">
                <a:solidFill>
                  <a:srgbClr val="996633"/>
                </a:solidFill>
                <a:latin typeface="Tahoma" charset="0"/>
                <a:cs typeface="Geneva" charset="0"/>
              </a:rPr>
              <a:t>Vấn đề</a:t>
            </a:r>
          </a:p>
        </p:txBody>
      </p:sp>
      <p:sp>
        <p:nvSpPr>
          <p:cNvPr id="31747" name="Rectangle 3"/>
          <p:cNvSpPr>
            <a:spLocks noGrp="1" noChangeArrowheads="1"/>
          </p:cNvSpPr>
          <p:nvPr>
            <p:ph type="body" idx="1"/>
          </p:nvPr>
        </p:nvSpPr>
        <p:spPr>
          <a:xfrm>
            <a:off x="685800" y="1752600"/>
            <a:ext cx="7772400" cy="4114800"/>
          </a:xfrm>
        </p:spPr>
        <p:txBody>
          <a:bodyPr/>
          <a:lstStyle/>
          <a:p>
            <a:pPr eaLnBrk="1" hangingPunct="1"/>
            <a:r>
              <a:rPr lang="en-US">
                <a:latin typeface="Tahoma" charset="0"/>
                <a:cs typeface="Times New Roman" charset="0"/>
              </a:rPr>
              <a:t>Nếu sách Áp-đia được thần cảm Kinh Thánh, vì sao không được trích trong Tân Ước? </a:t>
            </a:r>
          </a:p>
          <a:p>
            <a:pPr eaLnBrk="1" hangingPunct="1"/>
            <a:endParaRPr lang="en-US">
              <a:latin typeface="Tahoma" charset="0"/>
              <a:cs typeface="Times New Roman" charset="0"/>
            </a:endParaRPr>
          </a:p>
          <a:p>
            <a:pPr eaLnBrk="1" hangingPunct="1"/>
            <a:r>
              <a:rPr lang="en-US">
                <a:solidFill>
                  <a:srgbClr val="FF3300"/>
                </a:solidFill>
                <a:latin typeface="Tahoma" charset="0"/>
                <a:cs typeface="Times New Roman" charset="0"/>
              </a:rPr>
              <a:t>Có phải tiên tri Áp-đia chỉ là một sự bộc lộ của chủ nghĩa quốc gia Do Thái không?</a:t>
            </a:r>
            <a:r>
              <a:rPr lang="en-US" b="1">
                <a:latin typeface="Times New Roman" charset="0"/>
                <a:cs typeface="Times New Roman" charset="0"/>
              </a:rPr>
              <a:t> </a:t>
            </a:r>
          </a:p>
        </p:txBody>
      </p:sp>
      <p:sp>
        <p:nvSpPr>
          <p:cNvPr id="31748" name="Oval 4"/>
          <p:cNvSpPr>
            <a:spLocks noChangeArrowheads="1"/>
          </p:cNvSpPr>
          <p:nvPr/>
        </p:nvSpPr>
        <p:spPr bwMode="auto">
          <a:xfrm>
            <a:off x="5486400" y="228600"/>
            <a:ext cx="1905000" cy="1295400"/>
          </a:xfrm>
          <a:prstGeom prst="ellipse">
            <a:avLst/>
          </a:prstGeom>
          <a:solidFill>
            <a:schemeClr val="accent1"/>
          </a:solidFill>
          <a:ln w="9525">
            <a:solidFill>
              <a:schemeClr val="tx1"/>
            </a:solidFill>
            <a:round/>
            <a:headEnd/>
            <a:tailEnd/>
          </a:ln>
        </p:spPr>
        <p:txBody>
          <a:bodyPr wrap="none" anchor="ctr"/>
          <a:lstStyle/>
          <a:p>
            <a:pPr algn="ctr"/>
            <a:r>
              <a:rPr lang="en-US" sz="9600" b="1">
                <a:solidFill>
                  <a:srgbClr val="FF3300"/>
                </a:solidFill>
              </a:rPr>
              <a:t>?</a:t>
            </a:r>
          </a:p>
        </p:txBody>
      </p:sp>
      <p:sp>
        <p:nvSpPr>
          <p:cNvPr id="111620" name="AutoShape 6">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11621" name="AutoShape 7">
            <a:hlinkClick r:id="rId4" action="ppaction://hlinksldjump" highlightClick="1"/>
          </p:cNvPr>
          <p:cNvSpPr>
            <a:spLocks noChangeArrowheads="1"/>
          </p:cNvSpPr>
          <p:nvPr/>
        </p:nvSpPr>
        <p:spPr bwMode="auto">
          <a:xfrm>
            <a:off x="914400" y="3810000"/>
            <a:ext cx="7162800" cy="16764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622" name="AutoShape 8">
            <a:hlinkClick r:id="rId5" action="ppaction://hlinksldjump" highlightClick="1"/>
          </p:cNvPr>
          <p:cNvSpPr>
            <a:spLocks noChangeArrowheads="1"/>
          </p:cNvSpPr>
          <p:nvPr/>
        </p:nvSpPr>
        <p:spPr bwMode="auto">
          <a:xfrm>
            <a:off x="1219200" y="1981200"/>
            <a:ext cx="7162800" cy="16764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 calcmode="lin" valueType="num">
                                      <p:cBhvr>
                                        <p:cTn id="7" dur="5000" fill="hold"/>
                                        <p:tgtEl>
                                          <p:spTgt spid="31748">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3174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7">
                                            <p:txEl>
                                              <p:pRg st="0" end="0"/>
                                            </p:txEl>
                                          </p:spTgt>
                                        </p:tgtEl>
                                        <p:attrNameLst>
                                          <p:attrName>style.visibility</p:attrName>
                                        </p:attrNameLst>
                                      </p:cBhvr>
                                      <p:to>
                                        <p:strVal val="visible"/>
                                      </p:to>
                                    </p:set>
                                    <p:anim calcmode="lin" valueType="num">
                                      <p:cBhvr additive="base">
                                        <p:cTn id="13"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P spid="31748" grpId="0" build="p" autoUpdateAnimBg="0"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a:xfrm>
            <a:off x="3276600" y="685800"/>
            <a:ext cx="3108325" cy="762000"/>
          </a:xfrm>
        </p:spPr>
        <p:txBody>
          <a:bodyPr/>
          <a:lstStyle/>
          <a:p>
            <a:pPr eaLnBrk="1" hangingPunct="1"/>
            <a:r>
              <a:rPr lang="en-US" b="1">
                <a:solidFill>
                  <a:srgbClr val="996633"/>
                </a:solidFill>
                <a:latin typeface="Tahoma" charset="0"/>
                <a:cs typeface="Geneva" charset="0"/>
              </a:rPr>
              <a:t>Mục đích</a:t>
            </a:r>
          </a:p>
        </p:txBody>
      </p:sp>
      <p:sp>
        <p:nvSpPr>
          <p:cNvPr id="6152" name="Text Box 8"/>
          <p:cNvSpPr txBox="1">
            <a:spLocks noChangeArrowheads="1"/>
          </p:cNvSpPr>
          <p:nvPr/>
        </p:nvSpPr>
        <p:spPr bwMode="auto">
          <a:xfrm>
            <a:off x="762000" y="3733800"/>
            <a:ext cx="7391400" cy="457200"/>
          </a:xfrm>
          <a:prstGeom prst="rect">
            <a:avLst/>
          </a:prstGeom>
          <a:noFill/>
          <a:ln w="9525">
            <a:noFill/>
            <a:miter lim="800000"/>
            <a:headEnd/>
            <a:tailEnd/>
          </a:ln>
          <a:effectLst/>
        </p:spPr>
        <p:txBody>
          <a:bodyPr>
            <a:spAutoFit/>
          </a:bodyPr>
          <a:lstStyle/>
          <a:p>
            <a:pPr algn="ctr">
              <a:spcBef>
                <a:spcPct val="50000"/>
              </a:spcBef>
              <a:defRPr/>
            </a:pPr>
            <a:endParaRPr lang="en-US">
              <a:solidFill>
                <a:schemeClr val="bg1"/>
              </a:solidFill>
              <a:effectDag name="">
                <a:cont type="tree" name="">
                  <a:effect ref="fillLine"/>
                  <a:outerShdw dist="38100" dir="13500000" algn="br">
                    <a:srgbClr val="FFFFFF"/>
                  </a:outerShdw>
                </a:cont>
                <a:cont type="tree" name="">
                  <a:effect ref="fillLine"/>
                  <a:outerShdw dist="38100" dir="2700000" algn="tl">
                    <a:srgbClr val="666666"/>
                  </a:outerShdw>
                </a:cont>
                <a:effect ref="fillLine"/>
              </a:effectDag>
              <a:latin typeface="Times New Roman" pitchFamily="-128" charset="0"/>
              <a:ea typeface="+mn-ea"/>
              <a:cs typeface="+mn-cs"/>
            </a:endParaRPr>
          </a:p>
        </p:txBody>
      </p:sp>
      <p:sp>
        <p:nvSpPr>
          <p:cNvPr id="6153" name="Text Box 9"/>
          <p:cNvSpPr txBox="1">
            <a:spLocks noChangeArrowheads="1"/>
          </p:cNvSpPr>
          <p:nvPr/>
        </p:nvSpPr>
        <p:spPr bwMode="auto">
          <a:xfrm>
            <a:off x="762000" y="1981200"/>
            <a:ext cx="7924800" cy="3505200"/>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Times New Roman" charset="0"/>
                <a:ea typeface="ＭＳ Ｐゴシック" charset="0"/>
                <a:cs typeface="Geneva" charset="0"/>
              </a:defRPr>
            </a:lvl1pPr>
            <a:lvl2pPr marL="742950" indent="-285750" eaLnBrk="0" hangingPunct="0">
              <a:defRPr sz="2400">
                <a:solidFill>
                  <a:schemeClr val="tx1"/>
                </a:solidFill>
                <a:latin typeface="Times New Roman" charset="0"/>
                <a:ea typeface="Geneva" charset="0"/>
                <a:cs typeface="Geneva" charset="0"/>
              </a:defRPr>
            </a:lvl2pPr>
            <a:lvl3pPr marL="1143000" indent="-228600" eaLnBrk="0" hangingPunct="0">
              <a:defRPr sz="2400">
                <a:solidFill>
                  <a:schemeClr val="tx1"/>
                </a:solidFill>
                <a:latin typeface="Times New Roman" charset="0"/>
                <a:ea typeface="Geneva" charset="0"/>
                <a:cs typeface="Geneva" charset="0"/>
              </a:defRPr>
            </a:lvl3pPr>
            <a:lvl4pPr marL="1600200" indent="-228600" eaLnBrk="0" hangingPunct="0">
              <a:defRPr sz="2400">
                <a:solidFill>
                  <a:schemeClr val="tx1"/>
                </a:solidFill>
                <a:latin typeface="Times New Roman" charset="0"/>
                <a:ea typeface="Geneva" charset="0"/>
                <a:cs typeface="Geneva" charset="0"/>
              </a:defRPr>
            </a:lvl4pPr>
            <a:lvl5pPr marL="2057400" indent="-228600" eaLnBrk="0" hangingPunct="0">
              <a:defRPr sz="2400">
                <a:solidFill>
                  <a:schemeClr val="tx1"/>
                </a:solidFill>
                <a:latin typeface="Times New Roman" charset="0"/>
                <a:ea typeface="Geneva" charset="0"/>
                <a:cs typeface="Geneva" charset="0"/>
              </a:defRPr>
            </a:lvl5pPr>
            <a:lvl6pPr marL="2514600" indent="-228600" eaLnBrk="0" fontAlgn="base" hangingPunct="0">
              <a:spcBef>
                <a:spcPct val="0"/>
              </a:spcBef>
              <a:spcAft>
                <a:spcPct val="0"/>
              </a:spcAft>
              <a:defRPr sz="2400">
                <a:solidFill>
                  <a:schemeClr val="tx1"/>
                </a:solidFill>
                <a:latin typeface="Times New Roman" charset="0"/>
                <a:ea typeface="Geneva" charset="0"/>
                <a:cs typeface="Geneva" charset="0"/>
              </a:defRPr>
            </a:lvl6pPr>
            <a:lvl7pPr marL="2971800" indent="-228600" eaLnBrk="0" fontAlgn="base" hangingPunct="0">
              <a:spcBef>
                <a:spcPct val="0"/>
              </a:spcBef>
              <a:spcAft>
                <a:spcPct val="0"/>
              </a:spcAft>
              <a:defRPr sz="2400">
                <a:solidFill>
                  <a:schemeClr val="tx1"/>
                </a:solidFill>
                <a:latin typeface="Times New Roman" charset="0"/>
                <a:ea typeface="Geneva" charset="0"/>
                <a:cs typeface="Geneva" charset="0"/>
              </a:defRPr>
            </a:lvl7pPr>
            <a:lvl8pPr marL="3429000" indent="-228600" eaLnBrk="0" fontAlgn="base" hangingPunct="0">
              <a:spcBef>
                <a:spcPct val="0"/>
              </a:spcBef>
              <a:spcAft>
                <a:spcPct val="0"/>
              </a:spcAft>
              <a:defRPr sz="2400">
                <a:solidFill>
                  <a:schemeClr val="tx1"/>
                </a:solidFill>
                <a:latin typeface="Times New Roman" charset="0"/>
                <a:ea typeface="Geneva" charset="0"/>
                <a:cs typeface="Geneva" charset="0"/>
              </a:defRPr>
            </a:lvl8pPr>
            <a:lvl9pPr marL="3886200" indent="-228600" eaLnBrk="0" fontAlgn="base" hangingPunct="0">
              <a:spcBef>
                <a:spcPct val="0"/>
              </a:spcBef>
              <a:spcAft>
                <a:spcPct val="0"/>
              </a:spcAft>
              <a:defRPr sz="2400">
                <a:solidFill>
                  <a:schemeClr val="tx1"/>
                </a:solidFill>
                <a:latin typeface="Times New Roman" charset="0"/>
                <a:ea typeface="Geneva" charset="0"/>
                <a:cs typeface="Geneva" charset="0"/>
              </a:defRPr>
            </a:lvl9pPr>
          </a:lstStyle>
          <a:p>
            <a:pPr algn="just" eaLnBrk="1" hangingPunct="1">
              <a:spcBef>
                <a:spcPct val="50000"/>
              </a:spcBef>
              <a:defRPr/>
            </a:pPr>
            <a:r>
              <a:rPr lang="en-US" sz="3200" smtClean="0">
                <a:solidFill>
                  <a:srgbClr val="FF3300"/>
                </a:solidFill>
                <a:latin typeface="Tahoma" charset="0"/>
                <a:cs typeface="Times New Roman" charset="0"/>
              </a:rPr>
              <a:t>Sách Áp-đia có hai mục đích:</a:t>
            </a:r>
          </a:p>
          <a:p>
            <a:pPr algn="just" eaLnBrk="1" hangingPunct="1">
              <a:spcBef>
                <a:spcPct val="50000"/>
              </a:spcBef>
              <a:buFontTx/>
              <a:buAutoNum type="arabicPeriod"/>
              <a:defRPr/>
            </a:pPr>
            <a:r>
              <a:rPr lang="en-US" sz="3200" smtClean="0">
                <a:latin typeface="Tahoma" charset="0"/>
                <a:cs typeface="Times New Roman" charset="0"/>
              </a:rPr>
              <a:t>Mô tả sự đoán phạt của Đức Chúa Trời trên Ê-đôm vì thiếu quan tâm theo tình anh em với Giu-đa, </a:t>
            </a:r>
          </a:p>
          <a:p>
            <a:pPr algn="just" eaLnBrk="1" hangingPunct="1">
              <a:spcBef>
                <a:spcPct val="50000"/>
              </a:spcBef>
              <a:buFontTx/>
              <a:buAutoNum type="arabicPeriod"/>
              <a:defRPr/>
            </a:pPr>
            <a:r>
              <a:rPr lang="en-US" sz="3200" smtClean="0">
                <a:solidFill>
                  <a:srgbClr val="FF3300"/>
                </a:solidFill>
                <a:latin typeface="Tahoma" charset="0"/>
                <a:cs typeface="Times New Roman" charset="0"/>
              </a:rPr>
              <a:t>Công bố chiến thắng cuối cùng trong ngày của Chúa</a:t>
            </a:r>
            <a:endParaRPr lang="en-US" smtClean="0">
              <a:solidFill>
                <a:schemeClr val="bg1"/>
              </a:solidFill>
              <a:effectDag name="">
                <a:cont type="tree" name="">
                  <a:effect ref="fillLine"/>
                  <a:outerShdw dist="38100" dir="13500000" algn="br">
                    <a:srgbClr val="FFE9D3"/>
                  </a:outerShdw>
                </a:cont>
                <a:cont type="tree" name="">
                  <a:effect ref="fillLine"/>
                  <a:outerShdw dist="38100" dir="2700000" algn="tl">
                    <a:srgbClr val="66584B"/>
                  </a:outerShdw>
                </a:cont>
                <a:effect ref="fillLine"/>
              </a:effectDag>
              <a:latin typeface="Tahoma" charset="0"/>
            </a:endParaRPr>
          </a:p>
        </p:txBody>
      </p:sp>
      <p:sp>
        <p:nvSpPr>
          <p:cNvPr id="113668" name="AutoShape 13">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13669" name="Text Box 14"/>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597</a:t>
            </a:r>
          </a:p>
        </p:txBody>
      </p:sp>
    </p:spTree>
  </p:cSld>
  <p:clrMapOvr>
    <a:masterClrMapping/>
  </p:clrMapOvr>
  <p:transition xmlns:p14="http://schemas.microsoft.com/office/powerpoint/2010/main" advClick="0">
    <p:pull dir="ru"/>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685800" y="0"/>
            <a:ext cx="7772400" cy="1143000"/>
          </a:xfrm>
        </p:spPr>
        <p:txBody>
          <a:bodyPr/>
          <a:lstStyle/>
          <a:p>
            <a:pPr eaLnBrk="1" hangingPunct="1"/>
            <a:r>
              <a:rPr lang="en-US" b="1">
                <a:solidFill>
                  <a:srgbClr val="996633"/>
                </a:solidFill>
                <a:latin typeface="Tahoma" charset="0"/>
                <a:cs typeface="Geneva" charset="0"/>
              </a:rPr>
              <a:t>Câu căn bản</a:t>
            </a:r>
          </a:p>
        </p:txBody>
      </p:sp>
      <p:sp>
        <p:nvSpPr>
          <p:cNvPr id="115714" name="Rectangle 12"/>
          <p:cNvSpPr>
            <a:spLocks noGrp="1" noChangeArrowheads="1"/>
          </p:cNvSpPr>
          <p:nvPr>
            <p:ph type="body" idx="1"/>
          </p:nvPr>
        </p:nvSpPr>
        <p:spPr>
          <a:xfrm>
            <a:off x="304800" y="1143000"/>
            <a:ext cx="8839200" cy="4800600"/>
          </a:xfrm>
        </p:spPr>
        <p:txBody>
          <a:bodyPr/>
          <a:lstStyle/>
          <a:p>
            <a:pPr eaLnBrk="1" hangingPunct="1"/>
            <a:r>
              <a:rPr lang="en-US">
                <a:solidFill>
                  <a:srgbClr val="FF3300"/>
                </a:solidFill>
                <a:latin typeface="Tahoma" charset="0"/>
                <a:cs typeface="Geneva" charset="0"/>
              </a:rPr>
              <a:t>Đoán phạt trên Ê-đôm</a:t>
            </a:r>
          </a:p>
          <a:p>
            <a:pPr lvl="1" algn="just" eaLnBrk="1" hangingPunct="1"/>
            <a:r>
              <a:rPr lang="en-US">
                <a:latin typeface="Tahoma" charset="0"/>
                <a:ea typeface="Geneva" charset="0"/>
              </a:rPr>
              <a:t>(ĐCT cho Ê-đôm) Ấy là vì cớ sự hung bạo ngươi đối với anh em ngươi là Gia-cốp, mà ngươi sẽ mang hổ, và bị diệt đời đời!</a:t>
            </a:r>
            <a:r>
              <a:rPr lang="en-US">
                <a:latin typeface="Times New Roman" charset="0"/>
                <a:ea typeface="Geneva" charset="0"/>
              </a:rPr>
              <a:t> </a:t>
            </a:r>
            <a:r>
              <a:rPr lang="en-US">
                <a:latin typeface="Tahoma" charset="0"/>
                <a:ea typeface="Geneva" charset="0"/>
              </a:rPr>
              <a:t>(c. 10) </a:t>
            </a:r>
          </a:p>
          <a:p>
            <a:pPr eaLnBrk="1" hangingPunct="1"/>
            <a:r>
              <a:rPr lang="en-US">
                <a:solidFill>
                  <a:srgbClr val="FF3300"/>
                </a:solidFill>
                <a:latin typeface="Tahoma" charset="0"/>
                <a:cs typeface="Geneva" charset="0"/>
              </a:rPr>
              <a:t>Phước lành cho Israel</a:t>
            </a:r>
          </a:p>
          <a:p>
            <a:pPr lvl="1" algn="just" eaLnBrk="1" hangingPunct="1"/>
            <a:r>
              <a:rPr lang="en-US">
                <a:latin typeface="Tahoma" charset="0"/>
                <a:ea typeface="Geneva" charset="0"/>
              </a:rPr>
              <a:t>Sẽ có các kẻ giải cứu lên trên núi Si-ôn đặng phán xét núi Ê-sau; còn nước thì sẽ thuộc về Đức Giê-hô-va</a:t>
            </a:r>
            <a:r>
              <a:rPr lang="en-US">
                <a:latin typeface="Times New Roman" charset="0"/>
                <a:ea typeface="Geneva" charset="0"/>
              </a:rPr>
              <a:t>. </a:t>
            </a:r>
            <a:r>
              <a:rPr lang="en-US">
                <a:latin typeface="Tahoma" charset="0"/>
                <a:ea typeface="Geneva" charset="0"/>
              </a:rPr>
              <a:t>(c. 21)</a:t>
            </a:r>
          </a:p>
        </p:txBody>
      </p:sp>
      <p:sp>
        <p:nvSpPr>
          <p:cNvPr id="115715" name="AutoShape 1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15716" name="Text Box 15"/>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594</a:t>
            </a:r>
          </a:p>
        </p:txBody>
      </p:sp>
    </p:spTree>
  </p:cSld>
  <p:clrMapOvr>
    <a:masterClrMapping/>
  </p:clrMapOvr>
  <p:transition xmlns:p14="http://schemas.microsoft.com/office/powerpoint/2010/main" advClick="0">
    <p:blinds dir="ver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4385"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spid="_x0000_s131080" name="Photo Editor Photo" r:id="rId4" imgW="5133333" imgH="8097380" progId="MSPhotoEd.3">
                  <p:embed/>
                </p:oleObj>
              </mc:Choice>
              <mc:Fallback>
                <p:oleObj name="Photo Editor Photo" r:id="rId4" imgW="5133333" imgH="809738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4386" name="AutoShape 4">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cs typeface="Arial" charset="0"/>
            </a:endParaRPr>
          </a:p>
        </p:txBody>
      </p:sp>
      <p:sp>
        <p:nvSpPr>
          <p:cNvPr id="144387"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cs typeface="Arial" charset="0"/>
              </a:rPr>
              <a:t>444</a:t>
            </a:r>
          </a:p>
          <a:p>
            <a:pPr eaLnBrk="1" hangingPunct="1"/>
            <a:r>
              <a:rPr lang="en-US" b="1">
                <a:solidFill>
                  <a:srgbClr val="463634"/>
                </a:solidFill>
                <a:latin typeface="Arial" charset="0"/>
                <a:cs typeface="Arial" charset="0"/>
              </a:rPr>
              <a:t>598d</a:t>
            </a:r>
          </a:p>
        </p:txBody>
      </p:sp>
      <p:sp>
        <p:nvSpPr>
          <p:cNvPr id="104455" name="Text Box 7" descr="Purple mesh"/>
          <p:cNvSpPr txBox="1">
            <a:spLocks noChangeArrowheads="1"/>
          </p:cNvSpPr>
          <p:nvPr/>
        </p:nvSpPr>
        <p:spPr bwMode="auto">
          <a:xfrm>
            <a:off x="2555875" y="6129338"/>
            <a:ext cx="1235075" cy="40005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Esau</a:t>
            </a:r>
          </a:p>
        </p:txBody>
      </p:sp>
      <p:sp>
        <p:nvSpPr>
          <p:cNvPr id="104457" name="Text Box 9"/>
          <p:cNvSpPr txBox="1">
            <a:spLocks noChangeArrowheads="1"/>
          </p:cNvSpPr>
          <p:nvPr/>
        </p:nvSpPr>
        <p:spPr bwMode="auto">
          <a:xfrm>
            <a:off x="395288" y="612775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Negev</a:t>
            </a:r>
          </a:p>
        </p:txBody>
      </p:sp>
      <p:sp>
        <p:nvSpPr>
          <p:cNvPr id="104459" name="AutoShape 11"/>
          <p:cNvSpPr>
            <a:spLocks noChangeArrowheads="1"/>
          </p:cNvSpPr>
          <p:nvPr/>
        </p:nvSpPr>
        <p:spPr bwMode="auto">
          <a:xfrm rot="10800000" flipV="1">
            <a:off x="2017713" y="616108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4391" name="Rectangle 2"/>
          <p:cNvSpPr>
            <a:spLocks noGrp="1" noChangeArrowheads="1"/>
          </p:cNvSpPr>
          <p:nvPr>
            <p:ph type="title"/>
          </p:nvPr>
        </p:nvSpPr>
        <p:spPr>
          <a:xfrm>
            <a:off x="0" y="549275"/>
            <a:ext cx="2339975" cy="2016125"/>
          </a:xfrm>
          <a:solidFill>
            <a:schemeClr val="bg2"/>
          </a:solidFill>
        </p:spPr>
        <p:txBody>
          <a:bodyPr/>
          <a:lstStyle/>
          <a:p>
            <a:pPr eaLnBrk="1" hangingPunct="1"/>
            <a:r>
              <a:rPr lang="en-US" sz="3200" b="1">
                <a:solidFill>
                  <a:srgbClr val="FFFFFF"/>
                </a:solidFill>
                <a:latin typeface="Arial" charset="0"/>
                <a:ea typeface="Geneva" charset="0"/>
              </a:rPr>
              <a:t>God</a:t>
            </a:r>
            <a:r>
              <a:rPr lang="fr-FR" sz="3200" b="1">
                <a:solidFill>
                  <a:srgbClr val="FFFFFF"/>
                </a:solidFill>
                <a:latin typeface="Arial" charset="0"/>
                <a:ea typeface="Geneva" charset="0"/>
              </a:rPr>
              <a:t>'</a:t>
            </a:r>
            <a:r>
              <a:rPr lang="en-US" sz="3200" b="1">
                <a:solidFill>
                  <a:srgbClr val="FFFFFF"/>
                </a:solidFill>
                <a:latin typeface="Arial" charset="0"/>
                <a:ea typeface="Geneva" charset="0"/>
              </a:rPr>
              <a:t>s Promise </a:t>
            </a:r>
            <a:br>
              <a:rPr lang="en-US" sz="3200" b="1">
                <a:solidFill>
                  <a:srgbClr val="FFFFFF"/>
                </a:solidFill>
                <a:latin typeface="Arial" charset="0"/>
                <a:ea typeface="Geneva" charset="0"/>
              </a:rPr>
            </a:br>
            <a:r>
              <a:rPr lang="en-US" sz="3200" b="1">
                <a:solidFill>
                  <a:srgbClr val="FFFFFF"/>
                </a:solidFill>
                <a:latin typeface="Arial" charset="0"/>
                <a:ea typeface="Geneva" charset="0"/>
              </a:rPr>
              <a:t>(vv. 19-20)</a:t>
            </a:r>
          </a:p>
        </p:txBody>
      </p:sp>
      <p:sp>
        <p:nvSpPr>
          <p:cNvPr id="10" name="Text Box 7" descr="Purple mesh"/>
          <p:cNvSpPr txBox="1">
            <a:spLocks noChangeArrowheads="1"/>
          </p:cNvSpPr>
          <p:nvPr/>
        </p:nvSpPr>
        <p:spPr bwMode="auto">
          <a:xfrm rot="-2854813">
            <a:off x="-164306" y="4341019"/>
            <a:ext cx="1693862" cy="40005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Philistines</a:t>
            </a:r>
          </a:p>
        </p:txBody>
      </p:sp>
      <p:sp>
        <p:nvSpPr>
          <p:cNvPr id="12" name="AutoShape 11"/>
          <p:cNvSpPr>
            <a:spLocks noChangeArrowheads="1"/>
          </p:cNvSpPr>
          <p:nvPr/>
        </p:nvSpPr>
        <p:spPr bwMode="auto">
          <a:xfrm rot="230845" flipV="1">
            <a:off x="769938" y="45386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1" name="Text Box 9"/>
          <p:cNvSpPr txBox="1">
            <a:spLocks noChangeArrowheads="1"/>
          </p:cNvSpPr>
          <p:nvPr/>
        </p:nvSpPr>
        <p:spPr bwMode="auto">
          <a:xfrm rot="-2854813">
            <a:off x="539750" y="4797425"/>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Foothills</a:t>
            </a:r>
          </a:p>
        </p:txBody>
      </p:sp>
      <p:sp>
        <p:nvSpPr>
          <p:cNvPr id="144395" name="Rectangle 2"/>
          <p:cNvSpPr txBox="1">
            <a:spLocks noChangeArrowheads="1"/>
          </p:cNvSpPr>
          <p:nvPr/>
        </p:nvSpPr>
        <p:spPr bwMode="auto">
          <a:xfrm>
            <a:off x="4716463" y="0"/>
            <a:ext cx="381635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90"/>
                </a:solidFill>
                <a:latin typeface="Arial" charset="0"/>
                <a:cs typeface="Geneva" charset="0"/>
              </a:rPr>
              <a:t>"People from the Negev will occupy the mountains of Esau</a:t>
            </a:r>
            <a:r>
              <a:rPr lang="en-US" b="1">
                <a:solidFill>
                  <a:srgbClr val="000000"/>
                </a:solidFill>
                <a:latin typeface="Arial" charset="0"/>
                <a:cs typeface="Geneva" charset="0"/>
              </a:rPr>
              <a:t>, and people from the foothills will possess the land of the Philistines. They will occupy the fields of Ephraim and Samaria, and Benjamin will possess Gilead. </a:t>
            </a:r>
          </a:p>
          <a:p>
            <a:pPr algn="ctr"/>
            <a:r>
              <a:rPr lang="en-US" b="1" baseline="30000">
                <a:solidFill>
                  <a:srgbClr val="000000"/>
                </a:solidFill>
                <a:latin typeface="Arial" charset="0"/>
                <a:cs typeface="Geneva" charset="0"/>
              </a:rPr>
              <a:t>20</a:t>
            </a:r>
            <a:r>
              <a:rPr lang="en-US" b="1">
                <a:solidFill>
                  <a:srgbClr val="000000"/>
                </a:solidFill>
                <a:latin typeface="Arial" charset="0"/>
                <a:cs typeface="Geneva" charset="0"/>
              </a:rPr>
              <a:t>This company of Israelite exiles who are in Canaan will possess [the land] as far as Zarephath; the exiles from Jerusalem who are in Sepharad will possess the towns of the Negev."</a:t>
            </a:r>
          </a:p>
        </p:txBody>
      </p:sp>
      <p:sp>
        <p:nvSpPr>
          <p:cNvPr id="13" name="Text Box 9"/>
          <p:cNvSpPr txBox="1">
            <a:spLocks noChangeArrowheads="1"/>
          </p:cNvSpPr>
          <p:nvPr/>
        </p:nvSpPr>
        <p:spPr bwMode="auto">
          <a:xfrm>
            <a:off x="1187450" y="3573463"/>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Ephraim</a:t>
            </a:r>
          </a:p>
        </p:txBody>
      </p:sp>
      <p:sp>
        <p:nvSpPr>
          <p:cNvPr id="16" name="Text Box 7" descr="Purple mesh"/>
          <p:cNvSpPr txBox="1">
            <a:spLocks noChangeArrowheads="1"/>
          </p:cNvSpPr>
          <p:nvPr/>
        </p:nvSpPr>
        <p:spPr bwMode="auto">
          <a:xfrm>
            <a:off x="2843213" y="2349500"/>
            <a:ext cx="1235075" cy="40005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Gilead</a:t>
            </a:r>
          </a:p>
        </p:txBody>
      </p:sp>
      <p:sp>
        <p:nvSpPr>
          <p:cNvPr id="17" name="AutoShape 11"/>
          <p:cNvSpPr>
            <a:spLocks noChangeArrowheads="1"/>
          </p:cNvSpPr>
          <p:nvPr/>
        </p:nvSpPr>
        <p:spPr bwMode="auto">
          <a:xfrm rot="7110028" flipV="1">
            <a:off x="2315369" y="3226594"/>
            <a:ext cx="1614488" cy="457200"/>
          </a:xfrm>
          <a:prstGeom prst="leftArrow">
            <a:avLst>
              <a:gd name="adj1" fmla="val 50000"/>
              <a:gd name="adj2" fmla="val 29182"/>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5" name="Text Box 9"/>
          <p:cNvSpPr txBox="1">
            <a:spLocks noChangeArrowheads="1"/>
          </p:cNvSpPr>
          <p:nvPr/>
        </p:nvSpPr>
        <p:spPr bwMode="auto">
          <a:xfrm>
            <a:off x="1403350" y="407670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Benjamin</a:t>
            </a:r>
          </a:p>
        </p:txBody>
      </p:sp>
      <p:sp>
        <p:nvSpPr>
          <p:cNvPr id="18" name="Text Box 9"/>
          <p:cNvSpPr txBox="1">
            <a:spLocks noChangeArrowheads="1"/>
          </p:cNvSpPr>
          <p:nvPr/>
        </p:nvSpPr>
        <p:spPr bwMode="auto">
          <a:xfrm>
            <a:off x="1908175" y="-26988"/>
            <a:ext cx="1619250" cy="400051"/>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Zarephath</a:t>
            </a:r>
          </a:p>
        </p:txBody>
      </p:sp>
      <p:sp>
        <p:nvSpPr>
          <p:cNvPr id="19" name="AutoShape 11"/>
          <p:cNvSpPr>
            <a:spLocks noChangeArrowheads="1"/>
          </p:cNvSpPr>
          <p:nvPr/>
        </p:nvSpPr>
        <p:spPr bwMode="auto">
          <a:xfrm rot="6088703" flipV="1">
            <a:off x="1114425" y="1552575"/>
            <a:ext cx="2863850" cy="457200"/>
          </a:xfrm>
          <a:prstGeom prst="leftArrow">
            <a:avLst>
              <a:gd name="adj1" fmla="val 50000"/>
              <a:gd name="adj2" fmla="val 29173"/>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 name="Text Box 9"/>
          <p:cNvSpPr txBox="1">
            <a:spLocks noChangeArrowheads="1"/>
          </p:cNvSpPr>
          <p:nvPr/>
        </p:nvSpPr>
        <p:spPr bwMode="auto">
          <a:xfrm>
            <a:off x="1187450" y="306863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Samaria</a:t>
            </a:r>
          </a:p>
        </p:txBody>
      </p:sp>
    </p:spTree>
    <p:extLst>
      <p:ext uri="{BB962C8B-B14F-4D97-AF65-F5344CB8AC3E}">
        <p14:creationId xmlns:p14="http://schemas.microsoft.com/office/powerpoint/2010/main" val="4103858527"/>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459"/>
                                        </p:tgtEl>
                                        <p:attrNameLst>
                                          <p:attrName>style.visibility</p:attrName>
                                        </p:attrNameLst>
                                      </p:cBhvr>
                                      <p:to>
                                        <p:strVal val="visible"/>
                                      </p:to>
                                    </p:set>
                                    <p:animEffect transition="in" filter="wipe(left)">
                                      <p:cBhvr>
                                        <p:cTn id="12" dur="500"/>
                                        <p:tgtEl>
                                          <p:spTgt spid="104459"/>
                                        </p:tgtEl>
                                      </p:cBhvr>
                                    </p:animEffect>
                                  </p:childTnLst>
                                </p:cTn>
                              </p:par>
                            </p:childTnLst>
                          </p:cTn>
                        </p:par>
                        <p:par>
                          <p:cTn id="13" fill="hold" nodeType="afterGroup">
                            <p:stCondLst>
                              <p:cond delay="500"/>
                            </p:stCondLst>
                            <p:childTnLst>
                              <p:par>
                                <p:cTn id="14" presetID="18" presetClass="entr" presetSubtype="3" fill="hold" grpId="0" nodeType="afterEffect">
                                  <p:stCondLst>
                                    <p:cond delay="0"/>
                                  </p:stCondLst>
                                  <p:childTnLst>
                                    <p:set>
                                      <p:cBhvr>
                                        <p:cTn id="15" dur="1" fill="hold">
                                          <p:stCondLst>
                                            <p:cond delay="0"/>
                                          </p:stCondLst>
                                        </p:cTn>
                                        <p:tgtEl>
                                          <p:spTgt spid="104455"/>
                                        </p:tgtEl>
                                        <p:attrNameLst>
                                          <p:attrName>style.visibility</p:attrName>
                                        </p:attrNameLst>
                                      </p:cBhvr>
                                      <p:to>
                                        <p:strVal val="visible"/>
                                      </p:to>
                                    </p:set>
                                    <p:animEffect transition="in" filter="strips(upRight)">
                                      <p:cBhvr>
                                        <p:cTn id="16" dur="500"/>
                                        <p:tgtEl>
                                          <p:spTgt spid="1044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par>
                          <p:cTn id="22" fill="hold" nodeType="afterGroup">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nodeType="afterGroup">
                            <p:stCondLst>
                              <p:cond delay="1000"/>
                            </p:stCondLst>
                            <p:childTnLst>
                              <p:par>
                                <p:cTn id="27" presetID="18" presetClass="entr" presetSubtype="12"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downLeft)">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dissolve">
                                      <p:cBhvr>
                                        <p:cTn id="44" dur="500"/>
                                        <p:tgtEl>
                                          <p:spTgt spid="15"/>
                                        </p:tgtEl>
                                      </p:cBhvr>
                                    </p:animEffect>
                                  </p:childTnLst>
                                </p:cTn>
                              </p:par>
                            </p:childTnLst>
                          </p:cTn>
                        </p:par>
                        <p:par>
                          <p:cTn id="45" fill="hold" nodeType="afterGroup">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par>
                          <p:cTn id="49" fill="hold" nodeType="afterGroup">
                            <p:stCondLst>
                              <p:cond delay="1000"/>
                            </p:stCondLst>
                            <p:childTnLst>
                              <p:par>
                                <p:cTn id="50" presetID="18" presetClass="entr" presetSubtype="3"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strips(upRight)">
                                      <p:cBhvr>
                                        <p:cTn id="52" dur="500"/>
                                        <p:tgtEl>
                                          <p:spTgt spid="1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par>
                          <p:cTn id="58" fill="hold" nodeType="afterGroup">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dissolv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5" grpId="0" animBg="1"/>
      <p:bldP spid="104457" grpId="0" animBg="1"/>
      <p:bldP spid="104459" grpId="0" animBg="1"/>
      <p:bldP spid="10" grpId="0" animBg="1"/>
      <p:bldP spid="12" grpId="0" animBg="1"/>
      <p:bldP spid="11" grpId="0" animBg="1"/>
      <p:bldP spid="13" grpId="0" animBg="1"/>
      <p:bldP spid="16" grpId="0" animBg="1"/>
      <p:bldP spid="17" grpId="0" animBg="1"/>
      <p:bldP spid="15" grpId="0" animBg="1"/>
      <p:bldP spid="18" grpId="0" animBg="1"/>
      <p:bldP spid="19"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6433" name="Group 34"/>
          <p:cNvGrpSpPr>
            <a:grpSpLocks/>
          </p:cNvGrpSpPr>
          <p:nvPr/>
        </p:nvGrpSpPr>
        <p:grpSpPr bwMode="auto">
          <a:xfrm>
            <a:off x="0" y="822325"/>
            <a:ext cx="9144000" cy="6035675"/>
            <a:chOff x="0" y="524"/>
            <a:chExt cx="5760" cy="3802"/>
          </a:xfrm>
        </p:grpSpPr>
        <p:grpSp>
          <p:nvGrpSpPr>
            <p:cNvPr id="146446" name="Group 33"/>
            <p:cNvGrpSpPr>
              <a:grpSpLocks/>
            </p:cNvGrpSpPr>
            <p:nvPr/>
          </p:nvGrpSpPr>
          <p:grpSpPr bwMode="auto">
            <a:xfrm>
              <a:off x="0" y="524"/>
              <a:ext cx="5760" cy="3796"/>
              <a:chOff x="0" y="524"/>
              <a:chExt cx="5760" cy="3796"/>
            </a:xfrm>
          </p:grpSpPr>
          <p:grpSp>
            <p:nvGrpSpPr>
              <p:cNvPr id="146448" name="Group 32"/>
              <p:cNvGrpSpPr>
                <a:grpSpLocks/>
              </p:cNvGrpSpPr>
              <p:nvPr/>
            </p:nvGrpSpPr>
            <p:grpSpPr bwMode="auto">
              <a:xfrm>
                <a:off x="0" y="524"/>
                <a:ext cx="5760" cy="3796"/>
                <a:chOff x="0" y="524"/>
                <a:chExt cx="5760" cy="3796"/>
              </a:xfrm>
            </p:grpSpPr>
            <p:sp>
              <p:nvSpPr>
                <p:cNvPr id="47111" name="Rectangle 7"/>
                <p:cNvSpPr>
                  <a:spLocks noChangeArrowheads="1"/>
                </p:cNvSpPr>
                <p:nvPr/>
              </p:nvSpPr>
              <p:spPr bwMode="auto">
                <a:xfrm>
                  <a:off x="0" y="536"/>
                  <a:ext cx="5760" cy="3784"/>
                </a:xfrm>
                <a:prstGeom prst="rect">
                  <a:avLst/>
                </a:prstGeom>
                <a:solidFill>
                  <a:srgbClr val="00AE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1800">
                    <a:solidFill>
                      <a:srgbClr val="000000"/>
                    </a:solidFill>
                    <a:latin typeface="Times New Roman"/>
                  </a:endParaRPr>
                </a:p>
              </p:txBody>
            </p:sp>
            <p:sp>
              <p:nvSpPr>
                <p:cNvPr id="47114" name="Freeform 10"/>
                <p:cNvSpPr>
                  <a:spLocks/>
                </p:cNvSpPr>
                <p:nvPr/>
              </p:nvSpPr>
              <p:spPr bwMode="auto">
                <a:xfrm>
                  <a:off x="0" y="524"/>
                  <a:ext cx="4102" cy="2578"/>
                </a:xfrm>
                <a:custGeom>
                  <a:avLst/>
                  <a:gdLst>
                    <a:gd name="T0" fmla="*/ 877 w 4102"/>
                    <a:gd name="T1" fmla="*/ 271 h 2578"/>
                    <a:gd name="T2" fmla="*/ 814 w 4102"/>
                    <a:gd name="T3" fmla="*/ 574 h 2578"/>
                    <a:gd name="T4" fmla="*/ 522 w 4102"/>
                    <a:gd name="T5" fmla="*/ 553 h 2578"/>
                    <a:gd name="T6" fmla="*/ 177 w 4102"/>
                    <a:gd name="T7" fmla="*/ 522 h 2578"/>
                    <a:gd name="T8" fmla="*/ 177 w 4102"/>
                    <a:gd name="T9" fmla="*/ 835 h 2578"/>
                    <a:gd name="T10" fmla="*/ 83 w 4102"/>
                    <a:gd name="T11" fmla="*/ 1127 h 2578"/>
                    <a:gd name="T12" fmla="*/ 240 w 4102"/>
                    <a:gd name="T13" fmla="*/ 1367 h 2578"/>
                    <a:gd name="T14" fmla="*/ 543 w 4102"/>
                    <a:gd name="T15" fmla="*/ 1409 h 2578"/>
                    <a:gd name="T16" fmla="*/ 835 w 4102"/>
                    <a:gd name="T17" fmla="*/ 1252 h 2578"/>
                    <a:gd name="T18" fmla="*/ 1043 w 4102"/>
                    <a:gd name="T19" fmla="*/ 981 h 2578"/>
                    <a:gd name="T20" fmla="*/ 1283 w 4102"/>
                    <a:gd name="T21" fmla="*/ 783 h 2578"/>
                    <a:gd name="T22" fmla="*/ 1597 w 4102"/>
                    <a:gd name="T23" fmla="*/ 762 h 2578"/>
                    <a:gd name="T24" fmla="*/ 1743 w 4102"/>
                    <a:gd name="T25" fmla="*/ 981 h 2578"/>
                    <a:gd name="T26" fmla="*/ 1983 w 4102"/>
                    <a:gd name="T27" fmla="*/ 1263 h 2578"/>
                    <a:gd name="T28" fmla="*/ 2097 w 4102"/>
                    <a:gd name="T29" fmla="*/ 1565 h 2578"/>
                    <a:gd name="T30" fmla="*/ 2223 w 4102"/>
                    <a:gd name="T31" fmla="*/ 1461 h 2578"/>
                    <a:gd name="T32" fmla="*/ 2337 w 4102"/>
                    <a:gd name="T33" fmla="*/ 1283 h 2578"/>
                    <a:gd name="T34" fmla="*/ 2097 w 4102"/>
                    <a:gd name="T35" fmla="*/ 1023 h 2578"/>
                    <a:gd name="T36" fmla="*/ 1899 w 4102"/>
                    <a:gd name="T37" fmla="*/ 710 h 2578"/>
                    <a:gd name="T38" fmla="*/ 2139 w 4102"/>
                    <a:gd name="T39" fmla="*/ 845 h 2578"/>
                    <a:gd name="T40" fmla="*/ 2379 w 4102"/>
                    <a:gd name="T41" fmla="*/ 1158 h 2578"/>
                    <a:gd name="T42" fmla="*/ 2504 w 4102"/>
                    <a:gd name="T43" fmla="*/ 1461 h 2578"/>
                    <a:gd name="T44" fmla="*/ 2713 w 4102"/>
                    <a:gd name="T45" fmla="*/ 1711 h 2578"/>
                    <a:gd name="T46" fmla="*/ 2817 w 4102"/>
                    <a:gd name="T47" fmla="*/ 1482 h 2578"/>
                    <a:gd name="T48" fmla="*/ 2984 w 4102"/>
                    <a:gd name="T49" fmla="*/ 1190 h 2578"/>
                    <a:gd name="T50" fmla="*/ 3235 w 4102"/>
                    <a:gd name="T51" fmla="*/ 1096 h 2578"/>
                    <a:gd name="T52" fmla="*/ 3183 w 4102"/>
                    <a:gd name="T53" fmla="*/ 783 h 2578"/>
                    <a:gd name="T54" fmla="*/ 3391 w 4102"/>
                    <a:gd name="T55" fmla="*/ 522 h 2578"/>
                    <a:gd name="T56" fmla="*/ 3652 w 4102"/>
                    <a:gd name="T57" fmla="*/ 699 h 2578"/>
                    <a:gd name="T58" fmla="*/ 3704 w 4102"/>
                    <a:gd name="T59" fmla="*/ 397 h 2578"/>
                    <a:gd name="T60" fmla="*/ 3767 w 4102"/>
                    <a:gd name="T61" fmla="*/ 616 h 2578"/>
                    <a:gd name="T62" fmla="*/ 4070 w 4102"/>
                    <a:gd name="T63" fmla="*/ 814 h 2578"/>
                    <a:gd name="T64" fmla="*/ 3882 w 4102"/>
                    <a:gd name="T65" fmla="*/ 950 h 2578"/>
                    <a:gd name="T66" fmla="*/ 3569 w 4102"/>
                    <a:gd name="T67" fmla="*/ 1033 h 2578"/>
                    <a:gd name="T68" fmla="*/ 3266 w 4102"/>
                    <a:gd name="T69" fmla="*/ 1252 h 2578"/>
                    <a:gd name="T70" fmla="*/ 3068 w 4102"/>
                    <a:gd name="T71" fmla="*/ 1482 h 2578"/>
                    <a:gd name="T72" fmla="*/ 3277 w 4102"/>
                    <a:gd name="T73" fmla="*/ 1763 h 2578"/>
                    <a:gd name="T74" fmla="*/ 3590 w 4102"/>
                    <a:gd name="T75" fmla="*/ 1763 h 2578"/>
                    <a:gd name="T76" fmla="*/ 3830 w 4102"/>
                    <a:gd name="T77" fmla="*/ 1649 h 2578"/>
                    <a:gd name="T78" fmla="*/ 3913 w 4102"/>
                    <a:gd name="T79" fmla="*/ 1951 h 2578"/>
                    <a:gd name="T80" fmla="*/ 3694 w 4102"/>
                    <a:gd name="T81" fmla="*/ 2212 h 2578"/>
                    <a:gd name="T82" fmla="*/ 3475 w 4102"/>
                    <a:gd name="T83" fmla="*/ 2504 h 2578"/>
                    <a:gd name="T84" fmla="*/ 3162 w 4102"/>
                    <a:gd name="T85" fmla="*/ 2442 h 2578"/>
                    <a:gd name="T86" fmla="*/ 2807 w 4102"/>
                    <a:gd name="T87" fmla="*/ 2504 h 2578"/>
                    <a:gd name="T88" fmla="*/ 2494 w 4102"/>
                    <a:gd name="T89" fmla="*/ 2400 h 2578"/>
                    <a:gd name="T90" fmla="*/ 2129 w 4102"/>
                    <a:gd name="T91" fmla="*/ 2421 h 2578"/>
                    <a:gd name="T92" fmla="*/ 1951 w 4102"/>
                    <a:gd name="T93" fmla="*/ 2483 h 2578"/>
                    <a:gd name="T94" fmla="*/ 1659 w 4102"/>
                    <a:gd name="T95" fmla="*/ 2254 h 2578"/>
                    <a:gd name="T96" fmla="*/ 1461 w 4102"/>
                    <a:gd name="T97" fmla="*/ 2045 h 2578"/>
                    <a:gd name="T98" fmla="*/ 1325 w 4102"/>
                    <a:gd name="T99" fmla="*/ 1805 h 2578"/>
                    <a:gd name="T100" fmla="*/ 908 w 4102"/>
                    <a:gd name="T101" fmla="*/ 1805 h 2578"/>
                    <a:gd name="T102" fmla="*/ 459 w 4102"/>
                    <a:gd name="T103" fmla="*/ 1680 h 2578"/>
                    <a:gd name="T104" fmla="*/ 125 w 4102"/>
                    <a:gd name="T105" fmla="*/ 1628 h 2578"/>
                    <a:gd name="T106" fmla="*/ 0 w 4102"/>
                    <a:gd name="T107" fmla="*/ 1617 h 2578"/>
                    <a:gd name="T108" fmla="*/ 0 w 4102"/>
                    <a:gd name="T109" fmla="*/ 908 h 2578"/>
                    <a:gd name="T110" fmla="*/ 0 w 4102"/>
                    <a:gd name="T111" fmla="*/ 104 h 2578"/>
                    <a:gd name="T112" fmla="*/ 397 w 4102"/>
                    <a:gd name="T113" fmla="*/ 21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2" h="2578">
                      <a:moveTo>
                        <a:pt x="720" y="0"/>
                      </a:moveTo>
                      <a:lnTo>
                        <a:pt x="751" y="31"/>
                      </a:lnTo>
                      <a:lnTo>
                        <a:pt x="772" y="63"/>
                      </a:lnTo>
                      <a:lnTo>
                        <a:pt x="803" y="83"/>
                      </a:lnTo>
                      <a:lnTo>
                        <a:pt x="824" y="115"/>
                      </a:lnTo>
                      <a:lnTo>
                        <a:pt x="845" y="146"/>
                      </a:lnTo>
                      <a:lnTo>
                        <a:pt x="856" y="177"/>
                      </a:lnTo>
                      <a:lnTo>
                        <a:pt x="866" y="209"/>
                      </a:lnTo>
                      <a:lnTo>
                        <a:pt x="877" y="240"/>
                      </a:lnTo>
                      <a:lnTo>
                        <a:pt x="877" y="271"/>
                      </a:lnTo>
                      <a:lnTo>
                        <a:pt x="877" y="303"/>
                      </a:lnTo>
                      <a:lnTo>
                        <a:pt x="877" y="334"/>
                      </a:lnTo>
                      <a:lnTo>
                        <a:pt x="877" y="365"/>
                      </a:lnTo>
                      <a:lnTo>
                        <a:pt x="866" y="397"/>
                      </a:lnTo>
                      <a:lnTo>
                        <a:pt x="866" y="428"/>
                      </a:lnTo>
                      <a:lnTo>
                        <a:pt x="866" y="459"/>
                      </a:lnTo>
                      <a:lnTo>
                        <a:pt x="866" y="490"/>
                      </a:lnTo>
                      <a:lnTo>
                        <a:pt x="866" y="522"/>
                      </a:lnTo>
                      <a:lnTo>
                        <a:pt x="845" y="553"/>
                      </a:lnTo>
                      <a:lnTo>
                        <a:pt x="814" y="574"/>
                      </a:lnTo>
                      <a:lnTo>
                        <a:pt x="793" y="605"/>
                      </a:lnTo>
                      <a:lnTo>
                        <a:pt x="772" y="637"/>
                      </a:lnTo>
                      <a:lnTo>
                        <a:pt x="741" y="657"/>
                      </a:lnTo>
                      <a:lnTo>
                        <a:pt x="710" y="637"/>
                      </a:lnTo>
                      <a:lnTo>
                        <a:pt x="678" y="616"/>
                      </a:lnTo>
                      <a:lnTo>
                        <a:pt x="647" y="595"/>
                      </a:lnTo>
                      <a:lnTo>
                        <a:pt x="616" y="574"/>
                      </a:lnTo>
                      <a:lnTo>
                        <a:pt x="584" y="563"/>
                      </a:lnTo>
                      <a:lnTo>
                        <a:pt x="553" y="563"/>
                      </a:lnTo>
                      <a:lnTo>
                        <a:pt x="522" y="553"/>
                      </a:lnTo>
                      <a:lnTo>
                        <a:pt x="449" y="553"/>
                      </a:lnTo>
                      <a:lnTo>
                        <a:pt x="417" y="543"/>
                      </a:lnTo>
                      <a:lnTo>
                        <a:pt x="386" y="543"/>
                      </a:lnTo>
                      <a:lnTo>
                        <a:pt x="355" y="543"/>
                      </a:lnTo>
                      <a:lnTo>
                        <a:pt x="323" y="532"/>
                      </a:lnTo>
                      <a:lnTo>
                        <a:pt x="292" y="522"/>
                      </a:lnTo>
                      <a:lnTo>
                        <a:pt x="261" y="511"/>
                      </a:lnTo>
                      <a:lnTo>
                        <a:pt x="230" y="501"/>
                      </a:lnTo>
                      <a:lnTo>
                        <a:pt x="198" y="490"/>
                      </a:lnTo>
                      <a:lnTo>
                        <a:pt x="177" y="522"/>
                      </a:lnTo>
                      <a:lnTo>
                        <a:pt x="177" y="553"/>
                      </a:lnTo>
                      <a:lnTo>
                        <a:pt x="177" y="584"/>
                      </a:lnTo>
                      <a:lnTo>
                        <a:pt x="177" y="616"/>
                      </a:lnTo>
                      <a:lnTo>
                        <a:pt x="177" y="647"/>
                      </a:lnTo>
                      <a:lnTo>
                        <a:pt x="177" y="678"/>
                      </a:lnTo>
                      <a:lnTo>
                        <a:pt x="177" y="710"/>
                      </a:lnTo>
                      <a:lnTo>
                        <a:pt x="177" y="741"/>
                      </a:lnTo>
                      <a:lnTo>
                        <a:pt x="177" y="772"/>
                      </a:lnTo>
                      <a:lnTo>
                        <a:pt x="177" y="803"/>
                      </a:lnTo>
                      <a:lnTo>
                        <a:pt x="177" y="835"/>
                      </a:lnTo>
                      <a:lnTo>
                        <a:pt x="146" y="845"/>
                      </a:lnTo>
                      <a:lnTo>
                        <a:pt x="125" y="877"/>
                      </a:lnTo>
                      <a:lnTo>
                        <a:pt x="94" y="908"/>
                      </a:lnTo>
                      <a:lnTo>
                        <a:pt x="83" y="939"/>
                      </a:lnTo>
                      <a:lnTo>
                        <a:pt x="73" y="970"/>
                      </a:lnTo>
                      <a:lnTo>
                        <a:pt x="73" y="1002"/>
                      </a:lnTo>
                      <a:lnTo>
                        <a:pt x="73" y="1033"/>
                      </a:lnTo>
                      <a:lnTo>
                        <a:pt x="73" y="1064"/>
                      </a:lnTo>
                      <a:lnTo>
                        <a:pt x="73" y="1096"/>
                      </a:lnTo>
                      <a:lnTo>
                        <a:pt x="83" y="1127"/>
                      </a:lnTo>
                      <a:lnTo>
                        <a:pt x="83" y="1158"/>
                      </a:lnTo>
                      <a:lnTo>
                        <a:pt x="94" y="1190"/>
                      </a:lnTo>
                      <a:lnTo>
                        <a:pt x="94" y="1221"/>
                      </a:lnTo>
                      <a:lnTo>
                        <a:pt x="94" y="1252"/>
                      </a:lnTo>
                      <a:lnTo>
                        <a:pt x="94" y="1283"/>
                      </a:lnTo>
                      <a:lnTo>
                        <a:pt x="125" y="1294"/>
                      </a:lnTo>
                      <a:lnTo>
                        <a:pt x="157" y="1304"/>
                      </a:lnTo>
                      <a:lnTo>
                        <a:pt x="188" y="1304"/>
                      </a:lnTo>
                      <a:lnTo>
                        <a:pt x="209" y="1336"/>
                      </a:lnTo>
                      <a:lnTo>
                        <a:pt x="240" y="1367"/>
                      </a:lnTo>
                      <a:lnTo>
                        <a:pt x="261" y="1398"/>
                      </a:lnTo>
                      <a:lnTo>
                        <a:pt x="292" y="1409"/>
                      </a:lnTo>
                      <a:lnTo>
                        <a:pt x="323" y="1409"/>
                      </a:lnTo>
                      <a:lnTo>
                        <a:pt x="355" y="1409"/>
                      </a:lnTo>
                      <a:lnTo>
                        <a:pt x="386" y="1409"/>
                      </a:lnTo>
                      <a:lnTo>
                        <a:pt x="417" y="1409"/>
                      </a:lnTo>
                      <a:lnTo>
                        <a:pt x="449" y="1409"/>
                      </a:lnTo>
                      <a:lnTo>
                        <a:pt x="480" y="1409"/>
                      </a:lnTo>
                      <a:lnTo>
                        <a:pt x="511" y="1409"/>
                      </a:lnTo>
                      <a:lnTo>
                        <a:pt x="543" y="1409"/>
                      </a:lnTo>
                      <a:lnTo>
                        <a:pt x="574" y="1409"/>
                      </a:lnTo>
                      <a:lnTo>
                        <a:pt x="605" y="1409"/>
                      </a:lnTo>
                      <a:lnTo>
                        <a:pt x="637" y="1409"/>
                      </a:lnTo>
                      <a:lnTo>
                        <a:pt x="668" y="1409"/>
                      </a:lnTo>
                      <a:lnTo>
                        <a:pt x="689" y="1377"/>
                      </a:lnTo>
                      <a:lnTo>
                        <a:pt x="720" y="1367"/>
                      </a:lnTo>
                      <a:lnTo>
                        <a:pt x="741" y="1336"/>
                      </a:lnTo>
                      <a:lnTo>
                        <a:pt x="772" y="1315"/>
                      </a:lnTo>
                      <a:lnTo>
                        <a:pt x="803" y="1283"/>
                      </a:lnTo>
                      <a:lnTo>
                        <a:pt x="835" y="1252"/>
                      </a:lnTo>
                      <a:lnTo>
                        <a:pt x="866" y="1231"/>
                      </a:lnTo>
                      <a:lnTo>
                        <a:pt x="866" y="1200"/>
                      </a:lnTo>
                      <a:lnTo>
                        <a:pt x="866" y="1169"/>
                      </a:lnTo>
                      <a:lnTo>
                        <a:pt x="866" y="1075"/>
                      </a:lnTo>
                      <a:lnTo>
                        <a:pt x="887" y="1043"/>
                      </a:lnTo>
                      <a:lnTo>
                        <a:pt x="918" y="1033"/>
                      </a:lnTo>
                      <a:lnTo>
                        <a:pt x="950" y="1023"/>
                      </a:lnTo>
                      <a:lnTo>
                        <a:pt x="981" y="1012"/>
                      </a:lnTo>
                      <a:lnTo>
                        <a:pt x="1012" y="1002"/>
                      </a:lnTo>
                      <a:lnTo>
                        <a:pt x="1043" y="981"/>
                      </a:lnTo>
                      <a:lnTo>
                        <a:pt x="1064" y="950"/>
                      </a:lnTo>
                      <a:lnTo>
                        <a:pt x="1085" y="918"/>
                      </a:lnTo>
                      <a:lnTo>
                        <a:pt x="1096" y="887"/>
                      </a:lnTo>
                      <a:lnTo>
                        <a:pt x="1106" y="856"/>
                      </a:lnTo>
                      <a:lnTo>
                        <a:pt x="1137" y="824"/>
                      </a:lnTo>
                      <a:lnTo>
                        <a:pt x="1158" y="793"/>
                      </a:lnTo>
                      <a:lnTo>
                        <a:pt x="1190" y="783"/>
                      </a:lnTo>
                      <a:lnTo>
                        <a:pt x="1221" y="772"/>
                      </a:lnTo>
                      <a:lnTo>
                        <a:pt x="1252" y="772"/>
                      </a:lnTo>
                      <a:lnTo>
                        <a:pt x="1283" y="783"/>
                      </a:lnTo>
                      <a:lnTo>
                        <a:pt x="1315" y="793"/>
                      </a:lnTo>
                      <a:lnTo>
                        <a:pt x="1346" y="803"/>
                      </a:lnTo>
                      <a:lnTo>
                        <a:pt x="1377" y="814"/>
                      </a:lnTo>
                      <a:lnTo>
                        <a:pt x="1409" y="814"/>
                      </a:lnTo>
                      <a:lnTo>
                        <a:pt x="1440" y="814"/>
                      </a:lnTo>
                      <a:lnTo>
                        <a:pt x="1471" y="814"/>
                      </a:lnTo>
                      <a:lnTo>
                        <a:pt x="1503" y="793"/>
                      </a:lnTo>
                      <a:lnTo>
                        <a:pt x="1534" y="772"/>
                      </a:lnTo>
                      <a:lnTo>
                        <a:pt x="1565" y="762"/>
                      </a:lnTo>
                      <a:lnTo>
                        <a:pt x="1597" y="762"/>
                      </a:lnTo>
                      <a:lnTo>
                        <a:pt x="1628" y="762"/>
                      </a:lnTo>
                      <a:lnTo>
                        <a:pt x="1659" y="762"/>
                      </a:lnTo>
                      <a:lnTo>
                        <a:pt x="1690" y="783"/>
                      </a:lnTo>
                      <a:lnTo>
                        <a:pt x="1722" y="793"/>
                      </a:lnTo>
                      <a:lnTo>
                        <a:pt x="1732" y="824"/>
                      </a:lnTo>
                      <a:lnTo>
                        <a:pt x="1732" y="856"/>
                      </a:lnTo>
                      <a:lnTo>
                        <a:pt x="1732" y="887"/>
                      </a:lnTo>
                      <a:lnTo>
                        <a:pt x="1732" y="918"/>
                      </a:lnTo>
                      <a:lnTo>
                        <a:pt x="1732" y="950"/>
                      </a:lnTo>
                      <a:lnTo>
                        <a:pt x="1743" y="981"/>
                      </a:lnTo>
                      <a:lnTo>
                        <a:pt x="1763" y="1012"/>
                      </a:lnTo>
                      <a:lnTo>
                        <a:pt x="1784" y="1043"/>
                      </a:lnTo>
                      <a:lnTo>
                        <a:pt x="1805" y="1075"/>
                      </a:lnTo>
                      <a:lnTo>
                        <a:pt x="1837" y="1096"/>
                      </a:lnTo>
                      <a:lnTo>
                        <a:pt x="1857" y="1127"/>
                      </a:lnTo>
                      <a:lnTo>
                        <a:pt x="1889" y="1148"/>
                      </a:lnTo>
                      <a:lnTo>
                        <a:pt x="1920" y="1169"/>
                      </a:lnTo>
                      <a:lnTo>
                        <a:pt x="1941" y="1200"/>
                      </a:lnTo>
                      <a:lnTo>
                        <a:pt x="1962" y="1231"/>
                      </a:lnTo>
                      <a:lnTo>
                        <a:pt x="1983" y="1263"/>
                      </a:lnTo>
                      <a:lnTo>
                        <a:pt x="2014" y="1283"/>
                      </a:lnTo>
                      <a:lnTo>
                        <a:pt x="2035" y="1315"/>
                      </a:lnTo>
                      <a:lnTo>
                        <a:pt x="2045" y="1346"/>
                      </a:lnTo>
                      <a:lnTo>
                        <a:pt x="2066" y="1377"/>
                      </a:lnTo>
                      <a:lnTo>
                        <a:pt x="2077" y="1409"/>
                      </a:lnTo>
                      <a:lnTo>
                        <a:pt x="2087" y="1440"/>
                      </a:lnTo>
                      <a:lnTo>
                        <a:pt x="2097" y="1471"/>
                      </a:lnTo>
                      <a:lnTo>
                        <a:pt x="2097" y="1503"/>
                      </a:lnTo>
                      <a:lnTo>
                        <a:pt x="2097" y="1534"/>
                      </a:lnTo>
                      <a:lnTo>
                        <a:pt x="2097" y="1565"/>
                      </a:lnTo>
                      <a:lnTo>
                        <a:pt x="2097" y="1597"/>
                      </a:lnTo>
                      <a:lnTo>
                        <a:pt x="2129" y="1628"/>
                      </a:lnTo>
                      <a:lnTo>
                        <a:pt x="2160" y="1649"/>
                      </a:lnTo>
                      <a:lnTo>
                        <a:pt x="2191" y="1649"/>
                      </a:lnTo>
                      <a:lnTo>
                        <a:pt x="2212" y="1617"/>
                      </a:lnTo>
                      <a:lnTo>
                        <a:pt x="2223" y="1586"/>
                      </a:lnTo>
                      <a:lnTo>
                        <a:pt x="2233" y="1555"/>
                      </a:lnTo>
                      <a:lnTo>
                        <a:pt x="2233" y="1523"/>
                      </a:lnTo>
                      <a:lnTo>
                        <a:pt x="2223" y="1492"/>
                      </a:lnTo>
                      <a:lnTo>
                        <a:pt x="2223" y="1461"/>
                      </a:lnTo>
                      <a:lnTo>
                        <a:pt x="2223" y="1430"/>
                      </a:lnTo>
                      <a:lnTo>
                        <a:pt x="2223" y="1398"/>
                      </a:lnTo>
                      <a:lnTo>
                        <a:pt x="2254" y="1388"/>
                      </a:lnTo>
                      <a:lnTo>
                        <a:pt x="2285" y="1388"/>
                      </a:lnTo>
                      <a:lnTo>
                        <a:pt x="2317" y="1398"/>
                      </a:lnTo>
                      <a:lnTo>
                        <a:pt x="2348" y="1409"/>
                      </a:lnTo>
                      <a:lnTo>
                        <a:pt x="2358" y="1377"/>
                      </a:lnTo>
                      <a:lnTo>
                        <a:pt x="2358" y="1346"/>
                      </a:lnTo>
                      <a:lnTo>
                        <a:pt x="2348" y="1315"/>
                      </a:lnTo>
                      <a:lnTo>
                        <a:pt x="2337" y="1283"/>
                      </a:lnTo>
                      <a:lnTo>
                        <a:pt x="2306" y="1273"/>
                      </a:lnTo>
                      <a:lnTo>
                        <a:pt x="2275" y="1242"/>
                      </a:lnTo>
                      <a:lnTo>
                        <a:pt x="2254" y="1210"/>
                      </a:lnTo>
                      <a:lnTo>
                        <a:pt x="2223" y="1190"/>
                      </a:lnTo>
                      <a:lnTo>
                        <a:pt x="2202" y="1158"/>
                      </a:lnTo>
                      <a:lnTo>
                        <a:pt x="2170" y="1137"/>
                      </a:lnTo>
                      <a:lnTo>
                        <a:pt x="2139" y="1117"/>
                      </a:lnTo>
                      <a:lnTo>
                        <a:pt x="2118" y="1085"/>
                      </a:lnTo>
                      <a:lnTo>
                        <a:pt x="2108" y="1054"/>
                      </a:lnTo>
                      <a:lnTo>
                        <a:pt x="2097" y="1023"/>
                      </a:lnTo>
                      <a:lnTo>
                        <a:pt x="2087" y="991"/>
                      </a:lnTo>
                      <a:lnTo>
                        <a:pt x="2066" y="960"/>
                      </a:lnTo>
                      <a:lnTo>
                        <a:pt x="2045" y="929"/>
                      </a:lnTo>
                      <a:lnTo>
                        <a:pt x="2014" y="897"/>
                      </a:lnTo>
                      <a:lnTo>
                        <a:pt x="2003" y="866"/>
                      </a:lnTo>
                      <a:lnTo>
                        <a:pt x="1983" y="835"/>
                      </a:lnTo>
                      <a:lnTo>
                        <a:pt x="1962" y="803"/>
                      </a:lnTo>
                      <a:lnTo>
                        <a:pt x="1941" y="772"/>
                      </a:lnTo>
                      <a:lnTo>
                        <a:pt x="1920" y="741"/>
                      </a:lnTo>
                      <a:lnTo>
                        <a:pt x="1899" y="710"/>
                      </a:lnTo>
                      <a:lnTo>
                        <a:pt x="1910" y="678"/>
                      </a:lnTo>
                      <a:lnTo>
                        <a:pt x="1941" y="668"/>
                      </a:lnTo>
                      <a:lnTo>
                        <a:pt x="1972" y="668"/>
                      </a:lnTo>
                      <a:lnTo>
                        <a:pt x="2003" y="668"/>
                      </a:lnTo>
                      <a:lnTo>
                        <a:pt x="2035" y="689"/>
                      </a:lnTo>
                      <a:lnTo>
                        <a:pt x="2056" y="720"/>
                      </a:lnTo>
                      <a:lnTo>
                        <a:pt x="2087" y="751"/>
                      </a:lnTo>
                      <a:lnTo>
                        <a:pt x="2108" y="783"/>
                      </a:lnTo>
                      <a:lnTo>
                        <a:pt x="2129" y="814"/>
                      </a:lnTo>
                      <a:lnTo>
                        <a:pt x="2139" y="845"/>
                      </a:lnTo>
                      <a:lnTo>
                        <a:pt x="2160" y="877"/>
                      </a:lnTo>
                      <a:lnTo>
                        <a:pt x="2191" y="908"/>
                      </a:lnTo>
                      <a:lnTo>
                        <a:pt x="2202" y="939"/>
                      </a:lnTo>
                      <a:lnTo>
                        <a:pt x="2233" y="970"/>
                      </a:lnTo>
                      <a:lnTo>
                        <a:pt x="2254" y="1002"/>
                      </a:lnTo>
                      <a:lnTo>
                        <a:pt x="2285" y="1033"/>
                      </a:lnTo>
                      <a:lnTo>
                        <a:pt x="2296" y="1064"/>
                      </a:lnTo>
                      <a:lnTo>
                        <a:pt x="2317" y="1096"/>
                      </a:lnTo>
                      <a:lnTo>
                        <a:pt x="2348" y="1127"/>
                      </a:lnTo>
                      <a:lnTo>
                        <a:pt x="2379" y="1158"/>
                      </a:lnTo>
                      <a:lnTo>
                        <a:pt x="2410" y="1190"/>
                      </a:lnTo>
                      <a:lnTo>
                        <a:pt x="2431" y="1221"/>
                      </a:lnTo>
                      <a:lnTo>
                        <a:pt x="2452" y="1252"/>
                      </a:lnTo>
                      <a:lnTo>
                        <a:pt x="2463" y="1283"/>
                      </a:lnTo>
                      <a:lnTo>
                        <a:pt x="2473" y="1315"/>
                      </a:lnTo>
                      <a:lnTo>
                        <a:pt x="2473" y="1346"/>
                      </a:lnTo>
                      <a:lnTo>
                        <a:pt x="2473" y="1377"/>
                      </a:lnTo>
                      <a:lnTo>
                        <a:pt x="2473" y="1409"/>
                      </a:lnTo>
                      <a:lnTo>
                        <a:pt x="2473" y="1440"/>
                      </a:lnTo>
                      <a:lnTo>
                        <a:pt x="2504" y="1461"/>
                      </a:lnTo>
                      <a:lnTo>
                        <a:pt x="2536" y="1482"/>
                      </a:lnTo>
                      <a:lnTo>
                        <a:pt x="2557" y="1513"/>
                      </a:lnTo>
                      <a:lnTo>
                        <a:pt x="2557" y="1544"/>
                      </a:lnTo>
                      <a:lnTo>
                        <a:pt x="2557" y="1576"/>
                      </a:lnTo>
                      <a:lnTo>
                        <a:pt x="2557" y="1607"/>
                      </a:lnTo>
                      <a:lnTo>
                        <a:pt x="2588" y="1628"/>
                      </a:lnTo>
                      <a:lnTo>
                        <a:pt x="2619" y="1649"/>
                      </a:lnTo>
                      <a:lnTo>
                        <a:pt x="2650" y="1670"/>
                      </a:lnTo>
                      <a:lnTo>
                        <a:pt x="2682" y="1690"/>
                      </a:lnTo>
                      <a:lnTo>
                        <a:pt x="2713" y="1711"/>
                      </a:lnTo>
                      <a:lnTo>
                        <a:pt x="2744" y="1711"/>
                      </a:lnTo>
                      <a:lnTo>
                        <a:pt x="2776" y="1711"/>
                      </a:lnTo>
                      <a:lnTo>
                        <a:pt x="2807" y="1701"/>
                      </a:lnTo>
                      <a:lnTo>
                        <a:pt x="2828" y="1670"/>
                      </a:lnTo>
                      <a:lnTo>
                        <a:pt x="2849" y="1638"/>
                      </a:lnTo>
                      <a:lnTo>
                        <a:pt x="2859" y="1607"/>
                      </a:lnTo>
                      <a:lnTo>
                        <a:pt x="2870" y="1576"/>
                      </a:lnTo>
                      <a:lnTo>
                        <a:pt x="2859" y="1544"/>
                      </a:lnTo>
                      <a:lnTo>
                        <a:pt x="2838" y="1513"/>
                      </a:lnTo>
                      <a:lnTo>
                        <a:pt x="2817" y="1482"/>
                      </a:lnTo>
                      <a:lnTo>
                        <a:pt x="2797" y="1450"/>
                      </a:lnTo>
                      <a:lnTo>
                        <a:pt x="2786" y="1419"/>
                      </a:lnTo>
                      <a:lnTo>
                        <a:pt x="2786" y="1388"/>
                      </a:lnTo>
                      <a:lnTo>
                        <a:pt x="2817" y="1357"/>
                      </a:lnTo>
                      <a:lnTo>
                        <a:pt x="2849" y="1336"/>
                      </a:lnTo>
                      <a:lnTo>
                        <a:pt x="2880" y="1325"/>
                      </a:lnTo>
                      <a:lnTo>
                        <a:pt x="2911" y="1315"/>
                      </a:lnTo>
                      <a:lnTo>
                        <a:pt x="2943" y="1294"/>
                      </a:lnTo>
                      <a:lnTo>
                        <a:pt x="2974" y="1273"/>
                      </a:lnTo>
                      <a:lnTo>
                        <a:pt x="2984" y="1190"/>
                      </a:lnTo>
                      <a:lnTo>
                        <a:pt x="2995" y="1106"/>
                      </a:lnTo>
                      <a:lnTo>
                        <a:pt x="3026" y="1096"/>
                      </a:lnTo>
                      <a:lnTo>
                        <a:pt x="3057" y="1096"/>
                      </a:lnTo>
                      <a:lnTo>
                        <a:pt x="3089" y="1096"/>
                      </a:lnTo>
                      <a:lnTo>
                        <a:pt x="3120" y="1106"/>
                      </a:lnTo>
                      <a:lnTo>
                        <a:pt x="3151" y="1127"/>
                      </a:lnTo>
                      <a:lnTo>
                        <a:pt x="3183" y="1148"/>
                      </a:lnTo>
                      <a:lnTo>
                        <a:pt x="3214" y="1158"/>
                      </a:lnTo>
                      <a:lnTo>
                        <a:pt x="3235" y="1127"/>
                      </a:lnTo>
                      <a:lnTo>
                        <a:pt x="3235" y="1096"/>
                      </a:lnTo>
                      <a:lnTo>
                        <a:pt x="3235" y="1064"/>
                      </a:lnTo>
                      <a:lnTo>
                        <a:pt x="3214" y="1033"/>
                      </a:lnTo>
                      <a:lnTo>
                        <a:pt x="3193" y="1002"/>
                      </a:lnTo>
                      <a:lnTo>
                        <a:pt x="3183" y="970"/>
                      </a:lnTo>
                      <a:lnTo>
                        <a:pt x="3183" y="939"/>
                      </a:lnTo>
                      <a:lnTo>
                        <a:pt x="3183" y="908"/>
                      </a:lnTo>
                      <a:lnTo>
                        <a:pt x="3183" y="877"/>
                      </a:lnTo>
                      <a:lnTo>
                        <a:pt x="3183" y="845"/>
                      </a:lnTo>
                      <a:lnTo>
                        <a:pt x="3183" y="814"/>
                      </a:lnTo>
                      <a:lnTo>
                        <a:pt x="3183" y="783"/>
                      </a:lnTo>
                      <a:lnTo>
                        <a:pt x="3183" y="751"/>
                      </a:lnTo>
                      <a:lnTo>
                        <a:pt x="3193" y="668"/>
                      </a:lnTo>
                      <a:lnTo>
                        <a:pt x="3193" y="637"/>
                      </a:lnTo>
                      <a:lnTo>
                        <a:pt x="3203" y="605"/>
                      </a:lnTo>
                      <a:lnTo>
                        <a:pt x="3235" y="574"/>
                      </a:lnTo>
                      <a:lnTo>
                        <a:pt x="3266" y="563"/>
                      </a:lnTo>
                      <a:lnTo>
                        <a:pt x="3297" y="543"/>
                      </a:lnTo>
                      <a:lnTo>
                        <a:pt x="3329" y="532"/>
                      </a:lnTo>
                      <a:lnTo>
                        <a:pt x="3360" y="522"/>
                      </a:lnTo>
                      <a:lnTo>
                        <a:pt x="3391" y="522"/>
                      </a:lnTo>
                      <a:lnTo>
                        <a:pt x="3423" y="522"/>
                      </a:lnTo>
                      <a:lnTo>
                        <a:pt x="3454" y="553"/>
                      </a:lnTo>
                      <a:lnTo>
                        <a:pt x="3475" y="584"/>
                      </a:lnTo>
                      <a:lnTo>
                        <a:pt x="3475" y="616"/>
                      </a:lnTo>
                      <a:lnTo>
                        <a:pt x="3496" y="647"/>
                      </a:lnTo>
                      <a:lnTo>
                        <a:pt x="3527" y="668"/>
                      </a:lnTo>
                      <a:lnTo>
                        <a:pt x="3558" y="699"/>
                      </a:lnTo>
                      <a:lnTo>
                        <a:pt x="3590" y="710"/>
                      </a:lnTo>
                      <a:lnTo>
                        <a:pt x="3621" y="710"/>
                      </a:lnTo>
                      <a:lnTo>
                        <a:pt x="3652" y="699"/>
                      </a:lnTo>
                      <a:lnTo>
                        <a:pt x="3673" y="668"/>
                      </a:lnTo>
                      <a:lnTo>
                        <a:pt x="3694" y="637"/>
                      </a:lnTo>
                      <a:lnTo>
                        <a:pt x="3704" y="605"/>
                      </a:lnTo>
                      <a:lnTo>
                        <a:pt x="3694" y="574"/>
                      </a:lnTo>
                      <a:lnTo>
                        <a:pt x="3673" y="543"/>
                      </a:lnTo>
                      <a:lnTo>
                        <a:pt x="3652" y="511"/>
                      </a:lnTo>
                      <a:lnTo>
                        <a:pt x="3652" y="480"/>
                      </a:lnTo>
                      <a:lnTo>
                        <a:pt x="3652" y="449"/>
                      </a:lnTo>
                      <a:lnTo>
                        <a:pt x="3673" y="417"/>
                      </a:lnTo>
                      <a:lnTo>
                        <a:pt x="3704" y="397"/>
                      </a:lnTo>
                      <a:lnTo>
                        <a:pt x="3736" y="386"/>
                      </a:lnTo>
                      <a:lnTo>
                        <a:pt x="3767" y="365"/>
                      </a:lnTo>
                      <a:lnTo>
                        <a:pt x="3777" y="397"/>
                      </a:lnTo>
                      <a:lnTo>
                        <a:pt x="3798" y="428"/>
                      </a:lnTo>
                      <a:lnTo>
                        <a:pt x="3819" y="459"/>
                      </a:lnTo>
                      <a:lnTo>
                        <a:pt x="3809" y="490"/>
                      </a:lnTo>
                      <a:lnTo>
                        <a:pt x="3788" y="522"/>
                      </a:lnTo>
                      <a:lnTo>
                        <a:pt x="3767" y="553"/>
                      </a:lnTo>
                      <a:lnTo>
                        <a:pt x="3767" y="584"/>
                      </a:lnTo>
                      <a:lnTo>
                        <a:pt x="3767" y="616"/>
                      </a:lnTo>
                      <a:lnTo>
                        <a:pt x="3798" y="637"/>
                      </a:lnTo>
                      <a:lnTo>
                        <a:pt x="3830" y="668"/>
                      </a:lnTo>
                      <a:lnTo>
                        <a:pt x="3861" y="678"/>
                      </a:lnTo>
                      <a:lnTo>
                        <a:pt x="3892" y="689"/>
                      </a:lnTo>
                      <a:lnTo>
                        <a:pt x="3923" y="710"/>
                      </a:lnTo>
                      <a:lnTo>
                        <a:pt x="3955" y="720"/>
                      </a:lnTo>
                      <a:lnTo>
                        <a:pt x="3986" y="730"/>
                      </a:lnTo>
                      <a:lnTo>
                        <a:pt x="4017" y="751"/>
                      </a:lnTo>
                      <a:lnTo>
                        <a:pt x="4049" y="783"/>
                      </a:lnTo>
                      <a:lnTo>
                        <a:pt x="4070" y="814"/>
                      </a:lnTo>
                      <a:lnTo>
                        <a:pt x="4090" y="845"/>
                      </a:lnTo>
                      <a:lnTo>
                        <a:pt x="4101" y="877"/>
                      </a:lnTo>
                      <a:lnTo>
                        <a:pt x="4080" y="908"/>
                      </a:lnTo>
                      <a:lnTo>
                        <a:pt x="4070" y="939"/>
                      </a:lnTo>
                      <a:lnTo>
                        <a:pt x="4038" y="950"/>
                      </a:lnTo>
                      <a:lnTo>
                        <a:pt x="4007" y="950"/>
                      </a:lnTo>
                      <a:lnTo>
                        <a:pt x="3976" y="950"/>
                      </a:lnTo>
                      <a:lnTo>
                        <a:pt x="3944" y="950"/>
                      </a:lnTo>
                      <a:lnTo>
                        <a:pt x="3913" y="950"/>
                      </a:lnTo>
                      <a:lnTo>
                        <a:pt x="3882" y="950"/>
                      </a:lnTo>
                      <a:lnTo>
                        <a:pt x="3850" y="950"/>
                      </a:lnTo>
                      <a:lnTo>
                        <a:pt x="3819" y="960"/>
                      </a:lnTo>
                      <a:lnTo>
                        <a:pt x="3788" y="960"/>
                      </a:lnTo>
                      <a:lnTo>
                        <a:pt x="3757" y="960"/>
                      </a:lnTo>
                      <a:lnTo>
                        <a:pt x="3725" y="960"/>
                      </a:lnTo>
                      <a:lnTo>
                        <a:pt x="3694" y="970"/>
                      </a:lnTo>
                      <a:lnTo>
                        <a:pt x="3663" y="981"/>
                      </a:lnTo>
                      <a:lnTo>
                        <a:pt x="3631" y="1002"/>
                      </a:lnTo>
                      <a:lnTo>
                        <a:pt x="3600" y="1012"/>
                      </a:lnTo>
                      <a:lnTo>
                        <a:pt x="3569" y="1033"/>
                      </a:lnTo>
                      <a:lnTo>
                        <a:pt x="3537" y="1064"/>
                      </a:lnTo>
                      <a:lnTo>
                        <a:pt x="3506" y="1085"/>
                      </a:lnTo>
                      <a:lnTo>
                        <a:pt x="3475" y="1106"/>
                      </a:lnTo>
                      <a:lnTo>
                        <a:pt x="3454" y="1137"/>
                      </a:lnTo>
                      <a:lnTo>
                        <a:pt x="3423" y="1158"/>
                      </a:lnTo>
                      <a:lnTo>
                        <a:pt x="3391" y="1179"/>
                      </a:lnTo>
                      <a:lnTo>
                        <a:pt x="3360" y="1190"/>
                      </a:lnTo>
                      <a:lnTo>
                        <a:pt x="3329" y="1200"/>
                      </a:lnTo>
                      <a:lnTo>
                        <a:pt x="3297" y="1221"/>
                      </a:lnTo>
                      <a:lnTo>
                        <a:pt x="3266" y="1252"/>
                      </a:lnTo>
                      <a:lnTo>
                        <a:pt x="3235" y="1273"/>
                      </a:lnTo>
                      <a:lnTo>
                        <a:pt x="3203" y="1283"/>
                      </a:lnTo>
                      <a:lnTo>
                        <a:pt x="3172" y="1294"/>
                      </a:lnTo>
                      <a:lnTo>
                        <a:pt x="3141" y="1304"/>
                      </a:lnTo>
                      <a:lnTo>
                        <a:pt x="3120" y="1336"/>
                      </a:lnTo>
                      <a:lnTo>
                        <a:pt x="3089" y="1357"/>
                      </a:lnTo>
                      <a:lnTo>
                        <a:pt x="3078" y="1388"/>
                      </a:lnTo>
                      <a:lnTo>
                        <a:pt x="3057" y="1419"/>
                      </a:lnTo>
                      <a:lnTo>
                        <a:pt x="3057" y="1450"/>
                      </a:lnTo>
                      <a:lnTo>
                        <a:pt x="3068" y="1482"/>
                      </a:lnTo>
                      <a:lnTo>
                        <a:pt x="3078" y="1513"/>
                      </a:lnTo>
                      <a:lnTo>
                        <a:pt x="3089" y="1544"/>
                      </a:lnTo>
                      <a:lnTo>
                        <a:pt x="3120" y="1565"/>
                      </a:lnTo>
                      <a:lnTo>
                        <a:pt x="3130" y="1597"/>
                      </a:lnTo>
                      <a:lnTo>
                        <a:pt x="3151" y="1628"/>
                      </a:lnTo>
                      <a:lnTo>
                        <a:pt x="3172" y="1659"/>
                      </a:lnTo>
                      <a:lnTo>
                        <a:pt x="3203" y="1690"/>
                      </a:lnTo>
                      <a:lnTo>
                        <a:pt x="3235" y="1711"/>
                      </a:lnTo>
                      <a:lnTo>
                        <a:pt x="3245" y="1743"/>
                      </a:lnTo>
                      <a:lnTo>
                        <a:pt x="3277" y="1763"/>
                      </a:lnTo>
                      <a:lnTo>
                        <a:pt x="3308" y="1763"/>
                      </a:lnTo>
                      <a:lnTo>
                        <a:pt x="3339" y="1763"/>
                      </a:lnTo>
                      <a:lnTo>
                        <a:pt x="3370" y="1763"/>
                      </a:lnTo>
                      <a:lnTo>
                        <a:pt x="3402" y="1763"/>
                      </a:lnTo>
                      <a:lnTo>
                        <a:pt x="3433" y="1753"/>
                      </a:lnTo>
                      <a:lnTo>
                        <a:pt x="3464" y="1743"/>
                      </a:lnTo>
                      <a:lnTo>
                        <a:pt x="3496" y="1743"/>
                      </a:lnTo>
                      <a:lnTo>
                        <a:pt x="3527" y="1743"/>
                      </a:lnTo>
                      <a:lnTo>
                        <a:pt x="3558" y="1753"/>
                      </a:lnTo>
                      <a:lnTo>
                        <a:pt x="3590" y="1763"/>
                      </a:lnTo>
                      <a:lnTo>
                        <a:pt x="3621" y="1774"/>
                      </a:lnTo>
                      <a:lnTo>
                        <a:pt x="3652" y="1774"/>
                      </a:lnTo>
                      <a:lnTo>
                        <a:pt x="3683" y="1774"/>
                      </a:lnTo>
                      <a:lnTo>
                        <a:pt x="3704" y="1743"/>
                      </a:lnTo>
                      <a:lnTo>
                        <a:pt x="3725" y="1711"/>
                      </a:lnTo>
                      <a:lnTo>
                        <a:pt x="3736" y="1680"/>
                      </a:lnTo>
                      <a:lnTo>
                        <a:pt x="3757" y="1649"/>
                      </a:lnTo>
                      <a:lnTo>
                        <a:pt x="3788" y="1628"/>
                      </a:lnTo>
                      <a:lnTo>
                        <a:pt x="3819" y="1617"/>
                      </a:lnTo>
                      <a:lnTo>
                        <a:pt x="3830" y="1649"/>
                      </a:lnTo>
                      <a:lnTo>
                        <a:pt x="3830" y="1680"/>
                      </a:lnTo>
                      <a:lnTo>
                        <a:pt x="3819" y="1711"/>
                      </a:lnTo>
                      <a:lnTo>
                        <a:pt x="3809" y="1743"/>
                      </a:lnTo>
                      <a:lnTo>
                        <a:pt x="3830" y="1774"/>
                      </a:lnTo>
                      <a:lnTo>
                        <a:pt x="3861" y="1795"/>
                      </a:lnTo>
                      <a:lnTo>
                        <a:pt x="3882" y="1826"/>
                      </a:lnTo>
                      <a:lnTo>
                        <a:pt x="3892" y="1857"/>
                      </a:lnTo>
                      <a:lnTo>
                        <a:pt x="3913" y="1889"/>
                      </a:lnTo>
                      <a:lnTo>
                        <a:pt x="3913" y="1920"/>
                      </a:lnTo>
                      <a:lnTo>
                        <a:pt x="3913" y="1951"/>
                      </a:lnTo>
                      <a:lnTo>
                        <a:pt x="3903" y="1983"/>
                      </a:lnTo>
                      <a:lnTo>
                        <a:pt x="3903" y="2014"/>
                      </a:lnTo>
                      <a:lnTo>
                        <a:pt x="3903" y="2045"/>
                      </a:lnTo>
                      <a:lnTo>
                        <a:pt x="3882" y="2077"/>
                      </a:lnTo>
                      <a:lnTo>
                        <a:pt x="3850" y="2097"/>
                      </a:lnTo>
                      <a:lnTo>
                        <a:pt x="3819" y="2118"/>
                      </a:lnTo>
                      <a:lnTo>
                        <a:pt x="3788" y="2150"/>
                      </a:lnTo>
                      <a:lnTo>
                        <a:pt x="3757" y="2170"/>
                      </a:lnTo>
                      <a:lnTo>
                        <a:pt x="3725" y="2191"/>
                      </a:lnTo>
                      <a:lnTo>
                        <a:pt x="3694" y="2212"/>
                      </a:lnTo>
                      <a:lnTo>
                        <a:pt x="3663" y="2233"/>
                      </a:lnTo>
                      <a:lnTo>
                        <a:pt x="3631" y="2264"/>
                      </a:lnTo>
                      <a:lnTo>
                        <a:pt x="3600" y="2285"/>
                      </a:lnTo>
                      <a:lnTo>
                        <a:pt x="3590" y="2317"/>
                      </a:lnTo>
                      <a:lnTo>
                        <a:pt x="3569" y="2348"/>
                      </a:lnTo>
                      <a:lnTo>
                        <a:pt x="3548" y="2379"/>
                      </a:lnTo>
                      <a:lnTo>
                        <a:pt x="3527" y="2410"/>
                      </a:lnTo>
                      <a:lnTo>
                        <a:pt x="3506" y="2442"/>
                      </a:lnTo>
                      <a:lnTo>
                        <a:pt x="3485" y="2473"/>
                      </a:lnTo>
                      <a:lnTo>
                        <a:pt x="3475" y="2504"/>
                      </a:lnTo>
                      <a:lnTo>
                        <a:pt x="3443" y="2515"/>
                      </a:lnTo>
                      <a:lnTo>
                        <a:pt x="3412" y="2515"/>
                      </a:lnTo>
                      <a:lnTo>
                        <a:pt x="3381" y="2515"/>
                      </a:lnTo>
                      <a:lnTo>
                        <a:pt x="3350" y="2515"/>
                      </a:lnTo>
                      <a:lnTo>
                        <a:pt x="3318" y="2504"/>
                      </a:lnTo>
                      <a:lnTo>
                        <a:pt x="3287" y="2504"/>
                      </a:lnTo>
                      <a:lnTo>
                        <a:pt x="3256" y="2483"/>
                      </a:lnTo>
                      <a:lnTo>
                        <a:pt x="3224" y="2463"/>
                      </a:lnTo>
                      <a:lnTo>
                        <a:pt x="3193" y="2442"/>
                      </a:lnTo>
                      <a:lnTo>
                        <a:pt x="3162" y="2442"/>
                      </a:lnTo>
                      <a:lnTo>
                        <a:pt x="3130" y="2442"/>
                      </a:lnTo>
                      <a:lnTo>
                        <a:pt x="3099" y="2442"/>
                      </a:lnTo>
                      <a:lnTo>
                        <a:pt x="3068" y="2452"/>
                      </a:lnTo>
                      <a:lnTo>
                        <a:pt x="3047" y="2483"/>
                      </a:lnTo>
                      <a:lnTo>
                        <a:pt x="3016" y="2504"/>
                      </a:lnTo>
                      <a:lnTo>
                        <a:pt x="2984" y="2504"/>
                      </a:lnTo>
                      <a:lnTo>
                        <a:pt x="2901" y="2504"/>
                      </a:lnTo>
                      <a:lnTo>
                        <a:pt x="2870" y="2504"/>
                      </a:lnTo>
                      <a:lnTo>
                        <a:pt x="2838" y="2504"/>
                      </a:lnTo>
                      <a:lnTo>
                        <a:pt x="2807" y="2504"/>
                      </a:lnTo>
                      <a:lnTo>
                        <a:pt x="2776" y="2504"/>
                      </a:lnTo>
                      <a:lnTo>
                        <a:pt x="2744" y="2494"/>
                      </a:lnTo>
                      <a:lnTo>
                        <a:pt x="2713" y="2483"/>
                      </a:lnTo>
                      <a:lnTo>
                        <a:pt x="2682" y="2452"/>
                      </a:lnTo>
                      <a:lnTo>
                        <a:pt x="2650" y="2431"/>
                      </a:lnTo>
                      <a:lnTo>
                        <a:pt x="2619" y="2410"/>
                      </a:lnTo>
                      <a:lnTo>
                        <a:pt x="2588" y="2410"/>
                      </a:lnTo>
                      <a:lnTo>
                        <a:pt x="2557" y="2400"/>
                      </a:lnTo>
                      <a:lnTo>
                        <a:pt x="2525" y="2400"/>
                      </a:lnTo>
                      <a:lnTo>
                        <a:pt x="2494" y="2400"/>
                      </a:lnTo>
                      <a:lnTo>
                        <a:pt x="2463" y="2400"/>
                      </a:lnTo>
                      <a:lnTo>
                        <a:pt x="2379" y="2400"/>
                      </a:lnTo>
                      <a:lnTo>
                        <a:pt x="2348" y="2400"/>
                      </a:lnTo>
                      <a:lnTo>
                        <a:pt x="2317" y="2400"/>
                      </a:lnTo>
                      <a:lnTo>
                        <a:pt x="2285" y="2400"/>
                      </a:lnTo>
                      <a:lnTo>
                        <a:pt x="2254" y="2400"/>
                      </a:lnTo>
                      <a:lnTo>
                        <a:pt x="2223" y="2400"/>
                      </a:lnTo>
                      <a:lnTo>
                        <a:pt x="2191" y="2410"/>
                      </a:lnTo>
                      <a:lnTo>
                        <a:pt x="2160" y="2410"/>
                      </a:lnTo>
                      <a:lnTo>
                        <a:pt x="2129" y="2421"/>
                      </a:lnTo>
                      <a:lnTo>
                        <a:pt x="2097" y="2431"/>
                      </a:lnTo>
                      <a:lnTo>
                        <a:pt x="2087" y="2463"/>
                      </a:lnTo>
                      <a:lnTo>
                        <a:pt x="2087" y="2494"/>
                      </a:lnTo>
                      <a:lnTo>
                        <a:pt x="2087" y="2525"/>
                      </a:lnTo>
                      <a:lnTo>
                        <a:pt x="2087" y="2557"/>
                      </a:lnTo>
                      <a:lnTo>
                        <a:pt x="2056" y="2577"/>
                      </a:lnTo>
                      <a:lnTo>
                        <a:pt x="2024" y="2567"/>
                      </a:lnTo>
                      <a:lnTo>
                        <a:pt x="1993" y="2546"/>
                      </a:lnTo>
                      <a:lnTo>
                        <a:pt x="1972" y="2515"/>
                      </a:lnTo>
                      <a:lnTo>
                        <a:pt x="1951" y="2483"/>
                      </a:lnTo>
                      <a:lnTo>
                        <a:pt x="1920" y="2452"/>
                      </a:lnTo>
                      <a:lnTo>
                        <a:pt x="1889" y="2431"/>
                      </a:lnTo>
                      <a:lnTo>
                        <a:pt x="1857" y="2410"/>
                      </a:lnTo>
                      <a:lnTo>
                        <a:pt x="1826" y="2390"/>
                      </a:lnTo>
                      <a:lnTo>
                        <a:pt x="1805" y="2358"/>
                      </a:lnTo>
                      <a:lnTo>
                        <a:pt x="1774" y="2337"/>
                      </a:lnTo>
                      <a:lnTo>
                        <a:pt x="1743" y="2306"/>
                      </a:lnTo>
                      <a:lnTo>
                        <a:pt x="1722" y="2275"/>
                      </a:lnTo>
                      <a:lnTo>
                        <a:pt x="1690" y="2264"/>
                      </a:lnTo>
                      <a:lnTo>
                        <a:pt x="1659" y="2254"/>
                      </a:lnTo>
                      <a:lnTo>
                        <a:pt x="1628" y="2254"/>
                      </a:lnTo>
                      <a:lnTo>
                        <a:pt x="1597" y="2254"/>
                      </a:lnTo>
                      <a:lnTo>
                        <a:pt x="1513" y="2254"/>
                      </a:lnTo>
                      <a:lnTo>
                        <a:pt x="1482" y="2233"/>
                      </a:lnTo>
                      <a:lnTo>
                        <a:pt x="1471" y="2202"/>
                      </a:lnTo>
                      <a:lnTo>
                        <a:pt x="1471" y="2170"/>
                      </a:lnTo>
                      <a:lnTo>
                        <a:pt x="1461" y="2139"/>
                      </a:lnTo>
                      <a:lnTo>
                        <a:pt x="1461" y="2108"/>
                      </a:lnTo>
                      <a:lnTo>
                        <a:pt x="1461" y="2077"/>
                      </a:lnTo>
                      <a:lnTo>
                        <a:pt x="1461" y="2045"/>
                      </a:lnTo>
                      <a:lnTo>
                        <a:pt x="1461" y="2014"/>
                      </a:lnTo>
                      <a:lnTo>
                        <a:pt x="1461" y="1983"/>
                      </a:lnTo>
                      <a:lnTo>
                        <a:pt x="1461" y="1951"/>
                      </a:lnTo>
                      <a:lnTo>
                        <a:pt x="1450" y="1920"/>
                      </a:lnTo>
                      <a:lnTo>
                        <a:pt x="1440" y="1889"/>
                      </a:lnTo>
                      <a:lnTo>
                        <a:pt x="1440" y="1857"/>
                      </a:lnTo>
                      <a:lnTo>
                        <a:pt x="1419" y="1826"/>
                      </a:lnTo>
                      <a:lnTo>
                        <a:pt x="1388" y="1805"/>
                      </a:lnTo>
                      <a:lnTo>
                        <a:pt x="1357" y="1805"/>
                      </a:lnTo>
                      <a:lnTo>
                        <a:pt x="1325" y="1805"/>
                      </a:lnTo>
                      <a:lnTo>
                        <a:pt x="1294" y="1805"/>
                      </a:lnTo>
                      <a:lnTo>
                        <a:pt x="1210" y="1805"/>
                      </a:lnTo>
                      <a:lnTo>
                        <a:pt x="1179" y="1816"/>
                      </a:lnTo>
                      <a:lnTo>
                        <a:pt x="1096" y="1816"/>
                      </a:lnTo>
                      <a:lnTo>
                        <a:pt x="1064" y="1826"/>
                      </a:lnTo>
                      <a:lnTo>
                        <a:pt x="1033" y="1826"/>
                      </a:lnTo>
                      <a:lnTo>
                        <a:pt x="1002" y="1826"/>
                      </a:lnTo>
                      <a:lnTo>
                        <a:pt x="970" y="1826"/>
                      </a:lnTo>
                      <a:lnTo>
                        <a:pt x="939" y="1826"/>
                      </a:lnTo>
                      <a:lnTo>
                        <a:pt x="908" y="1805"/>
                      </a:lnTo>
                      <a:lnTo>
                        <a:pt x="877" y="1784"/>
                      </a:lnTo>
                      <a:lnTo>
                        <a:pt x="845" y="1763"/>
                      </a:lnTo>
                      <a:lnTo>
                        <a:pt x="814" y="1732"/>
                      </a:lnTo>
                      <a:lnTo>
                        <a:pt x="783" y="1722"/>
                      </a:lnTo>
                      <a:lnTo>
                        <a:pt x="751" y="1711"/>
                      </a:lnTo>
                      <a:lnTo>
                        <a:pt x="678" y="1701"/>
                      </a:lnTo>
                      <a:lnTo>
                        <a:pt x="605" y="1701"/>
                      </a:lnTo>
                      <a:lnTo>
                        <a:pt x="522" y="1690"/>
                      </a:lnTo>
                      <a:lnTo>
                        <a:pt x="490" y="1680"/>
                      </a:lnTo>
                      <a:lnTo>
                        <a:pt x="459" y="1680"/>
                      </a:lnTo>
                      <a:lnTo>
                        <a:pt x="428" y="1649"/>
                      </a:lnTo>
                      <a:lnTo>
                        <a:pt x="407" y="1617"/>
                      </a:lnTo>
                      <a:lnTo>
                        <a:pt x="376" y="1597"/>
                      </a:lnTo>
                      <a:lnTo>
                        <a:pt x="344" y="1576"/>
                      </a:lnTo>
                      <a:lnTo>
                        <a:pt x="313" y="1576"/>
                      </a:lnTo>
                      <a:lnTo>
                        <a:pt x="282" y="1576"/>
                      </a:lnTo>
                      <a:lnTo>
                        <a:pt x="209" y="1576"/>
                      </a:lnTo>
                      <a:lnTo>
                        <a:pt x="177" y="1586"/>
                      </a:lnTo>
                      <a:lnTo>
                        <a:pt x="146" y="1597"/>
                      </a:lnTo>
                      <a:lnTo>
                        <a:pt x="125" y="1628"/>
                      </a:lnTo>
                      <a:lnTo>
                        <a:pt x="104" y="1659"/>
                      </a:lnTo>
                      <a:lnTo>
                        <a:pt x="73" y="1690"/>
                      </a:lnTo>
                      <a:lnTo>
                        <a:pt x="52" y="1722"/>
                      </a:lnTo>
                      <a:lnTo>
                        <a:pt x="21" y="1743"/>
                      </a:lnTo>
                      <a:lnTo>
                        <a:pt x="0" y="1774"/>
                      </a:lnTo>
                      <a:lnTo>
                        <a:pt x="0" y="1743"/>
                      </a:lnTo>
                      <a:lnTo>
                        <a:pt x="0" y="1711"/>
                      </a:lnTo>
                      <a:lnTo>
                        <a:pt x="0" y="1680"/>
                      </a:lnTo>
                      <a:lnTo>
                        <a:pt x="0" y="1649"/>
                      </a:lnTo>
                      <a:lnTo>
                        <a:pt x="0" y="1617"/>
                      </a:lnTo>
                      <a:lnTo>
                        <a:pt x="0" y="1534"/>
                      </a:lnTo>
                      <a:lnTo>
                        <a:pt x="0" y="1440"/>
                      </a:lnTo>
                      <a:lnTo>
                        <a:pt x="0" y="1357"/>
                      </a:lnTo>
                      <a:lnTo>
                        <a:pt x="0" y="1263"/>
                      </a:lnTo>
                      <a:lnTo>
                        <a:pt x="0" y="1169"/>
                      </a:lnTo>
                      <a:lnTo>
                        <a:pt x="0" y="1075"/>
                      </a:lnTo>
                      <a:lnTo>
                        <a:pt x="0" y="1043"/>
                      </a:lnTo>
                      <a:lnTo>
                        <a:pt x="0" y="1012"/>
                      </a:lnTo>
                      <a:lnTo>
                        <a:pt x="0" y="981"/>
                      </a:lnTo>
                      <a:lnTo>
                        <a:pt x="0" y="908"/>
                      </a:lnTo>
                      <a:lnTo>
                        <a:pt x="0" y="814"/>
                      </a:lnTo>
                      <a:lnTo>
                        <a:pt x="0" y="730"/>
                      </a:lnTo>
                      <a:lnTo>
                        <a:pt x="0" y="657"/>
                      </a:lnTo>
                      <a:lnTo>
                        <a:pt x="0" y="584"/>
                      </a:lnTo>
                      <a:lnTo>
                        <a:pt x="0" y="501"/>
                      </a:lnTo>
                      <a:lnTo>
                        <a:pt x="0" y="417"/>
                      </a:lnTo>
                      <a:lnTo>
                        <a:pt x="0" y="323"/>
                      </a:lnTo>
                      <a:lnTo>
                        <a:pt x="0" y="230"/>
                      </a:lnTo>
                      <a:lnTo>
                        <a:pt x="0" y="136"/>
                      </a:lnTo>
                      <a:lnTo>
                        <a:pt x="0" y="104"/>
                      </a:lnTo>
                      <a:lnTo>
                        <a:pt x="0" y="73"/>
                      </a:lnTo>
                      <a:lnTo>
                        <a:pt x="0" y="42"/>
                      </a:lnTo>
                      <a:lnTo>
                        <a:pt x="31" y="21"/>
                      </a:lnTo>
                      <a:lnTo>
                        <a:pt x="63" y="21"/>
                      </a:lnTo>
                      <a:lnTo>
                        <a:pt x="94" y="21"/>
                      </a:lnTo>
                      <a:lnTo>
                        <a:pt x="125" y="21"/>
                      </a:lnTo>
                      <a:lnTo>
                        <a:pt x="157" y="21"/>
                      </a:lnTo>
                      <a:lnTo>
                        <a:pt x="240" y="21"/>
                      </a:lnTo>
                      <a:lnTo>
                        <a:pt x="313" y="21"/>
                      </a:lnTo>
                      <a:lnTo>
                        <a:pt x="397" y="21"/>
                      </a:lnTo>
                      <a:lnTo>
                        <a:pt x="490" y="21"/>
                      </a:lnTo>
                      <a:lnTo>
                        <a:pt x="563" y="21"/>
                      </a:lnTo>
                      <a:lnTo>
                        <a:pt x="647" y="21"/>
                      </a:lnTo>
                      <a:lnTo>
                        <a:pt x="720" y="21"/>
                      </a:lnTo>
                      <a:lnTo>
                        <a:pt x="751" y="21"/>
                      </a:lnTo>
                      <a:lnTo>
                        <a:pt x="783" y="21"/>
                      </a:lnTo>
                      <a:lnTo>
                        <a:pt x="720" y="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ndParaRPr>
                </a:p>
              </p:txBody>
            </p:sp>
            <p:sp>
              <p:nvSpPr>
                <p:cNvPr id="47115" name="Freeform 11"/>
                <p:cNvSpPr>
                  <a:spLocks/>
                </p:cNvSpPr>
                <p:nvPr/>
              </p:nvSpPr>
              <p:spPr bwMode="auto">
                <a:xfrm>
                  <a:off x="3120" y="2928"/>
                  <a:ext cx="145" cy="976"/>
                </a:xfrm>
                <a:custGeom>
                  <a:avLst/>
                  <a:gdLst>
                    <a:gd name="T0" fmla="*/ 0 w 145"/>
                    <a:gd name="T1" fmla="*/ 0 h 976"/>
                    <a:gd name="T2" fmla="*/ 14 w 145"/>
                    <a:gd name="T3" fmla="*/ 35 h 976"/>
                    <a:gd name="T4" fmla="*/ 29 w 145"/>
                    <a:gd name="T5" fmla="*/ 67 h 976"/>
                    <a:gd name="T6" fmla="*/ 29 w 145"/>
                    <a:gd name="T7" fmla="*/ 98 h 976"/>
                    <a:gd name="T8" fmla="*/ 29 w 145"/>
                    <a:gd name="T9" fmla="*/ 129 h 976"/>
                    <a:gd name="T10" fmla="*/ 29 w 145"/>
                    <a:gd name="T11" fmla="*/ 161 h 976"/>
                    <a:gd name="T12" fmla="*/ 21 w 145"/>
                    <a:gd name="T13" fmla="*/ 192 h 976"/>
                    <a:gd name="T14" fmla="*/ 21 w 145"/>
                    <a:gd name="T15" fmla="*/ 223 h 976"/>
                    <a:gd name="T16" fmla="*/ 21 w 145"/>
                    <a:gd name="T17" fmla="*/ 255 h 976"/>
                    <a:gd name="T18" fmla="*/ 21 w 145"/>
                    <a:gd name="T19" fmla="*/ 286 h 976"/>
                    <a:gd name="T20" fmla="*/ 21 w 145"/>
                    <a:gd name="T21" fmla="*/ 317 h 976"/>
                    <a:gd name="T22" fmla="*/ 21 w 145"/>
                    <a:gd name="T23" fmla="*/ 349 h 976"/>
                    <a:gd name="T24" fmla="*/ 21 w 145"/>
                    <a:gd name="T25" fmla="*/ 380 h 976"/>
                    <a:gd name="T26" fmla="*/ 21 w 145"/>
                    <a:gd name="T27" fmla="*/ 411 h 976"/>
                    <a:gd name="T28" fmla="*/ 29 w 145"/>
                    <a:gd name="T29" fmla="*/ 442 h 976"/>
                    <a:gd name="T30" fmla="*/ 29 w 145"/>
                    <a:gd name="T31" fmla="*/ 474 h 976"/>
                    <a:gd name="T32" fmla="*/ 29 w 145"/>
                    <a:gd name="T33" fmla="*/ 505 h 976"/>
                    <a:gd name="T34" fmla="*/ 36 w 145"/>
                    <a:gd name="T35" fmla="*/ 536 h 976"/>
                    <a:gd name="T36" fmla="*/ 43 w 145"/>
                    <a:gd name="T37" fmla="*/ 568 h 976"/>
                    <a:gd name="T38" fmla="*/ 50 w 145"/>
                    <a:gd name="T39" fmla="*/ 599 h 976"/>
                    <a:gd name="T40" fmla="*/ 65 w 145"/>
                    <a:gd name="T41" fmla="*/ 630 h 976"/>
                    <a:gd name="T42" fmla="*/ 79 w 145"/>
                    <a:gd name="T43" fmla="*/ 662 h 976"/>
                    <a:gd name="T44" fmla="*/ 94 w 145"/>
                    <a:gd name="T45" fmla="*/ 693 h 976"/>
                    <a:gd name="T46" fmla="*/ 94 w 145"/>
                    <a:gd name="T47" fmla="*/ 724 h 976"/>
                    <a:gd name="T48" fmla="*/ 101 w 145"/>
                    <a:gd name="T49" fmla="*/ 755 h 976"/>
                    <a:gd name="T50" fmla="*/ 108 w 145"/>
                    <a:gd name="T51" fmla="*/ 787 h 976"/>
                    <a:gd name="T52" fmla="*/ 122 w 145"/>
                    <a:gd name="T53" fmla="*/ 818 h 976"/>
                    <a:gd name="T54" fmla="*/ 136 w 145"/>
                    <a:gd name="T55" fmla="*/ 849 h 976"/>
                    <a:gd name="T56" fmla="*/ 144 w 145"/>
                    <a:gd name="T57" fmla="*/ 881 h 976"/>
                    <a:gd name="T58" fmla="*/ 144 w 145"/>
                    <a:gd name="T59" fmla="*/ 912 h 976"/>
                    <a:gd name="T60" fmla="*/ 144 w 145"/>
                    <a:gd name="T61" fmla="*/ 943 h 976"/>
                    <a:gd name="T62" fmla="*/ 144 w 145"/>
                    <a:gd name="T63" fmla="*/ 975 h 976"/>
                    <a:gd name="T64" fmla="*/ 132 w 145"/>
                    <a:gd name="T65" fmla="*/ 864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976">
                      <a:moveTo>
                        <a:pt x="0" y="0"/>
                      </a:moveTo>
                      <a:lnTo>
                        <a:pt x="14" y="35"/>
                      </a:lnTo>
                      <a:lnTo>
                        <a:pt x="29" y="67"/>
                      </a:lnTo>
                      <a:lnTo>
                        <a:pt x="29" y="98"/>
                      </a:lnTo>
                      <a:lnTo>
                        <a:pt x="29" y="129"/>
                      </a:lnTo>
                      <a:lnTo>
                        <a:pt x="29" y="161"/>
                      </a:lnTo>
                      <a:lnTo>
                        <a:pt x="21" y="192"/>
                      </a:lnTo>
                      <a:lnTo>
                        <a:pt x="21" y="223"/>
                      </a:lnTo>
                      <a:lnTo>
                        <a:pt x="21" y="255"/>
                      </a:lnTo>
                      <a:lnTo>
                        <a:pt x="21" y="286"/>
                      </a:lnTo>
                      <a:lnTo>
                        <a:pt x="21" y="317"/>
                      </a:lnTo>
                      <a:lnTo>
                        <a:pt x="21" y="349"/>
                      </a:lnTo>
                      <a:lnTo>
                        <a:pt x="21" y="380"/>
                      </a:lnTo>
                      <a:lnTo>
                        <a:pt x="21" y="411"/>
                      </a:lnTo>
                      <a:lnTo>
                        <a:pt x="29" y="442"/>
                      </a:lnTo>
                      <a:lnTo>
                        <a:pt x="29" y="474"/>
                      </a:lnTo>
                      <a:lnTo>
                        <a:pt x="29" y="505"/>
                      </a:lnTo>
                      <a:lnTo>
                        <a:pt x="36" y="536"/>
                      </a:lnTo>
                      <a:lnTo>
                        <a:pt x="43" y="568"/>
                      </a:lnTo>
                      <a:lnTo>
                        <a:pt x="50" y="599"/>
                      </a:lnTo>
                      <a:lnTo>
                        <a:pt x="65" y="630"/>
                      </a:lnTo>
                      <a:lnTo>
                        <a:pt x="79" y="662"/>
                      </a:lnTo>
                      <a:lnTo>
                        <a:pt x="94" y="693"/>
                      </a:lnTo>
                      <a:lnTo>
                        <a:pt x="94" y="724"/>
                      </a:lnTo>
                      <a:lnTo>
                        <a:pt x="101" y="755"/>
                      </a:lnTo>
                      <a:lnTo>
                        <a:pt x="108" y="787"/>
                      </a:lnTo>
                      <a:lnTo>
                        <a:pt x="122" y="818"/>
                      </a:lnTo>
                      <a:lnTo>
                        <a:pt x="136" y="849"/>
                      </a:lnTo>
                      <a:lnTo>
                        <a:pt x="144" y="881"/>
                      </a:lnTo>
                      <a:lnTo>
                        <a:pt x="144" y="912"/>
                      </a:lnTo>
                      <a:lnTo>
                        <a:pt x="144" y="943"/>
                      </a:lnTo>
                      <a:lnTo>
                        <a:pt x="144" y="975"/>
                      </a:lnTo>
                      <a:lnTo>
                        <a:pt x="132" y="864"/>
                      </a:lnTo>
                    </a:path>
                  </a:pathLst>
                </a:custGeom>
                <a:solidFill>
                  <a:srgbClr val="114FFB"/>
                </a:solidFill>
                <a:ln w="6350" cap="flat" cmpd="sng">
                  <a:solidFill>
                    <a:srgbClr val="114FF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ndParaRPr>
                </a:p>
              </p:txBody>
            </p:sp>
            <p:sp>
              <p:nvSpPr>
                <p:cNvPr id="47116" name="Freeform 12"/>
                <p:cNvSpPr>
                  <a:spLocks/>
                </p:cNvSpPr>
                <p:nvPr/>
              </p:nvSpPr>
              <p:spPr bwMode="auto">
                <a:xfrm>
                  <a:off x="3235" y="3117"/>
                  <a:ext cx="992" cy="1203"/>
                </a:xfrm>
                <a:custGeom>
                  <a:avLst/>
                  <a:gdLst>
                    <a:gd name="T0" fmla="*/ 62 w 992"/>
                    <a:gd name="T1" fmla="*/ 41 h 1203"/>
                    <a:gd name="T2" fmla="*/ 73 w 992"/>
                    <a:gd name="T3" fmla="*/ 104 h 1203"/>
                    <a:gd name="T4" fmla="*/ 94 w 992"/>
                    <a:gd name="T5" fmla="*/ 167 h 1203"/>
                    <a:gd name="T6" fmla="*/ 135 w 992"/>
                    <a:gd name="T7" fmla="*/ 229 h 1203"/>
                    <a:gd name="T8" fmla="*/ 167 w 992"/>
                    <a:gd name="T9" fmla="*/ 292 h 1203"/>
                    <a:gd name="T10" fmla="*/ 208 w 992"/>
                    <a:gd name="T11" fmla="*/ 344 h 1203"/>
                    <a:gd name="T12" fmla="*/ 240 w 992"/>
                    <a:gd name="T13" fmla="*/ 407 h 1203"/>
                    <a:gd name="T14" fmla="*/ 271 w 992"/>
                    <a:gd name="T15" fmla="*/ 469 h 1203"/>
                    <a:gd name="T16" fmla="*/ 302 w 992"/>
                    <a:gd name="T17" fmla="*/ 532 h 1203"/>
                    <a:gd name="T18" fmla="*/ 344 w 992"/>
                    <a:gd name="T19" fmla="*/ 594 h 1203"/>
                    <a:gd name="T20" fmla="*/ 396 w 992"/>
                    <a:gd name="T21" fmla="*/ 657 h 1203"/>
                    <a:gd name="T22" fmla="*/ 428 w 992"/>
                    <a:gd name="T23" fmla="*/ 720 h 1203"/>
                    <a:gd name="T24" fmla="*/ 469 w 992"/>
                    <a:gd name="T25" fmla="*/ 782 h 1203"/>
                    <a:gd name="T26" fmla="*/ 522 w 992"/>
                    <a:gd name="T27" fmla="*/ 845 h 1203"/>
                    <a:gd name="T28" fmla="*/ 553 w 992"/>
                    <a:gd name="T29" fmla="*/ 907 h 1203"/>
                    <a:gd name="T30" fmla="*/ 553 w 992"/>
                    <a:gd name="T31" fmla="*/ 970 h 1203"/>
                    <a:gd name="T32" fmla="*/ 563 w 992"/>
                    <a:gd name="T33" fmla="*/ 1033 h 1203"/>
                    <a:gd name="T34" fmla="*/ 584 w 992"/>
                    <a:gd name="T35" fmla="*/ 1095 h 1203"/>
                    <a:gd name="T36" fmla="*/ 636 w 992"/>
                    <a:gd name="T37" fmla="*/ 1158 h 1203"/>
                    <a:gd name="T38" fmla="*/ 699 w 992"/>
                    <a:gd name="T39" fmla="*/ 1202 h 1203"/>
                    <a:gd name="T40" fmla="*/ 762 w 992"/>
                    <a:gd name="T41" fmla="*/ 1202 h 1203"/>
                    <a:gd name="T42" fmla="*/ 824 w 992"/>
                    <a:gd name="T43" fmla="*/ 1202 h 1203"/>
                    <a:gd name="T44" fmla="*/ 887 w 992"/>
                    <a:gd name="T45" fmla="*/ 1202 h 1203"/>
                    <a:gd name="T46" fmla="*/ 949 w 992"/>
                    <a:gd name="T47" fmla="*/ 1202 h 1203"/>
                    <a:gd name="T48" fmla="*/ 991 w 992"/>
                    <a:gd name="T49" fmla="*/ 1168 h 1203"/>
                    <a:gd name="T50" fmla="*/ 960 w 992"/>
                    <a:gd name="T51" fmla="*/ 1106 h 1203"/>
                    <a:gd name="T52" fmla="*/ 928 w 992"/>
                    <a:gd name="T53" fmla="*/ 1043 h 1203"/>
                    <a:gd name="T54" fmla="*/ 887 w 992"/>
                    <a:gd name="T55" fmla="*/ 980 h 1203"/>
                    <a:gd name="T56" fmla="*/ 855 w 992"/>
                    <a:gd name="T57" fmla="*/ 918 h 1203"/>
                    <a:gd name="T58" fmla="*/ 803 w 992"/>
                    <a:gd name="T59" fmla="*/ 855 h 1203"/>
                    <a:gd name="T60" fmla="*/ 741 w 992"/>
                    <a:gd name="T61" fmla="*/ 803 h 1203"/>
                    <a:gd name="T62" fmla="*/ 688 w 992"/>
                    <a:gd name="T63" fmla="*/ 751 h 1203"/>
                    <a:gd name="T64" fmla="*/ 657 w 992"/>
                    <a:gd name="T65" fmla="*/ 688 h 1203"/>
                    <a:gd name="T66" fmla="*/ 636 w 992"/>
                    <a:gd name="T67" fmla="*/ 626 h 1203"/>
                    <a:gd name="T68" fmla="*/ 595 w 992"/>
                    <a:gd name="T69" fmla="*/ 563 h 1203"/>
                    <a:gd name="T70" fmla="*/ 553 w 992"/>
                    <a:gd name="T71" fmla="*/ 500 h 1203"/>
                    <a:gd name="T72" fmla="*/ 511 w 992"/>
                    <a:gd name="T73" fmla="*/ 438 h 1203"/>
                    <a:gd name="T74" fmla="*/ 469 w 992"/>
                    <a:gd name="T75" fmla="*/ 386 h 1203"/>
                    <a:gd name="T76" fmla="*/ 417 w 992"/>
                    <a:gd name="T77" fmla="*/ 333 h 1203"/>
                    <a:gd name="T78" fmla="*/ 355 w 992"/>
                    <a:gd name="T79" fmla="*/ 292 h 1203"/>
                    <a:gd name="T80" fmla="*/ 292 w 992"/>
                    <a:gd name="T81" fmla="*/ 250 h 1203"/>
                    <a:gd name="T82" fmla="*/ 229 w 992"/>
                    <a:gd name="T83" fmla="*/ 187 h 1203"/>
                    <a:gd name="T84" fmla="*/ 219 w 992"/>
                    <a:gd name="T85" fmla="*/ 125 h 1203"/>
                    <a:gd name="T86" fmla="*/ 240 w 992"/>
                    <a:gd name="T87" fmla="*/ 62 h 1203"/>
                    <a:gd name="T88" fmla="*/ 250 w 992"/>
                    <a:gd name="T89" fmla="*/ 0 h 1203"/>
                    <a:gd name="T90" fmla="*/ 198 w 992"/>
                    <a:gd name="T91" fmla="*/ 41 h 1203"/>
                    <a:gd name="T92" fmla="*/ 156 w 992"/>
                    <a:gd name="T93" fmla="*/ 104 h 1203"/>
                    <a:gd name="T94" fmla="*/ 125 w 992"/>
                    <a:gd name="T95" fmla="*/ 114 h 1203"/>
                    <a:gd name="T96" fmla="*/ 94 w 992"/>
                    <a:gd name="T97" fmla="*/ 52 h 1203"/>
                    <a:gd name="T98" fmla="*/ 31 w 992"/>
                    <a:gd name="T99" fmla="*/ 20 h 1203"/>
                    <a:gd name="T100" fmla="*/ 29 w 992"/>
                    <a:gd name="T101" fmla="*/ 10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2" h="1203">
                      <a:moveTo>
                        <a:pt x="29" y="10"/>
                      </a:moveTo>
                      <a:lnTo>
                        <a:pt x="62" y="41"/>
                      </a:lnTo>
                      <a:lnTo>
                        <a:pt x="62" y="73"/>
                      </a:lnTo>
                      <a:lnTo>
                        <a:pt x="73" y="104"/>
                      </a:lnTo>
                      <a:lnTo>
                        <a:pt x="83" y="135"/>
                      </a:lnTo>
                      <a:lnTo>
                        <a:pt x="94" y="167"/>
                      </a:lnTo>
                      <a:lnTo>
                        <a:pt x="115" y="198"/>
                      </a:lnTo>
                      <a:lnTo>
                        <a:pt x="135" y="229"/>
                      </a:lnTo>
                      <a:lnTo>
                        <a:pt x="146" y="260"/>
                      </a:lnTo>
                      <a:lnTo>
                        <a:pt x="167" y="292"/>
                      </a:lnTo>
                      <a:lnTo>
                        <a:pt x="177" y="323"/>
                      </a:lnTo>
                      <a:lnTo>
                        <a:pt x="208" y="344"/>
                      </a:lnTo>
                      <a:lnTo>
                        <a:pt x="219" y="375"/>
                      </a:lnTo>
                      <a:lnTo>
                        <a:pt x="240" y="407"/>
                      </a:lnTo>
                      <a:lnTo>
                        <a:pt x="261" y="438"/>
                      </a:lnTo>
                      <a:lnTo>
                        <a:pt x="271" y="469"/>
                      </a:lnTo>
                      <a:lnTo>
                        <a:pt x="282" y="500"/>
                      </a:lnTo>
                      <a:lnTo>
                        <a:pt x="302" y="532"/>
                      </a:lnTo>
                      <a:lnTo>
                        <a:pt x="323" y="563"/>
                      </a:lnTo>
                      <a:lnTo>
                        <a:pt x="344" y="594"/>
                      </a:lnTo>
                      <a:lnTo>
                        <a:pt x="375" y="626"/>
                      </a:lnTo>
                      <a:lnTo>
                        <a:pt x="396" y="657"/>
                      </a:lnTo>
                      <a:lnTo>
                        <a:pt x="407" y="688"/>
                      </a:lnTo>
                      <a:lnTo>
                        <a:pt x="428" y="720"/>
                      </a:lnTo>
                      <a:lnTo>
                        <a:pt x="448" y="751"/>
                      </a:lnTo>
                      <a:lnTo>
                        <a:pt x="469" y="782"/>
                      </a:lnTo>
                      <a:lnTo>
                        <a:pt x="490" y="813"/>
                      </a:lnTo>
                      <a:lnTo>
                        <a:pt x="522" y="845"/>
                      </a:lnTo>
                      <a:lnTo>
                        <a:pt x="542" y="876"/>
                      </a:lnTo>
                      <a:lnTo>
                        <a:pt x="553" y="907"/>
                      </a:lnTo>
                      <a:lnTo>
                        <a:pt x="553" y="939"/>
                      </a:lnTo>
                      <a:lnTo>
                        <a:pt x="553" y="970"/>
                      </a:lnTo>
                      <a:lnTo>
                        <a:pt x="553" y="1001"/>
                      </a:lnTo>
                      <a:lnTo>
                        <a:pt x="563" y="1033"/>
                      </a:lnTo>
                      <a:lnTo>
                        <a:pt x="563" y="1064"/>
                      </a:lnTo>
                      <a:lnTo>
                        <a:pt x="584" y="1095"/>
                      </a:lnTo>
                      <a:lnTo>
                        <a:pt x="615" y="1127"/>
                      </a:lnTo>
                      <a:lnTo>
                        <a:pt x="636" y="1158"/>
                      </a:lnTo>
                      <a:lnTo>
                        <a:pt x="668" y="1189"/>
                      </a:lnTo>
                      <a:lnTo>
                        <a:pt x="699" y="1202"/>
                      </a:lnTo>
                      <a:lnTo>
                        <a:pt x="730" y="1202"/>
                      </a:lnTo>
                      <a:lnTo>
                        <a:pt x="762" y="1202"/>
                      </a:lnTo>
                      <a:lnTo>
                        <a:pt x="793" y="1202"/>
                      </a:lnTo>
                      <a:lnTo>
                        <a:pt x="824" y="1202"/>
                      </a:lnTo>
                      <a:lnTo>
                        <a:pt x="855" y="1202"/>
                      </a:lnTo>
                      <a:lnTo>
                        <a:pt x="887" y="1202"/>
                      </a:lnTo>
                      <a:lnTo>
                        <a:pt x="918" y="1202"/>
                      </a:lnTo>
                      <a:lnTo>
                        <a:pt x="949" y="1202"/>
                      </a:lnTo>
                      <a:lnTo>
                        <a:pt x="981" y="1202"/>
                      </a:lnTo>
                      <a:lnTo>
                        <a:pt x="991" y="1168"/>
                      </a:lnTo>
                      <a:lnTo>
                        <a:pt x="970" y="1137"/>
                      </a:lnTo>
                      <a:lnTo>
                        <a:pt x="960" y="1106"/>
                      </a:lnTo>
                      <a:lnTo>
                        <a:pt x="949" y="1074"/>
                      </a:lnTo>
                      <a:lnTo>
                        <a:pt x="928" y="1043"/>
                      </a:lnTo>
                      <a:lnTo>
                        <a:pt x="908" y="1012"/>
                      </a:lnTo>
                      <a:lnTo>
                        <a:pt x="887" y="980"/>
                      </a:lnTo>
                      <a:lnTo>
                        <a:pt x="876" y="949"/>
                      </a:lnTo>
                      <a:lnTo>
                        <a:pt x="855" y="918"/>
                      </a:lnTo>
                      <a:lnTo>
                        <a:pt x="824" y="887"/>
                      </a:lnTo>
                      <a:lnTo>
                        <a:pt x="803" y="855"/>
                      </a:lnTo>
                      <a:lnTo>
                        <a:pt x="772" y="824"/>
                      </a:lnTo>
                      <a:lnTo>
                        <a:pt x="741" y="803"/>
                      </a:lnTo>
                      <a:lnTo>
                        <a:pt x="720" y="772"/>
                      </a:lnTo>
                      <a:lnTo>
                        <a:pt x="688" y="751"/>
                      </a:lnTo>
                      <a:lnTo>
                        <a:pt x="668" y="720"/>
                      </a:lnTo>
                      <a:lnTo>
                        <a:pt x="657" y="688"/>
                      </a:lnTo>
                      <a:lnTo>
                        <a:pt x="647" y="657"/>
                      </a:lnTo>
                      <a:lnTo>
                        <a:pt x="636" y="626"/>
                      </a:lnTo>
                      <a:lnTo>
                        <a:pt x="615" y="594"/>
                      </a:lnTo>
                      <a:lnTo>
                        <a:pt x="595" y="563"/>
                      </a:lnTo>
                      <a:lnTo>
                        <a:pt x="574" y="532"/>
                      </a:lnTo>
                      <a:lnTo>
                        <a:pt x="553" y="500"/>
                      </a:lnTo>
                      <a:lnTo>
                        <a:pt x="532" y="469"/>
                      </a:lnTo>
                      <a:lnTo>
                        <a:pt x="511" y="438"/>
                      </a:lnTo>
                      <a:lnTo>
                        <a:pt x="501" y="407"/>
                      </a:lnTo>
                      <a:lnTo>
                        <a:pt x="469" y="386"/>
                      </a:lnTo>
                      <a:lnTo>
                        <a:pt x="438" y="365"/>
                      </a:lnTo>
                      <a:lnTo>
                        <a:pt x="417" y="333"/>
                      </a:lnTo>
                      <a:lnTo>
                        <a:pt x="386" y="313"/>
                      </a:lnTo>
                      <a:lnTo>
                        <a:pt x="355" y="292"/>
                      </a:lnTo>
                      <a:lnTo>
                        <a:pt x="323" y="271"/>
                      </a:lnTo>
                      <a:lnTo>
                        <a:pt x="292" y="250"/>
                      </a:lnTo>
                      <a:lnTo>
                        <a:pt x="261" y="219"/>
                      </a:lnTo>
                      <a:lnTo>
                        <a:pt x="229" y="187"/>
                      </a:lnTo>
                      <a:lnTo>
                        <a:pt x="219" y="156"/>
                      </a:lnTo>
                      <a:lnTo>
                        <a:pt x="219" y="125"/>
                      </a:lnTo>
                      <a:lnTo>
                        <a:pt x="229" y="93"/>
                      </a:lnTo>
                      <a:lnTo>
                        <a:pt x="240" y="62"/>
                      </a:lnTo>
                      <a:lnTo>
                        <a:pt x="250" y="31"/>
                      </a:lnTo>
                      <a:lnTo>
                        <a:pt x="250" y="0"/>
                      </a:lnTo>
                      <a:lnTo>
                        <a:pt x="219" y="10"/>
                      </a:lnTo>
                      <a:lnTo>
                        <a:pt x="198" y="41"/>
                      </a:lnTo>
                      <a:lnTo>
                        <a:pt x="177" y="73"/>
                      </a:lnTo>
                      <a:lnTo>
                        <a:pt x="156" y="104"/>
                      </a:lnTo>
                      <a:lnTo>
                        <a:pt x="156" y="135"/>
                      </a:lnTo>
                      <a:lnTo>
                        <a:pt x="125" y="114"/>
                      </a:lnTo>
                      <a:lnTo>
                        <a:pt x="115" y="83"/>
                      </a:lnTo>
                      <a:lnTo>
                        <a:pt x="94" y="52"/>
                      </a:lnTo>
                      <a:lnTo>
                        <a:pt x="62" y="41"/>
                      </a:lnTo>
                      <a:lnTo>
                        <a:pt x="31" y="20"/>
                      </a:lnTo>
                      <a:lnTo>
                        <a:pt x="0" y="10"/>
                      </a:lnTo>
                      <a:lnTo>
                        <a:pt x="29" y="1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ndParaRPr>
                </a:p>
              </p:txBody>
            </p:sp>
            <p:sp>
              <p:nvSpPr>
                <p:cNvPr id="47117" name="Rectangle 13"/>
                <p:cNvSpPr>
                  <a:spLocks noChangeArrowheads="1"/>
                </p:cNvSpPr>
                <p:nvPr/>
              </p:nvSpPr>
              <p:spPr bwMode="auto">
                <a:xfrm>
                  <a:off x="1094" y="3263"/>
                  <a:ext cx="274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1800">
                    <a:solidFill>
                      <a:srgbClr val="000000"/>
                    </a:solidFill>
                    <a:latin typeface="Times New Roman"/>
                  </a:endParaRPr>
                </a:p>
              </p:txBody>
            </p:sp>
          </p:grpSp>
          <p:sp>
            <p:nvSpPr>
              <p:cNvPr id="47126" name="Freeform 22"/>
              <p:cNvSpPr>
                <a:spLocks/>
              </p:cNvSpPr>
              <p:nvPr/>
            </p:nvSpPr>
            <p:spPr bwMode="auto">
              <a:xfrm>
                <a:off x="4252" y="764"/>
                <a:ext cx="420" cy="588"/>
              </a:xfrm>
              <a:custGeom>
                <a:avLst/>
                <a:gdLst>
                  <a:gd name="T0" fmla="*/ 0 w 420"/>
                  <a:gd name="T1" fmla="*/ 252 h 588"/>
                  <a:gd name="T2" fmla="*/ 48 w 420"/>
                  <a:gd name="T3" fmla="*/ 132 h 588"/>
                  <a:gd name="T4" fmla="*/ 252 w 420"/>
                  <a:gd name="T5" fmla="*/ 0 h 588"/>
                  <a:gd name="T6" fmla="*/ 300 w 420"/>
                  <a:gd name="T7" fmla="*/ 60 h 588"/>
                  <a:gd name="T8" fmla="*/ 228 w 420"/>
                  <a:gd name="T9" fmla="*/ 156 h 588"/>
                  <a:gd name="T10" fmla="*/ 288 w 420"/>
                  <a:gd name="T11" fmla="*/ 192 h 588"/>
                  <a:gd name="T12" fmla="*/ 348 w 420"/>
                  <a:gd name="T13" fmla="*/ 300 h 588"/>
                  <a:gd name="T14" fmla="*/ 384 w 420"/>
                  <a:gd name="T15" fmla="*/ 276 h 588"/>
                  <a:gd name="T16" fmla="*/ 420 w 420"/>
                  <a:gd name="T17" fmla="*/ 348 h 588"/>
                  <a:gd name="T18" fmla="*/ 396 w 420"/>
                  <a:gd name="T19" fmla="*/ 360 h 588"/>
                  <a:gd name="T20" fmla="*/ 372 w 420"/>
                  <a:gd name="T21" fmla="*/ 336 h 588"/>
                  <a:gd name="T22" fmla="*/ 420 w 420"/>
                  <a:gd name="T23" fmla="*/ 480 h 588"/>
                  <a:gd name="T24" fmla="*/ 336 w 420"/>
                  <a:gd name="T25" fmla="*/ 564 h 588"/>
                  <a:gd name="T26" fmla="*/ 300 w 420"/>
                  <a:gd name="T27" fmla="*/ 564 h 588"/>
                  <a:gd name="T28" fmla="*/ 276 w 420"/>
                  <a:gd name="T29" fmla="*/ 540 h 588"/>
                  <a:gd name="T30" fmla="*/ 252 w 420"/>
                  <a:gd name="T31" fmla="*/ 588 h 588"/>
                  <a:gd name="T32" fmla="*/ 120 w 420"/>
                  <a:gd name="T33" fmla="*/ 516 h 588"/>
                  <a:gd name="T34" fmla="*/ 120 w 420"/>
                  <a:gd name="T35" fmla="*/ 420 h 588"/>
                  <a:gd name="T36" fmla="*/ 120 w 420"/>
                  <a:gd name="T37" fmla="*/ 360 h 588"/>
                  <a:gd name="T38" fmla="*/ 48 w 420"/>
                  <a:gd name="T39" fmla="*/ 324 h 588"/>
                  <a:gd name="T40" fmla="*/ 0 w 420"/>
                  <a:gd name="T41" fmla="*/ 252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0" h="588">
                    <a:moveTo>
                      <a:pt x="0" y="252"/>
                    </a:moveTo>
                    <a:lnTo>
                      <a:pt x="48" y="132"/>
                    </a:lnTo>
                    <a:lnTo>
                      <a:pt x="252" y="0"/>
                    </a:lnTo>
                    <a:lnTo>
                      <a:pt x="300" y="60"/>
                    </a:lnTo>
                    <a:lnTo>
                      <a:pt x="228" y="156"/>
                    </a:lnTo>
                    <a:lnTo>
                      <a:pt x="288" y="192"/>
                    </a:lnTo>
                    <a:lnTo>
                      <a:pt x="348" y="300"/>
                    </a:lnTo>
                    <a:lnTo>
                      <a:pt x="384" y="276"/>
                    </a:lnTo>
                    <a:lnTo>
                      <a:pt x="420" y="348"/>
                    </a:lnTo>
                    <a:lnTo>
                      <a:pt x="396" y="360"/>
                    </a:lnTo>
                    <a:lnTo>
                      <a:pt x="372" y="336"/>
                    </a:lnTo>
                    <a:lnTo>
                      <a:pt x="420" y="480"/>
                    </a:lnTo>
                    <a:lnTo>
                      <a:pt x="336" y="564"/>
                    </a:lnTo>
                    <a:lnTo>
                      <a:pt x="300" y="564"/>
                    </a:lnTo>
                    <a:lnTo>
                      <a:pt x="276" y="540"/>
                    </a:lnTo>
                    <a:lnTo>
                      <a:pt x="252" y="588"/>
                    </a:lnTo>
                    <a:lnTo>
                      <a:pt x="120" y="516"/>
                    </a:lnTo>
                    <a:lnTo>
                      <a:pt x="120" y="420"/>
                    </a:lnTo>
                    <a:lnTo>
                      <a:pt x="120" y="360"/>
                    </a:lnTo>
                    <a:lnTo>
                      <a:pt x="48" y="324"/>
                    </a:lnTo>
                    <a:lnTo>
                      <a:pt x="0" y="252"/>
                    </a:lnTo>
                    <a:close/>
                  </a:path>
                </a:pathLst>
              </a:custGeom>
              <a:solidFill>
                <a:srgbClr val="114FFB"/>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000000"/>
                      </a:outerShdw>
                    </a:effectLst>
                  </a14:hiddenEffects>
                </a:ext>
              </a:extLst>
            </p:spPr>
            <p:txBody>
              <a:bodyPr wrap="none" lIns="90488" tIns="44450" rIns="90488" bIns="44450" anchor="ctr"/>
              <a:lstStyle/>
              <a:p>
                <a:pPr defTabSz="457200" fontAlgn="auto">
                  <a:spcBef>
                    <a:spcPts val="0"/>
                  </a:spcBef>
                  <a:spcAft>
                    <a:spcPts val="0"/>
                  </a:spcAft>
                  <a:defRPr/>
                </a:pPr>
                <a:endParaRPr lang="en-US" sz="1800">
                  <a:solidFill>
                    <a:srgbClr val="000000"/>
                  </a:solidFill>
                  <a:latin typeface="Times New Roman"/>
                </a:endParaRPr>
              </a:p>
            </p:txBody>
          </p:sp>
        </p:grpSp>
        <p:sp>
          <p:nvSpPr>
            <p:cNvPr id="47129" name="Freeform 25"/>
            <p:cNvSpPr>
              <a:spLocks/>
            </p:cNvSpPr>
            <p:nvPr/>
          </p:nvSpPr>
          <p:spPr bwMode="auto">
            <a:xfrm>
              <a:off x="4776" y="3324"/>
              <a:ext cx="972" cy="1002"/>
            </a:xfrm>
            <a:custGeom>
              <a:avLst/>
              <a:gdLst>
                <a:gd name="T0" fmla="*/ 972 w 972"/>
                <a:gd name="T1" fmla="*/ 504 h 1002"/>
                <a:gd name="T2" fmla="*/ 940 w 972"/>
                <a:gd name="T3" fmla="*/ 420 h 1002"/>
                <a:gd name="T4" fmla="*/ 892 w 972"/>
                <a:gd name="T5" fmla="*/ 396 h 1002"/>
                <a:gd name="T6" fmla="*/ 736 w 972"/>
                <a:gd name="T7" fmla="*/ 468 h 1002"/>
                <a:gd name="T8" fmla="*/ 652 w 972"/>
                <a:gd name="T9" fmla="*/ 348 h 1002"/>
                <a:gd name="T10" fmla="*/ 556 w 972"/>
                <a:gd name="T11" fmla="*/ 252 h 1002"/>
                <a:gd name="T12" fmla="*/ 448 w 972"/>
                <a:gd name="T13" fmla="*/ 216 h 1002"/>
                <a:gd name="T14" fmla="*/ 364 w 972"/>
                <a:gd name="T15" fmla="*/ 144 h 1002"/>
                <a:gd name="T16" fmla="*/ 252 w 972"/>
                <a:gd name="T17" fmla="*/ 0 h 1002"/>
                <a:gd name="T18" fmla="*/ 160 w 972"/>
                <a:gd name="T19" fmla="*/ 12 h 1002"/>
                <a:gd name="T20" fmla="*/ 112 w 972"/>
                <a:gd name="T21" fmla="*/ 60 h 1002"/>
                <a:gd name="T22" fmla="*/ 0 w 972"/>
                <a:gd name="T23" fmla="*/ 72 h 1002"/>
                <a:gd name="T24" fmla="*/ 64 w 972"/>
                <a:gd name="T25" fmla="*/ 240 h 1002"/>
                <a:gd name="T26" fmla="*/ 196 w 972"/>
                <a:gd name="T27" fmla="*/ 372 h 1002"/>
                <a:gd name="T28" fmla="*/ 252 w 972"/>
                <a:gd name="T29" fmla="*/ 504 h 1002"/>
                <a:gd name="T30" fmla="*/ 252 w 972"/>
                <a:gd name="T31" fmla="*/ 576 h 1002"/>
                <a:gd name="T32" fmla="*/ 268 w 972"/>
                <a:gd name="T33" fmla="*/ 624 h 1002"/>
                <a:gd name="T34" fmla="*/ 324 w 972"/>
                <a:gd name="T35" fmla="*/ 540 h 1002"/>
                <a:gd name="T36" fmla="*/ 364 w 972"/>
                <a:gd name="T37" fmla="*/ 552 h 1002"/>
                <a:gd name="T38" fmla="*/ 360 w 972"/>
                <a:gd name="T39" fmla="*/ 612 h 1002"/>
                <a:gd name="T40" fmla="*/ 388 w 972"/>
                <a:gd name="T41" fmla="*/ 744 h 1002"/>
                <a:gd name="T42" fmla="*/ 640 w 972"/>
                <a:gd name="T43" fmla="*/ 756 h 1002"/>
                <a:gd name="T44" fmla="*/ 788 w 972"/>
                <a:gd name="T45" fmla="*/ 660 h 1002"/>
                <a:gd name="T46" fmla="*/ 720 w 972"/>
                <a:gd name="T47" fmla="*/ 900 h 1002"/>
                <a:gd name="T48" fmla="*/ 816 w 972"/>
                <a:gd name="T49" fmla="*/ 1002 h 1002"/>
                <a:gd name="T50" fmla="*/ 972 w 972"/>
                <a:gd name="T51" fmla="*/ 100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2" h="1002">
                  <a:moveTo>
                    <a:pt x="972" y="504"/>
                  </a:moveTo>
                  <a:lnTo>
                    <a:pt x="940" y="420"/>
                  </a:lnTo>
                  <a:lnTo>
                    <a:pt x="892" y="396"/>
                  </a:lnTo>
                  <a:lnTo>
                    <a:pt x="736" y="468"/>
                  </a:lnTo>
                  <a:lnTo>
                    <a:pt x="652" y="348"/>
                  </a:lnTo>
                  <a:lnTo>
                    <a:pt x="556" y="252"/>
                  </a:lnTo>
                  <a:lnTo>
                    <a:pt x="448" y="216"/>
                  </a:lnTo>
                  <a:lnTo>
                    <a:pt x="364" y="144"/>
                  </a:lnTo>
                  <a:lnTo>
                    <a:pt x="252" y="0"/>
                  </a:lnTo>
                  <a:lnTo>
                    <a:pt x="160" y="12"/>
                  </a:lnTo>
                  <a:lnTo>
                    <a:pt x="112" y="60"/>
                  </a:lnTo>
                  <a:lnTo>
                    <a:pt x="0" y="72"/>
                  </a:lnTo>
                  <a:lnTo>
                    <a:pt x="64" y="240"/>
                  </a:lnTo>
                  <a:lnTo>
                    <a:pt x="196" y="372"/>
                  </a:lnTo>
                  <a:lnTo>
                    <a:pt x="252" y="504"/>
                  </a:lnTo>
                  <a:lnTo>
                    <a:pt x="252" y="576"/>
                  </a:lnTo>
                  <a:lnTo>
                    <a:pt x="268" y="624"/>
                  </a:lnTo>
                  <a:lnTo>
                    <a:pt x="324" y="540"/>
                  </a:lnTo>
                  <a:lnTo>
                    <a:pt x="364" y="552"/>
                  </a:lnTo>
                  <a:lnTo>
                    <a:pt x="360" y="612"/>
                  </a:lnTo>
                  <a:lnTo>
                    <a:pt x="388" y="744"/>
                  </a:lnTo>
                  <a:lnTo>
                    <a:pt x="640" y="756"/>
                  </a:lnTo>
                  <a:lnTo>
                    <a:pt x="788" y="660"/>
                  </a:lnTo>
                  <a:lnTo>
                    <a:pt x="720" y="900"/>
                  </a:lnTo>
                  <a:lnTo>
                    <a:pt x="816" y="1002"/>
                  </a:lnTo>
                  <a:lnTo>
                    <a:pt x="972" y="1002"/>
                  </a:lnTo>
                </a:path>
              </a:pathLst>
            </a:custGeom>
            <a:solidFill>
              <a:srgbClr val="114FFB"/>
            </a:solidFill>
            <a:ln w="12700"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000000"/>
                    </a:outerShdw>
                  </a:effectLst>
                </a14:hiddenEffects>
              </a:ext>
            </a:extLst>
          </p:spPr>
          <p:txBody>
            <a:bodyPr wrap="none" lIns="90488" tIns="44450" rIns="90488" bIns="44450" anchor="ctr"/>
            <a:lstStyle/>
            <a:p>
              <a:pPr defTabSz="457200" fontAlgn="auto">
                <a:spcBef>
                  <a:spcPts val="0"/>
                </a:spcBef>
                <a:spcAft>
                  <a:spcPts val="0"/>
                </a:spcAft>
                <a:defRPr/>
              </a:pPr>
              <a:endParaRPr lang="en-US" sz="1800">
                <a:solidFill>
                  <a:srgbClr val="000000"/>
                </a:solidFill>
                <a:latin typeface="Times New Roman"/>
              </a:endParaRPr>
            </a:p>
          </p:txBody>
        </p:sp>
      </p:grpSp>
      <p:sp>
        <p:nvSpPr>
          <p:cNvPr id="47106" name="Rectangle 2"/>
          <p:cNvSpPr>
            <a:spLocks noChangeArrowheads="1"/>
          </p:cNvSpPr>
          <p:nvPr/>
        </p:nvSpPr>
        <p:spPr bwMode="auto">
          <a:xfrm>
            <a:off x="0" y="123825"/>
            <a:ext cx="9124950"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defTabSz="457200" fontAlgn="auto">
              <a:spcBef>
                <a:spcPts val="0"/>
              </a:spcBef>
              <a:spcAft>
                <a:spcPts val="0"/>
              </a:spcAft>
              <a:defRPr/>
            </a:pPr>
            <a:r>
              <a:rPr lang="en-US" sz="3200" dirty="0">
                <a:solidFill>
                  <a:srgbClr val="FFFFFF"/>
                </a:solidFill>
                <a:latin typeface="Arial Black" charset="0"/>
              </a:rPr>
              <a:t>Where was </a:t>
            </a:r>
            <a:r>
              <a:rPr lang="en-US" sz="3200" dirty="0" err="1">
                <a:solidFill>
                  <a:srgbClr val="FFFFFF"/>
                </a:solidFill>
                <a:latin typeface="Arial Black" charset="0"/>
              </a:rPr>
              <a:t>Sepharad</a:t>
            </a:r>
            <a:r>
              <a:rPr lang="en-US" sz="3200" dirty="0">
                <a:solidFill>
                  <a:srgbClr val="FFFFFF"/>
                </a:solidFill>
                <a:latin typeface="Arial Black" charset="0"/>
              </a:rPr>
              <a:t> (v. 20)?</a:t>
            </a:r>
          </a:p>
        </p:txBody>
      </p:sp>
      <p:sp>
        <p:nvSpPr>
          <p:cNvPr id="47119" name="Rectangle 15"/>
          <p:cNvSpPr>
            <a:spLocks noChangeArrowheads="1"/>
          </p:cNvSpPr>
          <p:nvPr/>
        </p:nvSpPr>
        <p:spPr bwMode="auto">
          <a:xfrm>
            <a:off x="61913" y="6478588"/>
            <a:ext cx="16891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457200" fontAlgn="auto">
              <a:spcBef>
                <a:spcPts val="0"/>
              </a:spcBef>
              <a:spcAft>
                <a:spcPts val="0"/>
              </a:spcAft>
              <a:defRPr/>
            </a:pPr>
            <a:r>
              <a:rPr lang="en-US" sz="1400" dirty="0">
                <a:solidFill>
                  <a:srgbClr val="000000"/>
                </a:solidFill>
                <a:latin typeface="Arial Narrow" charset="0"/>
              </a:rPr>
              <a:t>©  </a:t>
            </a:r>
            <a:r>
              <a:rPr lang="en-US" sz="1400" dirty="0" err="1">
                <a:solidFill>
                  <a:srgbClr val="000000"/>
                </a:solidFill>
                <a:latin typeface="Arial Narrow" charset="0"/>
              </a:rPr>
              <a:t>EBibleTeacher.com</a:t>
            </a:r>
            <a:r>
              <a:rPr lang="en-US" sz="1400" dirty="0">
                <a:solidFill>
                  <a:srgbClr val="000000"/>
                </a:solidFill>
                <a:latin typeface="Arial Narrow" charset="0"/>
              </a:rPr>
              <a:t>  </a:t>
            </a:r>
          </a:p>
        </p:txBody>
      </p:sp>
      <p:sp>
        <p:nvSpPr>
          <p:cNvPr id="47121" name="Rectangle 17"/>
          <p:cNvSpPr>
            <a:spLocks noGrp="1" noChangeArrowheads="1"/>
          </p:cNvSpPr>
          <p:nvPr>
            <p:ph type="title" idx="4294967295"/>
          </p:nvPr>
        </p:nvSpPr>
        <p:spPr>
          <a:xfrm>
            <a:off x="7639050" y="609600"/>
            <a:ext cx="1257300" cy="40005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00" dirty="0">
                <a:solidFill>
                  <a:srgbClr val="000066"/>
                </a:solidFill>
                <a:latin typeface="Arial Narrow" charset="0"/>
              </a:rPr>
              <a:t>Bible Lands Blank Map</a:t>
            </a:r>
            <a:endParaRPr lang="en-US" sz="100" dirty="0">
              <a:solidFill>
                <a:srgbClr val="000066"/>
              </a:solidFill>
            </a:endParaRPr>
          </a:p>
        </p:txBody>
      </p:sp>
      <p:sp>
        <p:nvSpPr>
          <p:cNvPr id="146437" name="Rectangle 2"/>
          <p:cNvSpPr txBox="1">
            <a:spLocks noChangeArrowheads="1"/>
          </p:cNvSpPr>
          <p:nvPr/>
        </p:nvSpPr>
        <p:spPr bwMode="auto">
          <a:xfrm>
            <a:off x="1692275" y="5911850"/>
            <a:ext cx="7451725" cy="973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Geneva" charset="0"/>
              </a:rPr>
              <a:t>”…the exiles from Jerusalem who are in Sepharad will possess the towns of the Negev."</a:t>
            </a:r>
          </a:p>
        </p:txBody>
      </p:sp>
      <p:sp>
        <p:nvSpPr>
          <p:cNvPr id="20" name="AutoShape 11"/>
          <p:cNvSpPr>
            <a:spLocks noChangeArrowheads="1"/>
          </p:cNvSpPr>
          <p:nvPr/>
        </p:nvSpPr>
        <p:spPr bwMode="auto">
          <a:xfrm rot="10105368" flipV="1">
            <a:off x="4173538" y="4794250"/>
            <a:ext cx="1266825" cy="457200"/>
          </a:xfrm>
          <a:prstGeom prst="leftArrow">
            <a:avLst>
              <a:gd name="adj1" fmla="val 50000"/>
              <a:gd name="adj2" fmla="val 29171"/>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8" name="Text Box 9"/>
          <p:cNvSpPr txBox="1">
            <a:spLocks noChangeArrowheads="1"/>
          </p:cNvSpPr>
          <p:nvPr/>
        </p:nvSpPr>
        <p:spPr bwMode="auto">
          <a:xfrm>
            <a:off x="2771775" y="4652963"/>
            <a:ext cx="1619250" cy="70802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Hesperides, Libya?</a:t>
            </a:r>
          </a:p>
        </p:txBody>
      </p:sp>
      <p:sp>
        <p:nvSpPr>
          <p:cNvPr id="21" name="AutoShape 11"/>
          <p:cNvSpPr>
            <a:spLocks noChangeArrowheads="1"/>
          </p:cNvSpPr>
          <p:nvPr/>
        </p:nvSpPr>
        <p:spPr bwMode="auto">
          <a:xfrm rot="12168103" flipV="1">
            <a:off x="938213" y="3392488"/>
            <a:ext cx="4979987" cy="457200"/>
          </a:xfrm>
          <a:prstGeom prst="leftArrow">
            <a:avLst>
              <a:gd name="adj1" fmla="val 50000"/>
              <a:gd name="adj2" fmla="val 29147"/>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6" name="Text Box 9"/>
          <p:cNvSpPr txBox="1">
            <a:spLocks noChangeArrowheads="1"/>
          </p:cNvSpPr>
          <p:nvPr/>
        </p:nvSpPr>
        <p:spPr bwMode="auto">
          <a:xfrm>
            <a:off x="179388" y="245268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Spain?</a:t>
            </a:r>
          </a:p>
        </p:txBody>
      </p:sp>
      <p:sp>
        <p:nvSpPr>
          <p:cNvPr id="22" name="AutoShape 11"/>
          <p:cNvSpPr>
            <a:spLocks noChangeArrowheads="1"/>
          </p:cNvSpPr>
          <p:nvPr/>
        </p:nvSpPr>
        <p:spPr bwMode="auto">
          <a:xfrm rot="19868007" flipV="1">
            <a:off x="6351588" y="3736975"/>
            <a:ext cx="1689100" cy="457200"/>
          </a:xfrm>
          <a:prstGeom prst="leftArrow">
            <a:avLst>
              <a:gd name="adj1" fmla="val 50000"/>
              <a:gd name="adj2" fmla="val 29145"/>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23" name="AutoShape 11"/>
          <p:cNvSpPr>
            <a:spLocks noChangeArrowheads="1"/>
          </p:cNvSpPr>
          <p:nvPr/>
        </p:nvSpPr>
        <p:spPr bwMode="auto">
          <a:xfrm rot="15383686" flipV="1">
            <a:off x="5418931" y="3669507"/>
            <a:ext cx="1001713" cy="457200"/>
          </a:xfrm>
          <a:prstGeom prst="leftArrow">
            <a:avLst>
              <a:gd name="adj1" fmla="val 50000"/>
              <a:gd name="adj2" fmla="val 29162"/>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7" name="Text Box 9"/>
          <p:cNvSpPr txBox="1">
            <a:spLocks noChangeArrowheads="1"/>
          </p:cNvSpPr>
          <p:nvPr/>
        </p:nvSpPr>
        <p:spPr bwMode="auto">
          <a:xfrm>
            <a:off x="7524750" y="328453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Media?</a:t>
            </a:r>
          </a:p>
        </p:txBody>
      </p:sp>
      <p:sp>
        <p:nvSpPr>
          <p:cNvPr id="19" name="Text Box 9"/>
          <p:cNvSpPr txBox="1">
            <a:spLocks noChangeArrowheads="1"/>
          </p:cNvSpPr>
          <p:nvPr/>
        </p:nvSpPr>
        <p:spPr bwMode="auto">
          <a:xfrm>
            <a:off x="4643438" y="2781300"/>
            <a:ext cx="2089150" cy="70802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Sardis, Asia Minor?</a:t>
            </a:r>
          </a:p>
        </p:txBody>
      </p:sp>
    </p:spTree>
    <p:extLst>
      <p:ext uri="{BB962C8B-B14F-4D97-AF65-F5344CB8AC3E}">
        <p14:creationId xmlns:p14="http://schemas.microsoft.com/office/powerpoint/2010/main" val="38069902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21" grpId="0" animBg="1"/>
      <p:bldP spid="16" grpId="0" animBg="1"/>
      <p:bldP spid="22" grpId="0" animBg="1"/>
      <p:bldP spid="23"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8481"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spid="_x0000_s132104" name="Photo Editor Photo" r:id="rId4" imgW="5133333" imgH="8097380" progId="MSPhotoEd.3">
                  <p:embed/>
                </p:oleObj>
              </mc:Choice>
              <mc:Fallback>
                <p:oleObj name="Photo Editor Photo" r:id="rId4" imgW="5133333" imgH="809738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8482" name="AutoShape 4">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cs typeface="Arial" charset="0"/>
            </a:endParaRPr>
          </a:p>
        </p:txBody>
      </p:sp>
      <p:sp>
        <p:nvSpPr>
          <p:cNvPr id="148483"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cs typeface="Arial" charset="0"/>
              </a:rPr>
              <a:t>444</a:t>
            </a:r>
          </a:p>
          <a:p>
            <a:pPr eaLnBrk="1" hangingPunct="1"/>
            <a:r>
              <a:rPr lang="en-US" b="1">
                <a:solidFill>
                  <a:srgbClr val="463634"/>
                </a:solidFill>
                <a:latin typeface="Arial" charset="0"/>
                <a:cs typeface="Arial" charset="0"/>
              </a:rPr>
              <a:t>598d</a:t>
            </a:r>
          </a:p>
        </p:txBody>
      </p:sp>
      <p:sp>
        <p:nvSpPr>
          <p:cNvPr id="104457" name="Text Box 9"/>
          <p:cNvSpPr txBox="1">
            <a:spLocks noChangeArrowheads="1"/>
          </p:cNvSpPr>
          <p:nvPr/>
        </p:nvSpPr>
        <p:spPr bwMode="auto">
          <a:xfrm>
            <a:off x="395288" y="612775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Negev</a:t>
            </a:r>
          </a:p>
        </p:txBody>
      </p:sp>
      <p:sp>
        <p:nvSpPr>
          <p:cNvPr id="148485" name="Rectangle 2"/>
          <p:cNvSpPr>
            <a:spLocks noGrp="1" noChangeArrowheads="1"/>
          </p:cNvSpPr>
          <p:nvPr>
            <p:ph type="title"/>
          </p:nvPr>
        </p:nvSpPr>
        <p:spPr>
          <a:xfrm>
            <a:off x="0" y="549275"/>
            <a:ext cx="2339975" cy="2016125"/>
          </a:xfrm>
          <a:solidFill>
            <a:schemeClr val="bg2"/>
          </a:solidFill>
        </p:spPr>
        <p:txBody>
          <a:bodyPr/>
          <a:lstStyle/>
          <a:p>
            <a:pPr eaLnBrk="1" hangingPunct="1"/>
            <a:r>
              <a:rPr lang="en-US" sz="3200" b="1">
                <a:solidFill>
                  <a:srgbClr val="FFFFFF"/>
                </a:solidFill>
                <a:latin typeface="Arial" charset="0"/>
                <a:ea typeface="Geneva" charset="0"/>
              </a:rPr>
              <a:t>God</a:t>
            </a:r>
            <a:r>
              <a:rPr lang="fr-FR" sz="3200" b="1">
                <a:solidFill>
                  <a:srgbClr val="FFFFFF"/>
                </a:solidFill>
                <a:latin typeface="Arial" charset="0"/>
                <a:ea typeface="Geneva" charset="0"/>
              </a:rPr>
              <a:t>'</a:t>
            </a:r>
            <a:r>
              <a:rPr lang="en-US" sz="3200" b="1">
                <a:solidFill>
                  <a:srgbClr val="FFFFFF"/>
                </a:solidFill>
                <a:latin typeface="Arial" charset="0"/>
                <a:ea typeface="Geneva" charset="0"/>
              </a:rPr>
              <a:t>s Promise </a:t>
            </a:r>
            <a:br>
              <a:rPr lang="en-US" sz="3200" b="1">
                <a:solidFill>
                  <a:srgbClr val="FFFFFF"/>
                </a:solidFill>
                <a:latin typeface="Arial" charset="0"/>
                <a:ea typeface="Geneva" charset="0"/>
              </a:rPr>
            </a:br>
            <a:r>
              <a:rPr lang="en-US" sz="3200" b="1">
                <a:solidFill>
                  <a:srgbClr val="FFFFFF"/>
                </a:solidFill>
                <a:latin typeface="Arial" charset="0"/>
                <a:ea typeface="Geneva" charset="0"/>
              </a:rPr>
              <a:t>(v. 20)</a:t>
            </a:r>
          </a:p>
        </p:txBody>
      </p:sp>
      <p:sp>
        <p:nvSpPr>
          <p:cNvPr id="12" name="AutoShape 11"/>
          <p:cNvSpPr>
            <a:spLocks noChangeArrowheads="1"/>
          </p:cNvSpPr>
          <p:nvPr/>
        </p:nvSpPr>
        <p:spPr bwMode="auto">
          <a:xfrm rot="8723523" flipV="1">
            <a:off x="82550" y="6289675"/>
            <a:ext cx="533400" cy="457200"/>
          </a:xfrm>
          <a:prstGeom prst="leftArrow">
            <a:avLst>
              <a:gd name="adj1" fmla="val 50000"/>
              <a:gd name="adj2" fmla="val 29167"/>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8487" name="Rectangle 2"/>
          <p:cNvSpPr txBox="1">
            <a:spLocks noChangeArrowheads="1"/>
          </p:cNvSpPr>
          <p:nvPr/>
        </p:nvSpPr>
        <p:spPr bwMode="auto">
          <a:xfrm>
            <a:off x="4716463" y="0"/>
            <a:ext cx="381635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90"/>
                </a:solidFill>
                <a:latin typeface="Arial" charset="0"/>
                <a:cs typeface="Geneva" charset="0"/>
              </a:rPr>
              <a:t>"People from the Negev will occupy the mountains of Esau</a:t>
            </a:r>
            <a:r>
              <a:rPr lang="en-US" b="1">
                <a:solidFill>
                  <a:srgbClr val="000000"/>
                </a:solidFill>
                <a:latin typeface="Arial" charset="0"/>
                <a:cs typeface="Geneva" charset="0"/>
              </a:rPr>
              <a:t>, and people from the foothills will possess the land of the Philistines. They will occupy the fields of Ephraim and Samaria, and Benjamin will possess Gilead. </a:t>
            </a:r>
          </a:p>
          <a:p>
            <a:pPr algn="ctr"/>
            <a:r>
              <a:rPr lang="en-US" b="1" baseline="30000">
                <a:solidFill>
                  <a:srgbClr val="000000"/>
                </a:solidFill>
                <a:latin typeface="Arial" charset="0"/>
                <a:cs typeface="Geneva" charset="0"/>
              </a:rPr>
              <a:t>20</a:t>
            </a:r>
            <a:r>
              <a:rPr lang="en-US" b="1">
                <a:solidFill>
                  <a:srgbClr val="000000"/>
                </a:solidFill>
                <a:latin typeface="Arial" charset="0"/>
                <a:cs typeface="Geneva" charset="0"/>
              </a:rPr>
              <a:t>This company of Israelite exiles who are in Canaan will possess [the land] as far as Zarephath</a:t>
            </a:r>
            <a:r>
              <a:rPr lang="en-US" b="1">
                <a:solidFill>
                  <a:srgbClr val="660066"/>
                </a:solidFill>
                <a:latin typeface="Arial" charset="0"/>
                <a:cs typeface="Geneva" charset="0"/>
              </a:rPr>
              <a:t>; the exiles from Jerusalem who are in Sepharad will possess the towns of the Negev."</a:t>
            </a:r>
          </a:p>
        </p:txBody>
      </p:sp>
      <p:sp>
        <p:nvSpPr>
          <p:cNvPr id="17" name="AutoShape 11"/>
          <p:cNvSpPr>
            <a:spLocks noChangeArrowheads="1"/>
          </p:cNvSpPr>
          <p:nvPr/>
        </p:nvSpPr>
        <p:spPr bwMode="auto">
          <a:xfrm rot="17998605" flipV="1">
            <a:off x="286544" y="3555207"/>
            <a:ext cx="5830887" cy="457200"/>
          </a:xfrm>
          <a:prstGeom prst="leftArrow">
            <a:avLst>
              <a:gd name="adj1" fmla="val 50000"/>
              <a:gd name="adj2" fmla="val 29168"/>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9" name="AutoShape 11"/>
          <p:cNvSpPr>
            <a:spLocks noChangeArrowheads="1"/>
          </p:cNvSpPr>
          <p:nvPr/>
        </p:nvSpPr>
        <p:spPr bwMode="auto">
          <a:xfrm rot="15594912" flipV="1">
            <a:off x="-1239837" y="4046538"/>
            <a:ext cx="3651250" cy="457200"/>
          </a:xfrm>
          <a:prstGeom prst="leftArrow">
            <a:avLst>
              <a:gd name="adj1" fmla="val 50000"/>
              <a:gd name="adj2" fmla="val 29171"/>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Tree>
    <p:extLst>
      <p:ext uri="{BB962C8B-B14F-4D97-AF65-F5344CB8AC3E}">
        <p14:creationId xmlns:p14="http://schemas.microsoft.com/office/powerpoint/2010/main" val="1443604302"/>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animBg="1"/>
      <p:bldP spid="12" grpId="0" animBg="1"/>
      <p:bldP spid="17"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0529"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spid="_x0000_s133128" name="Photo Editor Photo" r:id="rId4" imgW="5133333" imgH="8097380" progId="MSPhotoEd.3">
                  <p:embed/>
                </p:oleObj>
              </mc:Choice>
              <mc:Fallback>
                <p:oleObj name="Photo Editor Photo" r:id="rId4" imgW="5133333" imgH="809738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459" name="AutoShape 11"/>
          <p:cNvSpPr>
            <a:spLocks noChangeArrowheads="1"/>
          </p:cNvSpPr>
          <p:nvPr/>
        </p:nvSpPr>
        <p:spPr bwMode="auto">
          <a:xfrm rot="14984389" flipV="1">
            <a:off x="1652588" y="5081588"/>
            <a:ext cx="1803400" cy="406400"/>
          </a:xfrm>
          <a:prstGeom prst="leftArrow">
            <a:avLst>
              <a:gd name="adj1" fmla="val 50000"/>
              <a:gd name="adj2" fmla="val 29131"/>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50531" name="AutoShape 4">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cs typeface="Arial" charset="0"/>
            </a:endParaRPr>
          </a:p>
        </p:txBody>
      </p:sp>
      <p:sp>
        <p:nvSpPr>
          <p:cNvPr id="150532"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cs typeface="Arial" charset="0"/>
              </a:rPr>
              <a:t>444</a:t>
            </a:r>
          </a:p>
          <a:p>
            <a:pPr eaLnBrk="1" hangingPunct="1"/>
            <a:r>
              <a:rPr lang="en-US" b="1">
                <a:solidFill>
                  <a:srgbClr val="463634"/>
                </a:solidFill>
                <a:latin typeface="Arial" charset="0"/>
                <a:cs typeface="Arial" charset="0"/>
              </a:rPr>
              <a:t>598d</a:t>
            </a:r>
          </a:p>
        </p:txBody>
      </p:sp>
      <p:sp>
        <p:nvSpPr>
          <p:cNvPr id="104455" name="Text Box 7" descr="Purple mesh"/>
          <p:cNvSpPr txBox="1">
            <a:spLocks noChangeArrowheads="1"/>
          </p:cNvSpPr>
          <p:nvPr/>
        </p:nvSpPr>
        <p:spPr bwMode="auto">
          <a:xfrm>
            <a:off x="2555875" y="6129338"/>
            <a:ext cx="1235075" cy="519112"/>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Esau</a:t>
            </a:r>
          </a:p>
        </p:txBody>
      </p:sp>
      <p:sp>
        <p:nvSpPr>
          <p:cNvPr id="104457" name="Text Box 9"/>
          <p:cNvSpPr txBox="1">
            <a:spLocks noChangeArrowheads="1"/>
          </p:cNvSpPr>
          <p:nvPr/>
        </p:nvSpPr>
        <p:spPr bwMode="auto">
          <a:xfrm>
            <a:off x="1258888" y="4005263"/>
            <a:ext cx="1619250" cy="52387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Zion</a:t>
            </a:r>
          </a:p>
        </p:txBody>
      </p:sp>
      <p:sp>
        <p:nvSpPr>
          <p:cNvPr id="150535" name="Rectangle 2"/>
          <p:cNvSpPr>
            <a:spLocks noGrp="1" noChangeArrowheads="1"/>
          </p:cNvSpPr>
          <p:nvPr>
            <p:ph type="title"/>
          </p:nvPr>
        </p:nvSpPr>
        <p:spPr>
          <a:xfrm>
            <a:off x="0" y="0"/>
            <a:ext cx="4716463" cy="1052513"/>
          </a:xfrm>
          <a:solidFill>
            <a:schemeClr val="bg2"/>
          </a:solidFill>
        </p:spPr>
        <p:txBody>
          <a:bodyPr/>
          <a:lstStyle/>
          <a:p>
            <a:pPr eaLnBrk="1" hangingPunct="1"/>
            <a:r>
              <a:rPr lang="en-US" sz="3200" b="1">
                <a:solidFill>
                  <a:srgbClr val="FFFFFF"/>
                </a:solidFill>
                <a:latin typeface="Arial" charset="0"/>
                <a:ea typeface="Geneva" charset="0"/>
              </a:rPr>
              <a:t>God</a:t>
            </a:r>
            <a:r>
              <a:rPr lang="fr-FR" sz="3200" b="1">
                <a:solidFill>
                  <a:srgbClr val="FFFFFF"/>
                </a:solidFill>
                <a:latin typeface="Arial" charset="0"/>
                <a:ea typeface="Geneva" charset="0"/>
              </a:rPr>
              <a:t>'</a:t>
            </a:r>
            <a:r>
              <a:rPr lang="en-US" sz="3200" b="1">
                <a:solidFill>
                  <a:srgbClr val="FFFFFF"/>
                </a:solidFill>
                <a:latin typeface="Arial" charset="0"/>
                <a:ea typeface="Geneva" charset="0"/>
              </a:rPr>
              <a:t>s Promise </a:t>
            </a:r>
            <a:br>
              <a:rPr lang="en-US" sz="3200" b="1">
                <a:solidFill>
                  <a:srgbClr val="FFFFFF"/>
                </a:solidFill>
                <a:latin typeface="Arial" charset="0"/>
                <a:ea typeface="Geneva" charset="0"/>
              </a:rPr>
            </a:br>
            <a:r>
              <a:rPr lang="en-US" sz="3200" b="1">
                <a:solidFill>
                  <a:srgbClr val="FFFFFF"/>
                </a:solidFill>
                <a:latin typeface="Arial" charset="0"/>
                <a:ea typeface="Geneva" charset="0"/>
              </a:rPr>
              <a:t>(v. 21)</a:t>
            </a:r>
          </a:p>
        </p:txBody>
      </p:sp>
      <p:sp>
        <p:nvSpPr>
          <p:cNvPr id="150536" name="Rectangle 2"/>
          <p:cNvSpPr txBox="1">
            <a:spLocks noChangeArrowheads="1"/>
          </p:cNvSpPr>
          <p:nvPr/>
        </p:nvSpPr>
        <p:spPr bwMode="auto">
          <a:xfrm>
            <a:off x="4787900" y="25400"/>
            <a:ext cx="28082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000000"/>
                </a:solidFill>
                <a:latin typeface="Arial" charset="0"/>
                <a:cs typeface="Geneva" charset="0"/>
              </a:rPr>
              <a:t>"Deliverers will go up on Mount Zion to govern the mountains of Esau.  And the kingdom will be the L</a:t>
            </a:r>
            <a:r>
              <a:rPr lang="en-US" sz="2800" b="1">
                <a:solidFill>
                  <a:srgbClr val="000000"/>
                </a:solidFill>
                <a:latin typeface="Arial" charset="0"/>
                <a:cs typeface="Geneva" charset="0"/>
              </a:rPr>
              <a:t>ORD</a:t>
            </a:r>
            <a:r>
              <a:rPr lang="fr-FR" sz="3200" b="1">
                <a:solidFill>
                  <a:srgbClr val="000000"/>
                </a:solidFill>
                <a:latin typeface="Arial" charset="0"/>
                <a:cs typeface="Geneva" charset="0"/>
              </a:rPr>
              <a:t>'</a:t>
            </a:r>
            <a:r>
              <a:rPr lang="en-US" sz="3200" b="1">
                <a:solidFill>
                  <a:srgbClr val="000000"/>
                </a:solidFill>
                <a:latin typeface="Arial" charset="0"/>
                <a:cs typeface="Geneva" charset="0"/>
              </a:rPr>
              <a:t>s."</a:t>
            </a:r>
          </a:p>
        </p:txBody>
      </p:sp>
      <p:sp>
        <p:nvSpPr>
          <p:cNvPr id="11" name="AutoShape 11"/>
          <p:cNvSpPr>
            <a:spLocks noChangeArrowheads="1"/>
          </p:cNvSpPr>
          <p:nvPr/>
        </p:nvSpPr>
        <p:spPr bwMode="auto">
          <a:xfrm rot="12447537" flipV="1">
            <a:off x="1116013" y="35734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2" name="AutoShape 11"/>
          <p:cNvSpPr>
            <a:spLocks noChangeArrowheads="1"/>
          </p:cNvSpPr>
          <p:nvPr/>
        </p:nvSpPr>
        <p:spPr bwMode="auto">
          <a:xfrm rot="18004114" flipV="1">
            <a:off x="2168525" y="340518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3" name="AutoShape 11"/>
          <p:cNvSpPr>
            <a:spLocks noChangeArrowheads="1"/>
          </p:cNvSpPr>
          <p:nvPr/>
        </p:nvSpPr>
        <p:spPr bwMode="auto">
          <a:xfrm rot="8606862" flipV="1">
            <a:off x="982663" y="426243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 name="AutoShape 11"/>
          <p:cNvSpPr>
            <a:spLocks noChangeArrowheads="1"/>
          </p:cNvSpPr>
          <p:nvPr/>
        </p:nvSpPr>
        <p:spPr bwMode="auto">
          <a:xfrm rot="6022178" flipV="1">
            <a:off x="1554163" y="4727575"/>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5" name="AutoShape 11"/>
          <p:cNvSpPr>
            <a:spLocks noChangeArrowheads="1"/>
          </p:cNvSpPr>
          <p:nvPr/>
        </p:nvSpPr>
        <p:spPr bwMode="auto">
          <a:xfrm rot="2399959" flipV="1">
            <a:off x="2771775" y="42211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Tree>
    <p:extLst>
      <p:ext uri="{BB962C8B-B14F-4D97-AF65-F5344CB8AC3E}">
        <p14:creationId xmlns:p14="http://schemas.microsoft.com/office/powerpoint/2010/main" val="3649612839"/>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4459"/>
                                        </p:tgtEl>
                                        <p:attrNameLst>
                                          <p:attrName>style.visibility</p:attrName>
                                        </p:attrNameLst>
                                      </p:cBhvr>
                                      <p:to>
                                        <p:strVal val="visible"/>
                                      </p:to>
                                    </p:set>
                                    <p:animEffect transition="in" filter="wipe(up)">
                                      <p:cBhvr>
                                        <p:cTn id="32" dur="500"/>
                                        <p:tgtEl>
                                          <p:spTgt spid="104459"/>
                                        </p:tgtEl>
                                      </p:cBhvr>
                                    </p:animEffect>
                                  </p:childTnLst>
                                </p:cTn>
                              </p:par>
                            </p:childTnLst>
                          </p:cTn>
                        </p:par>
                        <p:par>
                          <p:cTn id="33" fill="hold" nodeType="afterGroup">
                            <p:stCondLst>
                              <p:cond delay="500"/>
                            </p:stCondLst>
                            <p:childTnLst>
                              <p:par>
                                <p:cTn id="34" presetID="18" presetClass="entr" presetSubtype="12" fill="hold" grpId="0" nodeType="afterEffect">
                                  <p:stCondLst>
                                    <p:cond delay="0"/>
                                  </p:stCondLst>
                                  <p:childTnLst>
                                    <p:set>
                                      <p:cBhvr>
                                        <p:cTn id="35" dur="1" fill="hold">
                                          <p:stCondLst>
                                            <p:cond delay="0"/>
                                          </p:stCondLst>
                                        </p:cTn>
                                        <p:tgtEl>
                                          <p:spTgt spid="104455"/>
                                        </p:tgtEl>
                                        <p:attrNameLst>
                                          <p:attrName>style.visibility</p:attrName>
                                        </p:attrNameLst>
                                      </p:cBhvr>
                                      <p:to>
                                        <p:strVal val="visible"/>
                                      </p:to>
                                    </p:set>
                                    <p:animEffect transition="in" filter="strips(downLeft)">
                                      <p:cBhvr>
                                        <p:cTn id="36" dur="500"/>
                                        <p:tgtEl>
                                          <p:spTgt spid="104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9" grpId="0" animBg="1"/>
      <p:bldP spid="104455" grpId="0" animBg="1"/>
      <p:bldP spid="104457" grpId="0" animBg="1"/>
      <p:bldP spid="11" grpId="0" animBg="1"/>
      <p:bldP spid="12"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ChangeAspect="1" noChangeArrowheads="1"/>
          </p:cNvPicPr>
          <p:nvPr/>
        </p:nvPicPr>
        <p:blipFill>
          <a:blip r:embed="rId3">
            <a:extLst>
              <a:ext uri="{28A0092B-C50C-407E-A947-70E740481C1C}">
                <a14:useLocalDpi xmlns:a14="http://schemas.microsoft.com/office/drawing/2010/main" val="0"/>
              </a:ext>
            </a:extLst>
          </a:blip>
          <a:srcRect b="4745"/>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Rectangle 3"/>
          <p:cNvSpPr>
            <a:spLocks noChangeArrowheads="1"/>
          </p:cNvSpPr>
          <p:nvPr/>
        </p:nvSpPr>
        <p:spPr bwMode="auto">
          <a:xfrm>
            <a:off x="4343400" y="0"/>
            <a:ext cx="4800600" cy="7010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3908" name="Rectangle 4"/>
          <p:cNvSpPr>
            <a:spLocks noGrp="1" noChangeArrowheads="1"/>
          </p:cNvSpPr>
          <p:nvPr>
            <p:ph type="ctrTitle"/>
          </p:nvPr>
        </p:nvSpPr>
        <p:spPr>
          <a:xfrm>
            <a:off x="152400" y="152400"/>
            <a:ext cx="8915400" cy="838200"/>
          </a:xfrm>
          <a:effectLst>
            <a:outerShdw blurRad="63500" dist="38099" dir="2700000" algn="ctr" rotWithShape="0">
              <a:srgbClr val="000000">
                <a:alpha val="74997"/>
              </a:srgbClr>
            </a:outerShdw>
          </a:effectLst>
        </p:spPr>
        <p:txBody>
          <a:bodyPr/>
          <a:lstStyle/>
          <a:p>
            <a:pPr eaLnBrk="1" hangingPunct="1">
              <a:defRPr/>
            </a:pPr>
            <a:r>
              <a:rPr lang="en-US" sz="4400" b="1">
                <a:latin typeface="Arial" charset="0"/>
                <a:cs typeface="Geneva" charset="0"/>
              </a:rPr>
              <a:t>Luther nói về các tiên tri</a:t>
            </a:r>
            <a:endParaRPr lang="en-US" sz="4400">
              <a:latin typeface="Arial" charset="0"/>
              <a:cs typeface="Geneva" charset="0"/>
            </a:endParaRPr>
          </a:p>
        </p:txBody>
      </p:sp>
      <p:sp>
        <p:nvSpPr>
          <p:cNvPr id="123909" name="Rectangle 5"/>
          <p:cNvSpPr>
            <a:spLocks noChangeArrowheads="1"/>
          </p:cNvSpPr>
          <p:nvPr/>
        </p:nvSpPr>
        <p:spPr bwMode="auto">
          <a:xfrm>
            <a:off x="0" y="3429000"/>
            <a:ext cx="8915400" cy="3429000"/>
          </a:xfrm>
          <a:prstGeom prst="rect">
            <a:avLst/>
          </a:prstGeom>
          <a:noFill/>
          <a:ln w="9525">
            <a:noFill/>
            <a:miter lim="800000"/>
            <a:headEnd/>
            <a:tailEnd/>
          </a:ln>
          <a:effectLst/>
        </p:spPr>
        <p:txBody>
          <a:bodyPr/>
          <a:lstStyle/>
          <a:p>
            <a:pPr algn="r">
              <a:spcBef>
                <a:spcPct val="20000"/>
              </a:spcBef>
              <a:buClr>
                <a:schemeClr val="hlink"/>
              </a:buClr>
              <a:buSzPct val="65000"/>
              <a:buFont typeface="Wingdings" charset="0"/>
              <a:buNone/>
              <a:defRPr/>
            </a:pPr>
            <a:r>
              <a:rPr lang="ja-JP" altLang="en-US" sz="2800" b="1" dirty="0">
                <a:effectLst>
                  <a:outerShdw blurRad="38100" dist="38100" dir="2700000" algn="tl">
                    <a:srgbClr val="000000"/>
                  </a:outerShdw>
                </a:effectLst>
                <a:latin typeface="Tahoma" charset="0"/>
                <a:cs typeface="Geneva" charset="0"/>
              </a:rPr>
              <a:t>“</a:t>
            </a:r>
            <a:r>
              <a:rPr lang="en-US" sz="2800" b="1" dirty="0" err="1">
                <a:effectLst>
                  <a:outerShdw blurRad="38100" dist="38100" dir="2700000" algn="tl">
                    <a:srgbClr val="000000"/>
                  </a:outerShdw>
                </a:effectLst>
                <a:latin typeface="Tahoma" charset="0"/>
                <a:cs typeface="Geneva" charset="0"/>
              </a:rPr>
              <a:t>Các</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tiên</a:t>
            </a:r>
            <a:r>
              <a:rPr lang="en-US" sz="2800" b="1" dirty="0">
                <a:effectLst>
                  <a:outerShdw blurRad="38100" dist="38100" dir="2700000" algn="tl">
                    <a:srgbClr val="000000"/>
                  </a:outerShdw>
                </a:effectLst>
                <a:latin typeface="Tahoma" charset="0"/>
                <a:cs typeface="Geneva" charset="0"/>
              </a:rPr>
              <a:t> tri </a:t>
            </a:r>
            <a:r>
              <a:rPr lang="en-US" sz="2800" b="1" dirty="0" err="1">
                <a:effectLst>
                  <a:outerShdw blurRad="38100" dist="38100" dir="2700000" algn="tl">
                    <a:srgbClr val="000000"/>
                  </a:outerShdw>
                </a:effectLst>
                <a:latin typeface="Tahoma" charset="0"/>
                <a:cs typeface="Geneva" charset="0"/>
              </a:rPr>
              <a:t>có</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cách</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nói</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kỳ</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quặc</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giống</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như</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người</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thay</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vì</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tiếp</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tục</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trong</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một</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cách</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có</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thứ</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tự</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họ</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nói</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huyên</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thuyên</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từ</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chuyện</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này</a:t>
            </a:r>
            <a:r>
              <a:rPr lang="en-US" sz="2800" b="1" dirty="0">
                <a:effectLst>
                  <a:outerShdw blurRad="38100" dist="38100" dir="2700000" algn="tl">
                    <a:srgbClr val="000000"/>
                  </a:outerShdw>
                </a:effectLst>
                <a:latin typeface="Tahoma" charset="0"/>
                <a:cs typeface="Geneva" charset="0"/>
              </a:rPr>
              <a:t> qua </a:t>
            </a:r>
            <a:r>
              <a:rPr lang="en-US" sz="2800" b="1" dirty="0" err="1">
                <a:effectLst>
                  <a:outerShdw blurRad="38100" dist="38100" dir="2700000" algn="tl">
                    <a:srgbClr val="000000"/>
                  </a:outerShdw>
                </a:effectLst>
                <a:latin typeface="Tahoma" charset="0"/>
                <a:cs typeface="Geneva" charset="0"/>
              </a:rPr>
              <a:t>chuyện</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khác</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để</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bạn</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không</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thể</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nắm</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được</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đầu</a:t>
            </a:r>
            <a:r>
              <a:rPr lang="en-US" sz="2800" b="1" dirty="0">
                <a:effectLst>
                  <a:outerShdw blurRad="38100" dist="38100" dir="2700000" algn="tl">
                    <a:srgbClr val="000000"/>
                  </a:outerShdw>
                </a:effectLst>
                <a:latin typeface="Tahoma" charset="0"/>
                <a:cs typeface="Geneva" charset="0"/>
              </a:rPr>
              <a:t> hay </a:t>
            </a:r>
            <a:r>
              <a:rPr lang="en-US" sz="2800" b="1" dirty="0" err="1">
                <a:effectLst>
                  <a:outerShdw blurRad="38100" dist="38100" dir="2700000" algn="tl">
                    <a:srgbClr val="000000"/>
                  </a:outerShdw>
                </a:effectLst>
                <a:latin typeface="Tahoma" charset="0"/>
                <a:cs typeface="Geneva" charset="0"/>
              </a:rPr>
              <a:t>đuôi</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điều</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họ</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nói</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hoặc</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thấy</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được</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điều</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họ</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đang</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nhận</a:t>
            </a:r>
            <a:r>
              <a:rPr lang="en-US" sz="2800" b="1" dirty="0">
                <a:effectLst>
                  <a:outerShdw blurRad="38100" dist="38100" dir="2700000" algn="tl">
                    <a:srgbClr val="000000"/>
                  </a:outerShdw>
                </a:effectLst>
                <a:latin typeface="Tahoma" charset="0"/>
                <a:cs typeface="Geneva" charset="0"/>
              </a:rPr>
              <a:t> </a:t>
            </a:r>
            <a:r>
              <a:rPr lang="en-US" sz="2800" b="1" dirty="0" err="1">
                <a:effectLst>
                  <a:outerShdw blurRad="38100" dist="38100" dir="2700000" algn="tl">
                    <a:srgbClr val="000000"/>
                  </a:outerShdw>
                </a:effectLst>
                <a:latin typeface="Tahoma" charset="0"/>
                <a:cs typeface="Geneva" charset="0"/>
              </a:rPr>
              <a:t>được</a:t>
            </a:r>
            <a:r>
              <a:rPr lang="en-US" sz="2800" b="1" dirty="0">
                <a:effectLst>
                  <a:outerShdw blurRad="38100" dist="38100" dir="2700000" algn="tl">
                    <a:srgbClr val="000000"/>
                  </a:outerShdw>
                </a:effectLst>
                <a:latin typeface="Tahoma" charset="0"/>
                <a:cs typeface="Geneva" charset="0"/>
              </a:rPr>
              <a:t>.</a:t>
            </a:r>
            <a:r>
              <a:rPr lang="ja-JP" altLang="en-US" sz="2800" b="1" dirty="0">
                <a:effectLst>
                  <a:outerShdw blurRad="38100" dist="38100" dir="2700000" algn="tl">
                    <a:srgbClr val="000000"/>
                  </a:outerShdw>
                </a:effectLst>
                <a:latin typeface="Tahoma" charset="0"/>
                <a:cs typeface="Geneva" charset="0"/>
              </a:rPr>
              <a:t>”</a:t>
            </a:r>
            <a:endParaRPr lang="en-US" sz="2800" b="1" dirty="0">
              <a:effectLst>
                <a:outerShdw blurRad="38100" dist="38100" dir="2700000" algn="tl">
                  <a:srgbClr val="000000"/>
                </a:outerShdw>
              </a:effectLst>
              <a:latin typeface="Tahoma" charset="0"/>
              <a:cs typeface="Geneva"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a:xfrm>
            <a:off x="3352800" y="0"/>
            <a:ext cx="5105400" cy="1143000"/>
          </a:xfrm>
        </p:spPr>
        <p:txBody>
          <a:bodyPr/>
          <a:lstStyle/>
          <a:p>
            <a:pPr eaLnBrk="1" hangingPunct="1"/>
            <a:r>
              <a:rPr lang="en-US" b="1">
                <a:solidFill>
                  <a:srgbClr val="996633"/>
                </a:solidFill>
                <a:latin typeface="Tahoma" charset="0"/>
                <a:cs typeface="Geneva" charset="0"/>
              </a:rPr>
              <a:t>Thời cơ</a:t>
            </a:r>
          </a:p>
        </p:txBody>
      </p:sp>
      <p:sp>
        <p:nvSpPr>
          <p:cNvPr id="117762" name="Rectangle 7"/>
          <p:cNvSpPr>
            <a:spLocks noChangeArrowheads="1"/>
          </p:cNvSpPr>
          <p:nvPr/>
        </p:nvSpPr>
        <p:spPr bwMode="auto">
          <a:xfrm>
            <a:off x="2667000" y="1524000"/>
            <a:ext cx="6096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pPr>
            <a:r>
              <a:rPr lang="en-US" sz="3200" dirty="0" err="1">
                <a:solidFill>
                  <a:srgbClr val="FF3300"/>
                </a:solidFill>
                <a:latin typeface="Tahoma" charset="0"/>
              </a:rPr>
              <a:t>Áp-đia</a:t>
            </a:r>
            <a:r>
              <a:rPr lang="en-US" sz="3200" dirty="0">
                <a:solidFill>
                  <a:srgbClr val="FF3300"/>
                </a:solidFill>
                <a:latin typeface="Tahoma" charset="0"/>
              </a:rPr>
              <a:t> </a:t>
            </a:r>
            <a:r>
              <a:rPr lang="en-US" sz="3200" dirty="0" err="1">
                <a:solidFill>
                  <a:srgbClr val="FF3300"/>
                </a:solidFill>
                <a:latin typeface="Tahoma" charset="0"/>
              </a:rPr>
              <a:t>nói</a:t>
            </a:r>
            <a:r>
              <a:rPr lang="en-US" sz="3200" dirty="0">
                <a:solidFill>
                  <a:srgbClr val="FF3300"/>
                </a:solidFill>
                <a:latin typeface="Tahoma" charset="0"/>
              </a:rPr>
              <a:t> </a:t>
            </a:r>
            <a:r>
              <a:rPr lang="en-US" sz="3200" dirty="0" err="1">
                <a:solidFill>
                  <a:srgbClr val="FF3300"/>
                </a:solidFill>
                <a:latin typeface="Tahoma" charset="0"/>
              </a:rPr>
              <a:t>sứ</a:t>
            </a:r>
            <a:r>
              <a:rPr lang="en-US" sz="3200" dirty="0">
                <a:solidFill>
                  <a:srgbClr val="FF3300"/>
                </a:solidFill>
                <a:latin typeface="Tahoma" charset="0"/>
              </a:rPr>
              <a:t> </a:t>
            </a:r>
            <a:r>
              <a:rPr lang="en-US" sz="3200" dirty="0" err="1">
                <a:solidFill>
                  <a:srgbClr val="FF3300"/>
                </a:solidFill>
                <a:latin typeface="Tahoma" charset="0"/>
              </a:rPr>
              <a:t>điệp</a:t>
            </a:r>
            <a:r>
              <a:rPr lang="en-US" sz="3200" dirty="0">
                <a:solidFill>
                  <a:srgbClr val="FF3300"/>
                </a:solidFill>
                <a:latin typeface="Tahoma" charset="0"/>
              </a:rPr>
              <a:t> </a:t>
            </a:r>
            <a:r>
              <a:rPr lang="en-US" sz="3200" dirty="0" err="1">
                <a:solidFill>
                  <a:srgbClr val="FF3300"/>
                </a:solidFill>
                <a:latin typeface="Tahoma" charset="0"/>
              </a:rPr>
              <a:t>tiên</a:t>
            </a:r>
            <a:r>
              <a:rPr lang="en-US" sz="3200" dirty="0">
                <a:solidFill>
                  <a:srgbClr val="FF3300"/>
                </a:solidFill>
                <a:latin typeface="Tahoma" charset="0"/>
              </a:rPr>
              <a:t> tri </a:t>
            </a:r>
            <a:r>
              <a:rPr lang="en-US" sz="3200" dirty="0" err="1">
                <a:solidFill>
                  <a:srgbClr val="FF3300"/>
                </a:solidFill>
                <a:latin typeface="Tahoma" charset="0"/>
              </a:rPr>
              <a:t>về</a:t>
            </a:r>
            <a:r>
              <a:rPr lang="en-US" sz="3200" dirty="0">
                <a:solidFill>
                  <a:srgbClr val="FF3300"/>
                </a:solidFill>
                <a:latin typeface="Tahoma" charset="0"/>
              </a:rPr>
              <a:t> </a:t>
            </a:r>
            <a:r>
              <a:rPr lang="en-US" sz="3200" dirty="0" err="1">
                <a:solidFill>
                  <a:srgbClr val="FF3300"/>
                </a:solidFill>
                <a:latin typeface="Tahoma" charset="0"/>
              </a:rPr>
              <a:t>sự</a:t>
            </a:r>
            <a:r>
              <a:rPr lang="en-US" sz="3200" dirty="0">
                <a:solidFill>
                  <a:srgbClr val="FF3300"/>
                </a:solidFill>
                <a:latin typeface="Tahoma" charset="0"/>
              </a:rPr>
              <a:t> </a:t>
            </a:r>
            <a:r>
              <a:rPr lang="en-US" sz="3200" dirty="0" err="1">
                <a:solidFill>
                  <a:srgbClr val="FF3300"/>
                </a:solidFill>
                <a:latin typeface="Tahoma" charset="0"/>
              </a:rPr>
              <a:t>đoán</a:t>
            </a:r>
            <a:r>
              <a:rPr lang="en-US" sz="3200" dirty="0">
                <a:solidFill>
                  <a:srgbClr val="FF3300"/>
                </a:solidFill>
                <a:latin typeface="Tahoma" charset="0"/>
              </a:rPr>
              <a:t> </a:t>
            </a:r>
            <a:r>
              <a:rPr lang="en-US" sz="3200" dirty="0" err="1">
                <a:solidFill>
                  <a:srgbClr val="FF3300"/>
                </a:solidFill>
                <a:latin typeface="Tahoma" charset="0"/>
              </a:rPr>
              <a:t>phạt</a:t>
            </a:r>
            <a:r>
              <a:rPr lang="en-US" sz="3200" dirty="0">
                <a:solidFill>
                  <a:srgbClr val="FF3300"/>
                </a:solidFill>
                <a:latin typeface="Tahoma" charset="0"/>
              </a:rPr>
              <a:t> </a:t>
            </a:r>
            <a:r>
              <a:rPr lang="en-US" sz="3200" dirty="0" err="1">
                <a:solidFill>
                  <a:srgbClr val="FF3300"/>
                </a:solidFill>
                <a:latin typeface="Tahoma" charset="0"/>
              </a:rPr>
              <a:t>trên</a:t>
            </a:r>
            <a:r>
              <a:rPr lang="en-US" sz="3200" dirty="0">
                <a:solidFill>
                  <a:srgbClr val="FF3300"/>
                </a:solidFill>
                <a:latin typeface="Tahoma" charset="0"/>
              </a:rPr>
              <a:t> </a:t>
            </a:r>
            <a:r>
              <a:rPr lang="en-US" sz="3200" dirty="0" err="1">
                <a:solidFill>
                  <a:srgbClr val="FF3300"/>
                </a:solidFill>
                <a:latin typeface="Tahoma" charset="0"/>
              </a:rPr>
              <a:t>Ê-đôm</a:t>
            </a:r>
            <a:r>
              <a:rPr lang="en-US" sz="3200" dirty="0">
                <a:solidFill>
                  <a:srgbClr val="FF3300"/>
                </a:solidFill>
                <a:latin typeface="Tahoma" charset="0"/>
              </a:rPr>
              <a:t> </a:t>
            </a:r>
            <a:r>
              <a:rPr lang="en-US" sz="3200" dirty="0" err="1">
                <a:solidFill>
                  <a:srgbClr val="FF3300"/>
                </a:solidFill>
                <a:latin typeface="Tahoma" charset="0"/>
              </a:rPr>
              <a:t>như</a:t>
            </a:r>
            <a:r>
              <a:rPr lang="en-US" sz="3200" dirty="0">
                <a:solidFill>
                  <a:srgbClr val="FF3300"/>
                </a:solidFill>
                <a:latin typeface="Tahoma" charset="0"/>
              </a:rPr>
              <a:t> </a:t>
            </a:r>
            <a:r>
              <a:rPr lang="en-US" sz="3200" dirty="0" err="1">
                <a:solidFill>
                  <a:srgbClr val="FF3300"/>
                </a:solidFill>
                <a:latin typeface="Tahoma" charset="0"/>
              </a:rPr>
              <a:t>lời</a:t>
            </a:r>
            <a:r>
              <a:rPr lang="en-US" sz="3200" dirty="0">
                <a:solidFill>
                  <a:srgbClr val="FF3300"/>
                </a:solidFill>
                <a:latin typeface="Tahoma" charset="0"/>
              </a:rPr>
              <a:t> an </a:t>
            </a:r>
            <a:r>
              <a:rPr lang="en-US" sz="3200" dirty="0" err="1">
                <a:solidFill>
                  <a:srgbClr val="FF3300"/>
                </a:solidFill>
                <a:latin typeface="Tahoma" charset="0"/>
              </a:rPr>
              <a:t>ủi</a:t>
            </a:r>
            <a:r>
              <a:rPr lang="en-US" sz="3200" dirty="0">
                <a:solidFill>
                  <a:srgbClr val="FF3300"/>
                </a:solidFill>
                <a:latin typeface="Tahoma" charset="0"/>
              </a:rPr>
              <a:t> </a:t>
            </a:r>
            <a:r>
              <a:rPr lang="en-US" sz="3200" dirty="0" err="1">
                <a:solidFill>
                  <a:srgbClr val="FF3300"/>
                </a:solidFill>
                <a:latin typeface="Tahoma" charset="0"/>
              </a:rPr>
              <a:t>dân</a:t>
            </a:r>
            <a:r>
              <a:rPr lang="en-US" sz="3200" dirty="0">
                <a:solidFill>
                  <a:srgbClr val="FF3300"/>
                </a:solidFill>
                <a:latin typeface="Tahoma" charset="0"/>
              </a:rPr>
              <a:t> </a:t>
            </a:r>
            <a:r>
              <a:rPr lang="en-US" sz="3200" dirty="0" err="1">
                <a:solidFill>
                  <a:srgbClr val="FF3300"/>
                </a:solidFill>
                <a:latin typeface="Tahoma" charset="0"/>
              </a:rPr>
              <a:t>Giu-đa</a:t>
            </a:r>
            <a:r>
              <a:rPr lang="en-US" sz="3200" dirty="0">
                <a:solidFill>
                  <a:srgbClr val="FF3300"/>
                </a:solidFill>
                <a:latin typeface="Tahoma" charset="0"/>
              </a:rPr>
              <a:t>, </a:t>
            </a:r>
            <a:r>
              <a:rPr lang="en-US" sz="3200" dirty="0" err="1">
                <a:solidFill>
                  <a:srgbClr val="FF3300"/>
                </a:solidFill>
                <a:latin typeface="Tahoma" charset="0"/>
              </a:rPr>
              <a:t>họ</a:t>
            </a:r>
            <a:r>
              <a:rPr lang="en-US" sz="3200" dirty="0">
                <a:solidFill>
                  <a:srgbClr val="FF3300"/>
                </a:solidFill>
                <a:latin typeface="Tahoma" charset="0"/>
              </a:rPr>
              <a:t> </a:t>
            </a:r>
            <a:r>
              <a:rPr lang="en-US" sz="3200" dirty="0" err="1">
                <a:solidFill>
                  <a:srgbClr val="FF3300"/>
                </a:solidFill>
                <a:latin typeface="Tahoma" charset="0"/>
              </a:rPr>
              <a:t>thấy</a:t>
            </a:r>
            <a:r>
              <a:rPr lang="en-US" sz="3200" dirty="0">
                <a:solidFill>
                  <a:srgbClr val="FF3300"/>
                </a:solidFill>
                <a:latin typeface="Tahoma" charset="0"/>
              </a:rPr>
              <a:t> </a:t>
            </a:r>
            <a:r>
              <a:rPr lang="en-US" sz="3200" dirty="0" err="1">
                <a:solidFill>
                  <a:srgbClr val="FF3300"/>
                </a:solidFill>
                <a:latin typeface="Tahoma" charset="0"/>
              </a:rPr>
              <a:t>dân</a:t>
            </a:r>
            <a:r>
              <a:rPr lang="en-US" sz="3200" dirty="0">
                <a:solidFill>
                  <a:srgbClr val="FF3300"/>
                </a:solidFill>
                <a:latin typeface="Tahoma" charset="0"/>
              </a:rPr>
              <a:t> </a:t>
            </a:r>
            <a:r>
              <a:rPr lang="en-US" sz="3200" dirty="0" err="1">
                <a:solidFill>
                  <a:srgbClr val="FF3300"/>
                </a:solidFill>
                <a:latin typeface="Tahoma" charset="0"/>
              </a:rPr>
              <a:t>Ê-đôm</a:t>
            </a:r>
            <a:r>
              <a:rPr lang="en-US" sz="3200" dirty="0">
                <a:solidFill>
                  <a:srgbClr val="FF3300"/>
                </a:solidFill>
                <a:latin typeface="Tahoma" charset="0"/>
              </a:rPr>
              <a:t> </a:t>
            </a:r>
            <a:r>
              <a:rPr lang="en-US" sz="3200" dirty="0" err="1">
                <a:solidFill>
                  <a:srgbClr val="FF3300"/>
                </a:solidFill>
                <a:latin typeface="Tahoma" charset="0"/>
              </a:rPr>
              <a:t>háo</a:t>
            </a:r>
            <a:r>
              <a:rPr lang="en-US" sz="3200" dirty="0">
                <a:solidFill>
                  <a:srgbClr val="FF3300"/>
                </a:solidFill>
                <a:latin typeface="Tahoma" charset="0"/>
              </a:rPr>
              <a:t> </a:t>
            </a:r>
            <a:r>
              <a:rPr lang="en-US" sz="3200" dirty="0" err="1">
                <a:solidFill>
                  <a:srgbClr val="FF3300"/>
                </a:solidFill>
                <a:latin typeface="Tahoma" charset="0"/>
              </a:rPr>
              <a:t>hức</a:t>
            </a:r>
            <a:r>
              <a:rPr lang="en-US" sz="3200" dirty="0">
                <a:solidFill>
                  <a:srgbClr val="FF3300"/>
                </a:solidFill>
                <a:latin typeface="Tahoma" charset="0"/>
              </a:rPr>
              <a:t> </a:t>
            </a:r>
            <a:r>
              <a:rPr lang="en-US" sz="3200" dirty="0" err="1">
                <a:solidFill>
                  <a:srgbClr val="FF3300"/>
                </a:solidFill>
                <a:latin typeface="Tahoma" charset="0"/>
              </a:rPr>
              <a:t>vì</a:t>
            </a:r>
            <a:r>
              <a:rPr lang="en-US" sz="3200" dirty="0">
                <a:solidFill>
                  <a:srgbClr val="FF3300"/>
                </a:solidFill>
                <a:latin typeface="Tahoma" charset="0"/>
              </a:rPr>
              <a:t> </a:t>
            </a:r>
            <a:r>
              <a:rPr lang="en-US" sz="3200" dirty="0" err="1">
                <a:solidFill>
                  <a:srgbClr val="FF3300"/>
                </a:solidFill>
                <a:latin typeface="Tahoma" charset="0"/>
              </a:rPr>
              <a:t>sự</a:t>
            </a:r>
            <a:r>
              <a:rPr lang="en-US" sz="3200" dirty="0">
                <a:solidFill>
                  <a:srgbClr val="FF3300"/>
                </a:solidFill>
                <a:latin typeface="Tahoma" charset="0"/>
              </a:rPr>
              <a:t> </a:t>
            </a:r>
            <a:r>
              <a:rPr lang="en-US" sz="3200" dirty="0" err="1">
                <a:solidFill>
                  <a:srgbClr val="FF3300"/>
                </a:solidFill>
                <a:latin typeface="Tahoma" charset="0"/>
              </a:rPr>
              <a:t>hủy</a:t>
            </a:r>
            <a:r>
              <a:rPr lang="en-US" sz="3200" dirty="0">
                <a:solidFill>
                  <a:srgbClr val="FF3300"/>
                </a:solidFill>
                <a:latin typeface="Tahoma" charset="0"/>
              </a:rPr>
              <a:t> </a:t>
            </a:r>
            <a:r>
              <a:rPr lang="en-US" sz="3200" dirty="0" err="1">
                <a:solidFill>
                  <a:srgbClr val="FF3300"/>
                </a:solidFill>
                <a:latin typeface="Tahoma" charset="0"/>
              </a:rPr>
              <a:t>diệt</a:t>
            </a:r>
            <a:r>
              <a:rPr lang="en-US" sz="3200" dirty="0">
                <a:solidFill>
                  <a:srgbClr val="FF3300"/>
                </a:solidFill>
                <a:latin typeface="Tahoma" charset="0"/>
              </a:rPr>
              <a:t> </a:t>
            </a:r>
            <a:r>
              <a:rPr lang="en-US" sz="3200" dirty="0" err="1">
                <a:solidFill>
                  <a:srgbClr val="FF3300"/>
                </a:solidFill>
                <a:latin typeface="Tahoma" charset="0"/>
              </a:rPr>
              <a:t>hiện</a:t>
            </a:r>
            <a:r>
              <a:rPr lang="en-US" sz="3200" dirty="0">
                <a:solidFill>
                  <a:srgbClr val="FF3300"/>
                </a:solidFill>
                <a:latin typeface="Tahoma" charset="0"/>
              </a:rPr>
              <a:t> </a:t>
            </a:r>
            <a:r>
              <a:rPr lang="en-US" sz="3200" dirty="0" err="1">
                <a:solidFill>
                  <a:srgbClr val="FF3300"/>
                </a:solidFill>
                <a:latin typeface="Tahoma" charset="0"/>
              </a:rPr>
              <a:t>thời</a:t>
            </a:r>
            <a:r>
              <a:rPr lang="en-US" sz="3200" dirty="0">
                <a:solidFill>
                  <a:srgbClr val="FF3300"/>
                </a:solidFill>
                <a:latin typeface="Tahoma" charset="0"/>
              </a:rPr>
              <a:t> </a:t>
            </a:r>
            <a:r>
              <a:rPr lang="en-US" sz="3200" dirty="0" err="1">
                <a:solidFill>
                  <a:srgbClr val="FF3300"/>
                </a:solidFill>
                <a:latin typeface="Tahoma" charset="0"/>
              </a:rPr>
              <a:t>của</a:t>
            </a:r>
            <a:r>
              <a:rPr lang="en-US" sz="3200" dirty="0">
                <a:solidFill>
                  <a:srgbClr val="FF3300"/>
                </a:solidFill>
                <a:latin typeface="Tahoma" charset="0"/>
              </a:rPr>
              <a:t> </a:t>
            </a:r>
            <a:r>
              <a:rPr lang="en-US" sz="3200" dirty="0" err="1">
                <a:solidFill>
                  <a:srgbClr val="FF3300"/>
                </a:solidFill>
                <a:latin typeface="Tahoma" charset="0"/>
              </a:rPr>
              <a:t>Giê-ru-sa-lem</a:t>
            </a:r>
            <a:r>
              <a:rPr lang="en-US" sz="3200" dirty="0">
                <a:solidFill>
                  <a:srgbClr val="FF3300"/>
                </a:solidFill>
                <a:latin typeface="Tahoma" charset="0"/>
              </a:rPr>
              <a:t> </a:t>
            </a:r>
            <a:r>
              <a:rPr lang="en-US" sz="3200" dirty="0" err="1">
                <a:solidFill>
                  <a:srgbClr val="FF3300"/>
                </a:solidFill>
                <a:latin typeface="Tahoma" charset="0"/>
              </a:rPr>
              <a:t>bởi</a:t>
            </a:r>
            <a:r>
              <a:rPr lang="en-US" sz="3200" dirty="0">
                <a:solidFill>
                  <a:srgbClr val="FF3300"/>
                </a:solidFill>
                <a:latin typeface="Tahoma" charset="0"/>
              </a:rPr>
              <a:t> </a:t>
            </a:r>
            <a:r>
              <a:rPr lang="en-US" sz="3200" dirty="0" err="1">
                <a:solidFill>
                  <a:srgbClr val="FF3300"/>
                </a:solidFill>
                <a:latin typeface="Tahoma" charset="0"/>
              </a:rPr>
              <a:t>người</a:t>
            </a:r>
            <a:r>
              <a:rPr lang="en-US" sz="3200" dirty="0">
                <a:solidFill>
                  <a:srgbClr val="FF3300"/>
                </a:solidFill>
                <a:latin typeface="Tahoma" charset="0"/>
              </a:rPr>
              <a:t> Phi-li-tin </a:t>
            </a:r>
            <a:r>
              <a:rPr lang="en-US" sz="3200" dirty="0" err="1">
                <a:solidFill>
                  <a:srgbClr val="FF3300"/>
                </a:solidFill>
                <a:latin typeface="Tahoma" charset="0"/>
              </a:rPr>
              <a:t>và</a:t>
            </a:r>
            <a:r>
              <a:rPr lang="en-US" sz="3200" dirty="0">
                <a:solidFill>
                  <a:srgbClr val="FF3300"/>
                </a:solidFill>
                <a:latin typeface="Tahoma" charset="0"/>
              </a:rPr>
              <a:t> </a:t>
            </a:r>
            <a:r>
              <a:rPr lang="en-US" sz="3200" dirty="0" err="1" smtClean="0">
                <a:solidFill>
                  <a:srgbClr val="FF3300"/>
                </a:solidFill>
                <a:latin typeface="Tahoma" charset="0"/>
              </a:rPr>
              <a:t>Ả</a:t>
            </a:r>
            <a:r>
              <a:rPr lang="en-US" sz="3200" dirty="0" smtClean="0">
                <a:solidFill>
                  <a:srgbClr val="FF3300"/>
                </a:solidFill>
                <a:latin typeface="Tahoma" charset="0"/>
              </a:rPr>
              <a:t> </a:t>
            </a:r>
            <a:r>
              <a:rPr lang="en-US" sz="3200" dirty="0" err="1">
                <a:solidFill>
                  <a:srgbClr val="FF3300"/>
                </a:solidFill>
                <a:latin typeface="Tahoma" charset="0"/>
              </a:rPr>
              <a:t>Rập</a:t>
            </a:r>
            <a:r>
              <a:rPr lang="en-US" sz="3200" dirty="0">
                <a:solidFill>
                  <a:srgbClr val="FF3300"/>
                </a:solidFill>
                <a:latin typeface="Tahoma" charset="0"/>
              </a:rPr>
              <a:t>.</a:t>
            </a:r>
            <a:endParaRPr lang="en-US" sz="3200" dirty="0">
              <a:solidFill>
                <a:srgbClr val="FF3300"/>
              </a:solidFill>
              <a:latin typeface="Tahoma" charset="0"/>
            </a:endParaRPr>
          </a:p>
        </p:txBody>
      </p:sp>
      <p:graphicFrame>
        <p:nvGraphicFramePr>
          <p:cNvPr id="117763" name="Object 2"/>
          <p:cNvGraphicFramePr>
            <a:graphicFrameLocks noChangeAspect="1"/>
          </p:cNvGraphicFramePr>
          <p:nvPr/>
        </p:nvGraphicFramePr>
        <p:xfrm>
          <a:off x="0" y="0"/>
          <a:ext cx="2514600" cy="6858000"/>
        </p:xfrm>
        <a:graphic>
          <a:graphicData uri="http://schemas.openxmlformats.org/presentationml/2006/ole">
            <mc:AlternateContent xmlns:mc="http://schemas.openxmlformats.org/markup-compatibility/2006">
              <mc:Choice xmlns:v="urn:schemas-microsoft-com:vml" Requires="v">
                <p:oleObj spid="_x0000_s117778" name="Photo Editor Photo" r:id="rId4" imgW="2553056" imgH="6095238" progId="MSPhotoEd.3">
                  <p:embed/>
                </p:oleObj>
              </mc:Choice>
              <mc:Fallback>
                <p:oleObj name="Photo Editor Photo" r:id="rId4" imgW="2553056" imgH="6095238"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14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17764" name="AutoShape 9">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17765" name="Text Box 10"/>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595</a:t>
            </a:r>
          </a:p>
        </p:txBody>
      </p:sp>
    </p:spTree>
  </p:cSld>
  <p:clrMapOvr>
    <a:masterClrMapping/>
  </p:clrMapOvr>
  <p:transition xmlns:p14="http://schemas.microsoft.com/office/powerpoint/2010/main" advClick="0">
    <p:wipe dir="d"/>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pPr eaLnBrk="1" hangingPunct="1"/>
            <a:r>
              <a:rPr lang="en-US" b="1">
                <a:solidFill>
                  <a:srgbClr val="996633"/>
                </a:solidFill>
                <a:latin typeface="Tahoma" charset="0"/>
                <a:cs typeface="Geneva" charset="0"/>
              </a:rPr>
              <a:t>Câu tóm tắt</a:t>
            </a:r>
          </a:p>
        </p:txBody>
      </p:sp>
      <p:sp>
        <p:nvSpPr>
          <p:cNvPr id="119810" name="Rectangle 3"/>
          <p:cNvSpPr>
            <a:spLocks noGrp="1" noChangeArrowheads="1"/>
          </p:cNvSpPr>
          <p:nvPr>
            <p:ph type="body" idx="1"/>
          </p:nvPr>
        </p:nvSpPr>
        <p:spPr/>
        <p:txBody>
          <a:bodyPr/>
          <a:lstStyle/>
          <a:p>
            <a:pPr marL="0" indent="0" eaLnBrk="1" hangingPunct="1">
              <a:buFont typeface="Wingdings" charset="0"/>
              <a:buNone/>
            </a:pPr>
            <a:r>
              <a:rPr lang="en-US">
                <a:solidFill>
                  <a:srgbClr val="FF3300"/>
                </a:solidFill>
                <a:latin typeface="Tahoma" charset="0"/>
                <a:cs typeface="Geneva" charset="0"/>
              </a:rPr>
              <a:t>Sự hủy diệt Ê-đôm trong tương lai gần và mọi dân tộc trong ngày của Chúa sẽ đến là sự đoán phạt của Đức Chúa Trời vì họ chống đối Giu-đa, nhưng Giu-đa có thể được an ủi với một lời hứa phước lành vì sự bảo vệ của Đức Chúa Trời trong giao ước về đất đai.</a:t>
            </a:r>
          </a:p>
        </p:txBody>
      </p:sp>
      <p:sp>
        <p:nvSpPr>
          <p:cNvPr id="119811" name="AutoShape 7">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19812" name="Text Box 8"/>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594</a:t>
            </a:r>
          </a:p>
        </p:txBody>
      </p:sp>
    </p:spTree>
  </p:cSld>
  <p:clrMapOvr>
    <a:masterClrMapping/>
  </p:clrMapOvr>
  <p:transition xmlns:p14="http://schemas.microsoft.com/office/powerpoint/2010/main" advClick="0">
    <p:zoom/>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xfrm>
            <a:off x="685800" y="304800"/>
            <a:ext cx="7772400" cy="838200"/>
          </a:xfrm>
        </p:spPr>
        <p:txBody>
          <a:bodyPr/>
          <a:lstStyle/>
          <a:p>
            <a:pPr eaLnBrk="1" hangingPunct="1"/>
            <a:r>
              <a:rPr lang="en-US" b="1">
                <a:solidFill>
                  <a:srgbClr val="996633"/>
                </a:solidFill>
                <a:latin typeface="Tahoma" charset="0"/>
                <a:cs typeface="Geneva" charset="0"/>
              </a:rPr>
              <a:t>Áp dụng</a:t>
            </a:r>
          </a:p>
        </p:txBody>
      </p:sp>
      <p:sp>
        <p:nvSpPr>
          <p:cNvPr id="121858" name="Rectangle 3"/>
          <p:cNvSpPr>
            <a:spLocks noGrp="1" noChangeArrowheads="1"/>
          </p:cNvSpPr>
          <p:nvPr>
            <p:ph type="body" idx="1"/>
          </p:nvPr>
        </p:nvSpPr>
        <p:spPr>
          <a:xfrm>
            <a:off x="685800" y="1371600"/>
            <a:ext cx="7772400" cy="4953000"/>
          </a:xfrm>
        </p:spPr>
        <p:txBody>
          <a:bodyPr/>
          <a:lstStyle/>
          <a:p>
            <a:pPr eaLnBrk="1" hangingPunct="1"/>
            <a:r>
              <a:rPr lang="en-US">
                <a:latin typeface="Tahoma" charset="0"/>
                <a:cs typeface="Geneva" charset="0"/>
              </a:rPr>
              <a:t>Đức Chúa Trời đoán phạt kẻ kiêu ngạo đang tìm cách hủy diệt dân Ngài.</a:t>
            </a:r>
          </a:p>
          <a:p>
            <a:pPr eaLnBrk="1" hangingPunct="1"/>
            <a:r>
              <a:rPr lang="en-US">
                <a:solidFill>
                  <a:srgbClr val="FF3300"/>
                </a:solidFill>
                <a:latin typeface="Tahoma" charset="0"/>
                <a:cs typeface="Geneva" charset="0"/>
              </a:rPr>
              <a:t>Đức Chúa Trời </a:t>
            </a:r>
            <a:r>
              <a:rPr lang="ja-JP" altLang="en-US">
                <a:solidFill>
                  <a:srgbClr val="FF3300"/>
                </a:solidFill>
                <a:latin typeface="Tahoma" charset="0"/>
                <a:cs typeface="Geneva" charset="0"/>
              </a:rPr>
              <a:t>“</a:t>
            </a:r>
            <a:r>
              <a:rPr lang="en-US" altLang="ja-JP">
                <a:solidFill>
                  <a:srgbClr val="FF3300"/>
                </a:solidFill>
                <a:latin typeface="Tahoma" charset="0"/>
                <a:cs typeface="Geneva" charset="0"/>
              </a:rPr>
              <a:t>làm cho bạn</a:t>
            </a:r>
            <a:r>
              <a:rPr lang="ja-JP" altLang="en-US">
                <a:solidFill>
                  <a:srgbClr val="FF3300"/>
                </a:solidFill>
                <a:latin typeface="Tahoma" charset="0"/>
                <a:cs typeface="Geneva" charset="0"/>
              </a:rPr>
              <a:t>”</a:t>
            </a:r>
            <a:r>
              <a:rPr lang="en-US" altLang="ja-JP">
                <a:solidFill>
                  <a:srgbClr val="FF3300"/>
                </a:solidFill>
                <a:latin typeface="Tahoma" charset="0"/>
                <a:cs typeface="Geneva" charset="0"/>
              </a:rPr>
              <a:t> như bạn đã </a:t>
            </a:r>
            <a:r>
              <a:rPr lang="ja-JP" altLang="en-US">
                <a:solidFill>
                  <a:srgbClr val="FF3300"/>
                </a:solidFill>
                <a:latin typeface="Tahoma" charset="0"/>
                <a:cs typeface="Geneva" charset="0"/>
              </a:rPr>
              <a:t>“</a:t>
            </a:r>
            <a:r>
              <a:rPr lang="en-US" altLang="ja-JP">
                <a:solidFill>
                  <a:srgbClr val="FF3300"/>
                </a:solidFill>
                <a:latin typeface="Tahoma" charset="0"/>
                <a:cs typeface="Geneva" charset="0"/>
              </a:rPr>
              <a:t>làm cho người khác</a:t>
            </a:r>
            <a:r>
              <a:rPr lang="ja-JP" altLang="en-US">
                <a:solidFill>
                  <a:srgbClr val="FF3300"/>
                </a:solidFill>
                <a:latin typeface="Tahoma" charset="0"/>
                <a:cs typeface="Geneva" charset="0"/>
              </a:rPr>
              <a:t>”</a:t>
            </a:r>
            <a:r>
              <a:rPr lang="en-US" altLang="ja-JP">
                <a:solidFill>
                  <a:srgbClr val="FF3300"/>
                </a:solidFill>
                <a:latin typeface="Tahoma" charset="0"/>
                <a:cs typeface="Geneva" charset="0"/>
              </a:rPr>
              <a:t> (c. 15).</a:t>
            </a:r>
          </a:p>
          <a:p>
            <a:pPr eaLnBrk="1" hangingPunct="1"/>
            <a:r>
              <a:rPr lang="en-US">
                <a:latin typeface="Tahoma" charset="0"/>
                <a:cs typeface="Geneva" charset="0"/>
              </a:rPr>
              <a:t>Kết quả và số phận cuối cùng của Ê-đôm là số phận cuối cùng của người gian ác – sự chết.</a:t>
            </a:r>
          </a:p>
          <a:p>
            <a:pPr eaLnBrk="1" hangingPunct="1"/>
            <a:r>
              <a:rPr lang="en-US">
                <a:solidFill>
                  <a:srgbClr val="FF3300"/>
                </a:solidFill>
                <a:latin typeface="Tahoma" charset="0"/>
                <a:cs typeface="Geneva" charset="0"/>
              </a:rPr>
              <a:t>Kết quả vả phần thưởng cuối cùng của dân Đức Chúa Trời là đời sống dư dật.</a:t>
            </a:r>
          </a:p>
        </p:txBody>
      </p:sp>
      <p:sp>
        <p:nvSpPr>
          <p:cNvPr id="121859" name="AutoShape 8">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21860" name="Text Box 9"/>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594</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8721" name="Picture 2" descr="C:\My Documents\My Pictures\Scenery\Lava.jpg"/>
          <p:cNvPicPr>
            <a:picLocks noChangeAspect="1" noChangeArrowheads="1"/>
          </p:cNvPicPr>
          <p:nvPr/>
        </p:nvPicPr>
        <p:blipFill>
          <a:blip r:embed="rId2">
            <a:extLst>
              <a:ext uri="{28A0092B-C50C-407E-A947-70E740481C1C}">
                <a14:useLocalDpi xmlns:a14="http://schemas.microsoft.com/office/drawing/2010/main" val="0"/>
              </a:ext>
            </a:extLst>
          </a:blip>
          <a:srcRect t="24831" b="12245"/>
          <a:stretch>
            <a:fillRect/>
          </a:stretch>
        </p:blipFill>
        <p:spPr bwMode="auto">
          <a:xfrm>
            <a:off x="-39688" y="-38100"/>
            <a:ext cx="9336088"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03" name="Text Box 3"/>
          <p:cNvSpPr txBox="1">
            <a:spLocks noChangeArrowheads="1"/>
          </p:cNvSpPr>
          <p:nvPr/>
        </p:nvSpPr>
        <p:spPr bwMode="auto">
          <a:xfrm>
            <a:off x="914400" y="914400"/>
            <a:ext cx="7391400" cy="2530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4000" b="1" i="1" dirty="0">
                <a:solidFill>
                  <a:srgbClr val="FFFFFF"/>
                </a:solidFill>
                <a:cs typeface="Arial" charset="0"/>
              </a:rPr>
              <a:t>The L</a:t>
            </a:r>
            <a:r>
              <a:rPr lang="en-US" sz="3600" b="1" i="1" dirty="0">
                <a:solidFill>
                  <a:srgbClr val="FFFFFF"/>
                </a:solidFill>
                <a:cs typeface="Arial" charset="0"/>
              </a:rPr>
              <a:t>ORD</a:t>
            </a:r>
            <a:r>
              <a:rPr lang="en-US" sz="4000" b="1" i="1" dirty="0">
                <a:solidFill>
                  <a:srgbClr val="FFFFFF"/>
                </a:solidFill>
                <a:cs typeface="Arial" charset="0"/>
              </a:rPr>
              <a:t> detests all the proud of heart. Be sure of this: They will not go unpunished. </a:t>
            </a:r>
          </a:p>
          <a:p>
            <a:pPr algn="ctr">
              <a:defRPr/>
            </a:pPr>
            <a:endParaRPr lang="en-US" sz="4000" b="1" i="1" dirty="0">
              <a:solidFill>
                <a:srgbClr val="FFFFFF"/>
              </a:solidFill>
            </a:endParaRPr>
          </a:p>
        </p:txBody>
      </p:sp>
      <p:sp>
        <p:nvSpPr>
          <p:cNvPr id="870404"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200" b="1">
                <a:solidFill>
                  <a:srgbClr val="FFFFFF"/>
                </a:solidFill>
              </a:rPr>
              <a:t>Proverbs 16:5 (NIV)</a:t>
            </a:r>
            <a:endParaRPr lang="en-US" sz="3200" b="1">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403822657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745" name="Picture 2" descr="C:\My Documents\My Pictures\Scenery\Lava.jpg"/>
          <p:cNvPicPr>
            <a:picLocks noChangeAspect="1" noChangeArrowheads="1"/>
          </p:cNvPicPr>
          <p:nvPr/>
        </p:nvPicPr>
        <p:blipFill>
          <a:blip r:embed="rId2">
            <a:extLst>
              <a:ext uri="{28A0092B-C50C-407E-A947-70E740481C1C}">
                <a14:useLocalDpi xmlns:a14="http://schemas.microsoft.com/office/drawing/2010/main" val="0"/>
              </a:ext>
            </a:extLst>
          </a:blip>
          <a:srcRect t="24831" b="12245"/>
          <a:stretch>
            <a:fillRect/>
          </a:stretch>
        </p:blipFill>
        <p:spPr bwMode="auto">
          <a:xfrm>
            <a:off x="-39688" y="-38100"/>
            <a:ext cx="9336088"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8115" name="Text Box 3"/>
          <p:cNvSpPr txBox="1">
            <a:spLocks noChangeArrowheads="1"/>
          </p:cNvSpPr>
          <p:nvPr/>
        </p:nvSpPr>
        <p:spPr bwMode="auto">
          <a:xfrm>
            <a:off x="914400" y="914400"/>
            <a:ext cx="7391400" cy="2530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4000" b="1" i="1">
                <a:solidFill>
                  <a:srgbClr val="FFFFFF"/>
                </a:solidFill>
                <a:cs typeface="Arial" charset="0"/>
              </a:rPr>
              <a:t>Pride goes before destruction, </a:t>
            </a:r>
          </a:p>
          <a:p>
            <a:pPr>
              <a:defRPr/>
            </a:pPr>
            <a:r>
              <a:rPr lang="en-US" sz="4000" b="1" i="1">
                <a:solidFill>
                  <a:srgbClr val="FFFFFF"/>
                </a:solidFill>
                <a:cs typeface="Arial" charset="0"/>
              </a:rPr>
              <a:t>a haughty spirit before a fall. </a:t>
            </a:r>
          </a:p>
          <a:p>
            <a:pPr algn="ctr">
              <a:defRPr/>
            </a:pPr>
            <a:endParaRPr lang="en-US" sz="4000" b="1" i="1">
              <a:solidFill>
                <a:srgbClr val="FFFFFF"/>
              </a:solidFill>
              <a:cs typeface="Arial" charset="0"/>
            </a:endParaRPr>
          </a:p>
          <a:p>
            <a:pPr algn="ctr">
              <a:defRPr/>
            </a:pPr>
            <a:endParaRPr lang="en-US" sz="4000" b="1" i="1">
              <a:solidFill>
                <a:srgbClr val="FFFFFF"/>
              </a:solidFill>
            </a:endParaRPr>
          </a:p>
        </p:txBody>
      </p:sp>
      <p:sp>
        <p:nvSpPr>
          <p:cNvPr id="858116"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200" b="1">
                <a:solidFill>
                  <a:srgbClr val="FFFFFF"/>
                </a:solidFill>
              </a:rPr>
              <a:t>Proverbs 16:18 (NIV)</a:t>
            </a:r>
            <a:endParaRPr lang="en-US" sz="3200" b="1">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202283010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0769" name="Picture 2" descr="C:\My Documents\My Pictures\Scenery\Lava.jpg"/>
          <p:cNvPicPr>
            <a:picLocks noChangeAspect="1" noChangeArrowheads="1"/>
          </p:cNvPicPr>
          <p:nvPr/>
        </p:nvPicPr>
        <p:blipFill>
          <a:blip r:embed="rId2">
            <a:extLst>
              <a:ext uri="{28A0092B-C50C-407E-A947-70E740481C1C}">
                <a14:useLocalDpi xmlns:a14="http://schemas.microsoft.com/office/drawing/2010/main" val="0"/>
              </a:ext>
            </a:extLst>
          </a:blip>
          <a:srcRect t="24831" b="12245"/>
          <a:stretch>
            <a:fillRect/>
          </a:stretch>
        </p:blipFill>
        <p:spPr bwMode="auto">
          <a:xfrm>
            <a:off x="-39688" y="-38100"/>
            <a:ext cx="9336088"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63" name="Text Box 3"/>
          <p:cNvSpPr txBox="1">
            <a:spLocks noChangeArrowheads="1"/>
          </p:cNvSpPr>
          <p:nvPr/>
        </p:nvSpPr>
        <p:spPr bwMode="auto">
          <a:xfrm>
            <a:off x="914400" y="914400"/>
            <a:ext cx="7391400" cy="2530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4000" b="1" i="1" dirty="0">
                <a:solidFill>
                  <a:srgbClr val="FFFFFF"/>
                </a:solidFill>
                <a:cs typeface="Arial" charset="0"/>
              </a:rPr>
              <a:t>The L</a:t>
            </a:r>
            <a:r>
              <a:rPr lang="en-US" sz="3600" b="1" i="1" dirty="0">
                <a:solidFill>
                  <a:srgbClr val="FFFFFF"/>
                </a:solidFill>
                <a:cs typeface="Arial" charset="0"/>
              </a:rPr>
              <a:t>ORD</a:t>
            </a:r>
            <a:r>
              <a:rPr lang="en-US" sz="4000" b="1" i="1" dirty="0">
                <a:solidFill>
                  <a:srgbClr val="FFFFFF"/>
                </a:solidFill>
                <a:cs typeface="Arial" charset="0"/>
              </a:rPr>
              <a:t> Almighty has a day in store for all the proud and lofty, for all that is exalted (and they will be humbled), </a:t>
            </a:r>
          </a:p>
        </p:txBody>
      </p:sp>
      <p:sp>
        <p:nvSpPr>
          <p:cNvPr id="860164"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200" b="1">
                <a:solidFill>
                  <a:srgbClr val="FFFFFF"/>
                </a:solidFill>
              </a:rPr>
              <a:t>Isaiah 2:12 (NIV)</a:t>
            </a:r>
            <a:endParaRPr lang="en-US" sz="3200" b="1">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140024068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1793" name="Picture 2" descr="C:\My Documents\My Pictures\Scenery\Lava.jpg"/>
          <p:cNvPicPr>
            <a:picLocks noChangeAspect="1" noChangeArrowheads="1"/>
          </p:cNvPicPr>
          <p:nvPr/>
        </p:nvPicPr>
        <p:blipFill>
          <a:blip r:embed="rId2">
            <a:extLst>
              <a:ext uri="{28A0092B-C50C-407E-A947-70E740481C1C}">
                <a14:useLocalDpi xmlns:a14="http://schemas.microsoft.com/office/drawing/2010/main" val="0"/>
              </a:ext>
            </a:extLst>
          </a:blip>
          <a:srcRect t="24831" b="12245"/>
          <a:stretch>
            <a:fillRect/>
          </a:stretch>
        </p:blipFill>
        <p:spPr bwMode="auto">
          <a:xfrm>
            <a:off x="-39688" y="-38100"/>
            <a:ext cx="9336088"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1187" name="Text Box 3"/>
          <p:cNvSpPr txBox="1">
            <a:spLocks noChangeArrowheads="1"/>
          </p:cNvSpPr>
          <p:nvPr/>
        </p:nvSpPr>
        <p:spPr bwMode="auto">
          <a:xfrm>
            <a:off x="914400" y="914400"/>
            <a:ext cx="7391400" cy="1920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4000" b="1" i="1" dirty="0">
                <a:solidFill>
                  <a:srgbClr val="FFFFFF"/>
                </a:solidFill>
                <a:cs typeface="Arial" charset="0"/>
              </a:rPr>
              <a:t>For whoever exalts himself will be humbled, and whoever humbles himself will be exalted. </a:t>
            </a:r>
          </a:p>
        </p:txBody>
      </p:sp>
      <p:sp>
        <p:nvSpPr>
          <p:cNvPr id="861188"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200" b="1">
                <a:solidFill>
                  <a:srgbClr val="FFFFFF"/>
                </a:solidFill>
              </a:rPr>
              <a:t>Matthew 23:12 (NIV)</a:t>
            </a:r>
            <a:endParaRPr lang="en-US" sz="3200" b="1">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3202084731"/>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2817" name="Picture 1026" descr="C:\My Documents\My Pictures\Scenery\Lava.jpg"/>
          <p:cNvPicPr>
            <a:picLocks noChangeAspect="1" noChangeArrowheads="1"/>
          </p:cNvPicPr>
          <p:nvPr/>
        </p:nvPicPr>
        <p:blipFill>
          <a:blip r:embed="rId2">
            <a:extLst>
              <a:ext uri="{28A0092B-C50C-407E-A947-70E740481C1C}">
                <a14:useLocalDpi xmlns:a14="http://schemas.microsoft.com/office/drawing/2010/main" val="0"/>
              </a:ext>
            </a:extLst>
          </a:blip>
          <a:srcRect t="24831" b="12245"/>
          <a:stretch>
            <a:fillRect/>
          </a:stretch>
        </p:blipFill>
        <p:spPr bwMode="auto">
          <a:xfrm>
            <a:off x="-39688" y="-38100"/>
            <a:ext cx="9336088"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9139" name="Text Box 1027"/>
          <p:cNvSpPr txBox="1">
            <a:spLocks noChangeArrowheads="1"/>
          </p:cNvSpPr>
          <p:nvPr/>
        </p:nvSpPr>
        <p:spPr bwMode="auto">
          <a:xfrm>
            <a:off x="914400" y="914400"/>
            <a:ext cx="7391400" cy="2530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4000" b="1" i="1" dirty="0">
                <a:solidFill>
                  <a:srgbClr val="FFFFFF"/>
                </a:solidFill>
                <a:cs typeface="Arial" charset="0"/>
              </a:rPr>
              <a:t>But he gives us more grace. That is why Scripture says: </a:t>
            </a:r>
            <a:r>
              <a:rPr lang="en-US" altLang="ja-JP" sz="4000" b="1" i="1" dirty="0">
                <a:solidFill>
                  <a:srgbClr val="FFFFFF"/>
                </a:solidFill>
                <a:cs typeface="Arial" charset="0"/>
              </a:rPr>
              <a:t>"</a:t>
            </a:r>
            <a:r>
              <a:rPr lang="en-US" sz="4000" b="1" i="1" dirty="0">
                <a:solidFill>
                  <a:srgbClr val="FFFFFF"/>
                </a:solidFill>
                <a:cs typeface="Arial" charset="0"/>
              </a:rPr>
              <a:t>God     </a:t>
            </a:r>
          </a:p>
          <a:p>
            <a:pPr>
              <a:defRPr/>
            </a:pPr>
            <a:r>
              <a:rPr lang="en-US" sz="4000" b="1" i="1" dirty="0">
                <a:solidFill>
                  <a:srgbClr val="FFFFFF"/>
                </a:solidFill>
                <a:cs typeface="Arial" charset="0"/>
              </a:rPr>
              <a:t>opposes the proud but gives grace to the humble.</a:t>
            </a:r>
            <a:r>
              <a:rPr lang="en-US" altLang="ja-JP" sz="4000" b="1" i="1" dirty="0">
                <a:solidFill>
                  <a:srgbClr val="FFFFFF"/>
                </a:solidFill>
                <a:cs typeface="Arial" charset="0"/>
              </a:rPr>
              <a:t>"</a:t>
            </a:r>
            <a:r>
              <a:rPr lang="en-US" sz="4000" b="1" i="1" dirty="0">
                <a:solidFill>
                  <a:srgbClr val="FFFFFF"/>
                </a:solidFill>
                <a:cs typeface="Arial" charset="0"/>
              </a:rPr>
              <a:t> </a:t>
            </a:r>
          </a:p>
        </p:txBody>
      </p:sp>
      <p:sp>
        <p:nvSpPr>
          <p:cNvPr id="859140" name="Text Box 1028"/>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200" b="1">
                <a:solidFill>
                  <a:srgbClr val="FFFFFF"/>
                </a:solidFill>
              </a:rPr>
              <a:t>James 4:6 (NIV)</a:t>
            </a:r>
            <a:endParaRPr lang="en-US" sz="3200" b="1">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368679672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41" name="Picture 2" descr="C:\My Documents\My Pictures\Scenery\Lava.jpg"/>
          <p:cNvPicPr>
            <a:picLocks noChangeAspect="1" noChangeArrowheads="1"/>
          </p:cNvPicPr>
          <p:nvPr/>
        </p:nvPicPr>
        <p:blipFill>
          <a:blip r:embed="rId2">
            <a:extLst>
              <a:ext uri="{28A0092B-C50C-407E-A947-70E740481C1C}">
                <a14:useLocalDpi xmlns:a14="http://schemas.microsoft.com/office/drawing/2010/main" val="0"/>
              </a:ext>
            </a:extLst>
          </a:blip>
          <a:srcRect t="24831" b="12245"/>
          <a:stretch>
            <a:fillRect/>
          </a:stretch>
        </p:blipFill>
        <p:spPr bwMode="auto">
          <a:xfrm>
            <a:off x="-39688" y="-38100"/>
            <a:ext cx="9336088"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2211" name="Text Box 3"/>
          <p:cNvSpPr txBox="1">
            <a:spLocks noChangeArrowheads="1"/>
          </p:cNvSpPr>
          <p:nvPr/>
        </p:nvSpPr>
        <p:spPr bwMode="auto">
          <a:xfrm>
            <a:off x="914400" y="914400"/>
            <a:ext cx="7391400" cy="1920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4000" b="1" i="1" dirty="0">
                <a:solidFill>
                  <a:srgbClr val="FFFFFF"/>
                </a:solidFill>
                <a:cs typeface="Arial" charset="0"/>
              </a:rPr>
              <a:t>Humble yourselves, therefore, under God</a:t>
            </a:r>
            <a:r>
              <a:rPr lang="fr-FR" altLang="ja-JP" sz="4000" b="1" i="1" dirty="0">
                <a:solidFill>
                  <a:srgbClr val="FFFFFF"/>
                </a:solidFill>
                <a:cs typeface="Arial" charset="0"/>
              </a:rPr>
              <a:t>'</a:t>
            </a:r>
            <a:r>
              <a:rPr lang="en-US" sz="4000" b="1" i="1" dirty="0">
                <a:solidFill>
                  <a:srgbClr val="FFFFFF"/>
                </a:solidFill>
                <a:cs typeface="Arial" charset="0"/>
              </a:rPr>
              <a:t>s mighty hand, that he may lift you up in due time. </a:t>
            </a:r>
          </a:p>
        </p:txBody>
      </p:sp>
      <p:sp>
        <p:nvSpPr>
          <p:cNvPr id="862212"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200" b="1">
                <a:solidFill>
                  <a:srgbClr val="FFFFFF"/>
                </a:solidFill>
              </a:rPr>
              <a:t>1 Peter 5:6 (NIV)</a:t>
            </a:r>
            <a:endParaRPr lang="en-US" sz="3200" b="1">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357213949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152400" y="0"/>
            <a:ext cx="3581400" cy="838200"/>
          </a:xfrm>
        </p:spPr>
        <p:txBody>
          <a:bodyPr/>
          <a:lstStyle/>
          <a:p>
            <a:pPr eaLnBrk="1" hangingPunct="1"/>
            <a:r>
              <a:rPr lang="en-US" b="1">
                <a:solidFill>
                  <a:srgbClr val="996633"/>
                </a:solidFill>
                <a:latin typeface="Times New Roman" charset="0"/>
                <a:cs typeface="Geneva" charset="0"/>
              </a:rPr>
              <a:t>Câu 1-14</a:t>
            </a:r>
          </a:p>
        </p:txBody>
      </p:sp>
      <p:sp>
        <p:nvSpPr>
          <p:cNvPr id="123906" name="Rectangle 3"/>
          <p:cNvSpPr>
            <a:spLocks noGrp="1" noChangeArrowheads="1"/>
          </p:cNvSpPr>
          <p:nvPr>
            <p:ph type="body" idx="1"/>
          </p:nvPr>
        </p:nvSpPr>
        <p:spPr>
          <a:xfrm>
            <a:off x="990600" y="914400"/>
            <a:ext cx="7467600" cy="2286000"/>
          </a:xfrm>
        </p:spPr>
        <p:txBody>
          <a:bodyPr/>
          <a:lstStyle/>
          <a:p>
            <a:pPr marL="0" indent="0" eaLnBrk="1" hangingPunct="1">
              <a:buFont typeface="Wingdings" charset="0"/>
              <a:buNone/>
            </a:pPr>
            <a:r>
              <a:rPr lang="en-US">
                <a:latin typeface="Tahoma" charset="0"/>
                <a:cs typeface="Geneva" charset="0"/>
              </a:rPr>
              <a:t>Qua Áp-đa Chúa mô tả tương lai hủy diệt của Ê-đôm vì làm điều bất công với Giu-đa để an ủi Giu-đa vể bàn tay bảo vệ của Ngài.</a:t>
            </a:r>
          </a:p>
        </p:txBody>
      </p:sp>
      <p:sp>
        <p:nvSpPr>
          <p:cNvPr id="123907" name="AutoShape 5">
            <a:hlinkClick r:id="rId3" action="ppaction://hlinksldjump" highlightClick="1"/>
          </p:cNvPr>
          <p:cNvSpPr>
            <a:spLocks noChangeArrowheads="1"/>
          </p:cNvSpPr>
          <p:nvPr/>
        </p:nvSpPr>
        <p:spPr bwMode="auto">
          <a:xfrm>
            <a:off x="8382000" y="6324600"/>
            <a:ext cx="762000" cy="533400"/>
          </a:xfrm>
          <a:prstGeom prst="actionButtonBackPrevious">
            <a:avLst/>
          </a:prstGeom>
          <a:solidFill>
            <a:schemeClr val="accent1"/>
          </a:solidFill>
          <a:ln w="9525">
            <a:solidFill>
              <a:schemeClr val="tx1"/>
            </a:solidFill>
            <a:miter lim="800000"/>
            <a:headEnd/>
            <a:tailEnd/>
          </a:ln>
        </p:spPr>
        <p:txBody>
          <a:bodyPr wrap="none" anchor="ctr"/>
          <a:lstStyle/>
          <a:p>
            <a:endParaRPr lang="en-US"/>
          </a:p>
        </p:txBody>
      </p:sp>
      <p:sp>
        <p:nvSpPr>
          <p:cNvPr id="123908" name="Rectangle 6"/>
          <p:cNvSpPr>
            <a:spLocks noChangeArrowheads="1"/>
          </p:cNvSpPr>
          <p:nvPr/>
        </p:nvSpPr>
        <p:spPr bwMode="auto">
          <a:xfrm>
            <a:off x="0" y="30480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b="1">
                <a:solidFill>
                  <a:srgbClr val="FF3300"/>
                </a:solidFill>
              </a:rPr>
              <a:t>Câu 15-21</a:t>
            </a:r>
          </a:p>
        </p:txBody>
      </p:sp>
      <p:sp>
        <p:nvSpPr>
          <p:cNvPr id="123909" name="Rectangle 7"/>
          <p:cNvSpPr>
            <a:spLocks noChangeArrowheads="1"/>
          </p:cNvSpPr>
          <p:nvPr/>
        </p:nvSpPr>
        <p:spPr bwMode="auto">
          <a:xfrm>
            <a:off x="914400" y="3886200"/>
            <a:ext cx="7467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sz="2900">
                <a:solidFill>
                  <a:srgbClr val="6600CC"/>
                </a:solidFill>
                <a:latin typeface="Tahoma" charset="0"/>
              </a:rPr>
              <a:t>Áp-đia mô tả ngày của Chúa là sự đoán phạt của Đức Chúa Trời trên các dân tộc thời kỳ cuối  cùng, là kẻ đã ức hiếp Giu-đa nhưng phước lành của Ngài trên Giu-đa để an ủi dân Ngài bằng sự thành tín của Ngài đối với giao ước Pa-lét-tin.</a:t>
            </a:r>
          </a:p>
        </p:txBody>
      </p:sp>
      <p:sp>
        <p:nvSpPr>
          <p:cNvPr id="123910" name="AutoShape 8">
            <a:hlinkClick r:id="rId3" action="ppaction://hlinksldjump" highlightClick="1"/>
            <a:hlinkHover r:id="rId3" action="ppaction://hlinksldjump"/>
          </p:cNvPr>
          <p:cNvSpPr>
            <a:spLocks noChangeArrowheads="1"/>
          </p:cNvSpPr>
          <p:nvPr/>
        </p:nvSpPr>
        <p:spPr bwMode="auto">
          <a:xfrm>
            <a:off x="3581400" y="3200400"/>
            <a:ext cx="4267200" cy="457200"/>
          </a:xfrm>
          <a:prstGeom prst="actionButtonDocumen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3911" name="AutoShape 9">
            <a:hlinkClick r:id="rId3" action="ppaction://hlinksldjump" highlightClick="1"/>
            <a:hlinkHover r:id="rId3" action="ppaction://hlinksldjump"/>
          </p:cNvPr>
          <p:cNvSpPr>
            <a:spLocks noChangeArrowheads="1"/>
          </p:cNvSpPr>
          <p:nvPr/>
        </p:nvSpPr>
        <p:spPr bwMode="auto">
          <a:xfrm>
            <a:off x="3810000" y="304800"/>
            <a:ext cx="4267200" cy="457200"/>
          </a:xfrm>
          <a:prstGeom prst="actionButtonDocumen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3912" name="Text Box 10"/>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597</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519113" y="536575"/>
            <a:ext cx="8594725" cy="769938"/>
          </a:xfrm>
        </p:spPr>
        <p:txBody>
          <a:bodyPr/>
          <a:lstStyle/>
          <a:p>
            <a:pPr eaLnBrk="1" hangingPunct="1"/>
            <a:r>
              <a:rPr lang="en-US" sz="4400" b="1">
                <a:latin typeface="Comic Sans MS" charset="0"/>
              </a:rPr>
              <a:t>The Prophetic Message</a:t>
            </a:r>
          </a:p>
        </p:txBody>
      </p:sp>
      <p:sp>
        <p:nvSpPr>
          <p:cNvPr id="12291" name="Rectangle 3"/>
          <p:cNvSpPr>
            <a:spLocks noGrp="1" noChangeArrowheads="1"/>
          </p:cNvSpPr>
          <p:nvPr>
            <p:ph type="body" idx="1"/>
          </p:nvPr>
        </p:nvSpPr>
        <p:spPr/>
        <p:txBody>
          <a:bodyPr/>
          <a:lstStyle/>
          <a:p>
            <a:pPr eaLnBrk="1" hangingPunct="1"/>
            <a:r>
              <a:rPr lang="en-US" b="1">
                <a:latin typeface="Comic Sans MS" charset="0"/>
              </a:rPr>
              <a:t>Forth-telling vs Fore-telling</a:t>
            </a:r>
          </a:p>
          <a:p>
            <a:pPr eaLnBrk="1" hangingPunct="1"/>
            <a:r>
              <a:rPr lang="en-US" b="1">
                <a:latin typeface="Comic Sans MS" charset="0"/>
              </a:rPr>
              <a:t>Prophets served mainly as covenant enforcers</a:t>
            </a:r>
          </a:p>
          <a:p>
            <a:pPr eaLnBrk="1" hangingPunct="1"/>
            <a:r>
              <a:rPr lang="en-US" b="1">
                <a:latin typeface="Comic Sans MS" charset="0"/>
              </a:rPr>
              <a:t>The Mosaic law formed the basis of their teachings</a:t>
            </a:r>
          </a:p>
          <a:p>
            <a:pPr eaLnBrk="1" hangingPunct="1"/>
            <a:r>
              <a:rPr lang="en-US" b="1">
                <a:latin typeface="Comic Sans MS" charset="0"/>
              </a:rPr>
              <a:t>The prophets were no push-overs. They went against the tide to preach the word of Yahweh to a rebellious nation.</a:t>
            </a: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438</a:t>
            </a:r>
          </a:p>
        </p:txBody>
      </p:sp>
    </p:spTree>
    <p:extLst>
      <p:ext uri="{BB962C8B-B14F-4D97-AF65-F5344CB8AC3E}">
        <p14:creationId xmlns:p14="http://schemas.microsoft.com/office/powerpoint/2010/main" val="2345759789"/>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762000" y="0"/>
            <a:ext cx="7772400" cy="1143000"/>
          </a:xfrm>
        </p:spPr>
        <p:txBody>
          <a:bodyPr/>
          <a:lstStyle/>
          <a:p>
            <a:pPr eaLnBrk="1" hangingPunct="1"/>
            <a:r>
              <a:rPr lang="en-US">
                <a:solidFill>
                  <a:srgbClr val="996633"/>
                </a:solidFill>
                <a:latin typeface="Tahoma" charset="0"/>
                <a:cs typeface="Geneva" charset="0"/>
              </a:rPr>
              <a:t>Thần học</a:t>
            </a:r>
          </a:p>
        </p:txBody>
      </p:sp>
      <p:sp>
        <p:nvSpPr>
          <p:cNvPr id="125954" name="Rectangle 3"/>
          <p:cNvSpPr>
            <a:spLocks noGrp="1" noChangeArrowheads="1"/>
          </p:cNvSpPr>
          <p:nvPr>
            <p:ph type="body" idx="1"/>
          </p:nvPr>
        </p:nvSpPr>
        <p:spPr>
          <a:xfrm>
            <a:off x="304800" y="990600"/>
            <a:ext cx="8458200" cy="5410200"/>
          </a:xfrm>
        </p:spPr>
        <p:txBody>
          <a:bodyPr/>
          <a:lstStyle/>
          <a:p>
            <a:pPr algn="just" eaLnBrk="1" hangingPunct="1"/>
            <a:r>
              <a:rPr lang="en-US" sz="2800">
                <a:solidFill>
                  <a:srgbClr val="6600CC"/>
                </a:solidFill>
                <a:latin typeface="Tahoma" charset="0"/>
                <a:cs typeface="Geneva" charset="0"/>
              </a:rPr>
              <a:t>Đem hy vọng cho dân Đức Chúa Trời:  Áp-đia cho dân sự niềm hy vọng cụ thể trong việc ông công bố sự thất trận của kẻ thù lâu năm là Ê-đôm.</a:t>
            </a:r>
          </a:p>
          <a:p>
            <a:pPr lvl="1" algn="just" eaLnBrk="1" hangingPunct="1"/>
            <a:r>
              <a:rPr lang="en-US" sz="2400">
                <a:latin typeface="Tahoma" charset="0"/>
                <a:ea typeface="Geneva" charset="0"/>
              </a:rPr>
              <a:t>Giu-đa có thể chắc chắn rằng sự công bình của Đức Chúa Trời trong việc Ê-đôm sẽ bị hạ xuống.</a:t>
            </a:r>
          </a:p>
          <a:p>
            <a:pPr lvl="1" algn="just" eaLnBrk="1" hangingPunct="1"/>
            <a:r>
              <a:rPr lang="en-US" sz="2400">
                <a:latin typeface="Tahoma" charset="0"/>
                <a:ea typeface="Geneva" charset="0"/>
              </a:rPr>
              <a:t>Đức Chúa Trời không quên dân của Ngài.</a:t>
            </a:r>
          </a:p>
          <a:p>
            <a:pPr algn="just" eaLnBrk="1" hangingPunct="1">
              <a:buFontTx/>
              <a:buChar char="•"/>
            </a:pPr>
            <a:r>
              <a:rPr lang="en-US" sz="2800">
                <a:solidFill>
                  <a:srgbClr val="FF3300"/>
                </a:solidFill>
                <a:latin typeface="Tahoma" charset="0"/>
                <a:cs typeface="Geneva" charset="0"/>
              </a:rPr>
              <a:t>Đức Chúa Trời là công bình và thành tín với giao ước của Ngài với Israel.</a:t>
            </a:r>
          </a:p>
          <a:p>
            <a:pPr algn="just" eaLnBrk="1" hangingPunct="1">
              <a:buFontTx/>
              <a:buChar char="•"/>
            </a:pPr>
            <a:r>
              <a:rPr lang="en-US" sz="2800">
                <a:solidFill>
                  <a:srgbClr val="6600CC"/>
                </a:solidFill>
                <a:latin typeface="Tahoma" charset="0"/>
                <a:cs typeface="Times New Roman" charset="0"/>
              </a:rPr>
              <a:t>Ê-đôm đại diện cho những người chống đối mục đích của Chúa</a:t>
            </a:r>
            <a:r>
              <a:rPr lang="en-US" sz="2000">
                <a:solidFill>
                  <a:srgbClr val="6600CC"/>
                </a:solidFill>
                <a:latin typeface="Tahoma" charset="0"/>
                <a:cs typeface="Times New Roman" charset="0"/>
              </a:rPr>
              <a:t>.  </a:t>
            </a:r>
            <a:r>
              <a:rPr lang="en-US" sz="2800">
                <a:solidFill>
                  <a:srgbClr val="6600CC"/>
                </a:solidFill>
                <a:latin typeface="Tahoma" charset="0"/>
                <a:cs typeface="Times New Roman" charset="0"/>
              </a:rPr>
              <a:t>Điều mà Áp-đia nói về Ê-đôm áp dụng cho bất kỳ dân tộc nào tự đặt mình vào chổ chống lại Đức Chúa Trời và dân của Ngài.</a:t>
            </a:r>
          </a:p>
        </p:txBody>
      </p:sp>
      <p:sp>
        <p:nvSpPr>
          <p:cNvPr id="125955" name="AutoShape 6">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25956" name="Text Box 7"/>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597</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4932363" y="739775"/>
            <a:ext cx="3384550" cy="1752600"/>
          </a:xfrm>
        </p:spPr>
        <p:txBody>
          <a:bodyPr/>
          <a:lstStyle/>
          <a:p>
            <a:pPr eaLnBrk="1" hangingPunct="1"/>
            <a:r>
              <a:rPr lang="en-US">
                <a:solidFill>
                  <a:srgbClr val="996633"/>
                </a:solidFill>
                <a:latin typeface="Tahoma" charset="0"/>
                <a:cs typeface="Geneva" charset="0"/>
              </a:rPr>
              <a:t>Hoàn cảnh địa lý</a:t>
            </a:r>
          </a:p>
        </p:txBody>
      </p:sp>
      <p:graphicFrame>
        <p:nvGraphicFramePr>
          <p:cNvPr id="128002"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spid="_x0000_s128023" name="Photo Editor Photo" r:id="rId4" imgW="5133333" imgH="8097380" progId="MSPhotoEd.3">
                  <p:embed/>
                </p:oleObj>
              </mc:Choice>
              <mc:Fallback>
                <p:oleObj name="Photo Editor Photo" r:id="rId4" imgW="5133333" imgH="8097380"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003" name="AutoShape 4">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chemeClr val="accent1"/>
                </a:solidFill>
              </a:rPr>
              <a:t>Edom</a:t>
            </a:r>
          </a:p>
        </p:txBody>
      </p:sp>
      <p:sp>
        <p:nvSpPr>
          <p:cNvPr id="128005" name="Text Box 6"/>
          <p:cNvSpPr txBox="1">
            <a:spLocks noChangeArrowheads="1"/>
          </p:cNvSpPr>
          <p:nvPr/>
        </p:nvSpPr>
        <p:spPr bwMode="auto">
          <a:xfrm>
            <a:off x="8305800" y="76200"/>
            <a:ext cx="8112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444</a:t>
            </a:r>
          </a:p>
          <a:p>
            <a:pPr eaLnBrk="1" hangingPunct="1"/>
            <a:r>
              <a:rPr lang="en-US" b="1"/>
              <a:t>598d</a:t>
            </a: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chemeClr val="accent1"/>
                </a:solidFill>
              </a:rPr>
              <a:t>Esau</a:t>
            </a: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p>
        </p:txBody>
      </p:sp>
      <p:sp>
        <p:nvSpPr>
          <p:cNvPr id="104457"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chemeClr val="accent1"/>
                </a:solidFill>
              </a:rPr>
              <a:t>Israel</a:t>
            </a: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chemeClr val="accent1"/>
                </a:solidFill>
              </a:rPr>
              <a:t>Jacob</a:t>
            </a: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ctrTitle"/>
          </p:nvPr>
        </p:nvSpPr>
        <p:spPr>
          <a:xfrm>
            <a:off x="4648200" y="0"/>
            <a:ext cx="3352800" cy="4572000"/>
          </a:xfrm>
        </p:spPr>
        <p:txBody>
          <a:bodyPr/>
          <a:lstStyle/>
          <a:p>
            <a:pPr eaLnBrk="1" hangingPunct="1"/>
            <a:r>
              <a:rPr lang="en-US" sz="4800" b="1">
                <a:latin typeface="Times New Roman" charset="0"/>
                <a:cs typeface="Geneva" charset="0"/>
              </a:rPr>
              <a:t>National Geographic has several articles on Petra back to 1907</a:t>
            </a:r>
            <a:endParaRPr lang="en-US">
              <a:latin typeface="Times New Roman" charset="0"/>
              <a:cs typeface="Geneva" charset="0"/>
            </a:endParaRPr>
          </a:p>
        </p:txBody>
      </p:sp>
      <p:sp>
        <p:nvSpPr>
          <p:cNvPr id="130050" name="Rectangle 3"/>
          <p:cNvSpPr>
            <a:spLocks noGrp="1" noChangeArrowheads="1"/>
          </p:cNvSpPr>
          <p:nvPr>
            <p:ph type="subTitle" idx="1"/>
          </p:nvPr>
        </p:nvSpPr>
        <p:spPr>
          <a:xfrm rot="10800000" flipV="1">
            <a:off x="5029200" y="6248400"/>
            <a:ext cx="3810000" cy="609600"/>
          </a:xfrm>
        </p:spPr>
        <p:txBody>
          <a:bodyPr/>
          <a:lstStyle/>
          <a:p>
            <a:pPr eaLnBrk="1" hangingPunct="1">
              <a:buFont typeface="Wingdings" charset="0"/>
              <a:buNone/>
            </a:pPr>
            <a:r>
              <a:rPr lang="en-US">
                <a:latin typeface="Times New Roman" charset="0"/>
                <a:cs typeface="Geneva" charset="0"/>
              </a:rPr>
              <a:t>Here</a:t>
            </a:r>
            <a:r>
              <a:rPr lang="ja-JP" altLang="en-US">
                <a:latin typeface="Times New Roman" charset="0"/>
                <a:cs typeface="Geneva" charset="0"/>
              </a:rPr>
              <a:t>’</a:t>
            </a:r>
            <a:r>
              <a:rPr lang="en-US" altLang="ja-JP">
                <a:latin typeface="Times New Roman" charset="0"/>
                <a:cs typeface="Geneva" charset="0"/>
              </a:rPr>
              <a:t>s Dec. 1998</a:t>
            </a:r>
            <a:endParaRPr lang="en-US">
              <a:latin typeface="Times New Roman" charset="0"/>
              <a:cs typeface="Geneva" charset="0"/>
            </a:endParaRPr>
          </a:p>
        </p:txBody>
      </p:sp>
      <p:pic>
        <p:nvPicPr>
          <p:cNvPr id="130051" name="Picture 4" descr="298LC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2475">
            <a:off x="0" y="-273050"/>
            <a:ext cx="4718050" cy="71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ctrTitle"/>
          </p:nvPr>
        </p:nvSpPr>
        <p:spPr/>
        <p:txBody>
          <a:bodyPr/>
          <a:lstStyle/>
          <a:p>
            <a:pPr eaLnBrk="1" hangingPunct="1"/>
            <a:r>
              <a:rPr lang="en-US">
                <a:latin typeface="Times New Roman" charset="0"/>
                <a:cs typeface="Geneva" charset="0"/>
              </a:rPr>
              <a:t>Petra Article Front Page</a:t>
            </a:r>
          </a:p>
        </p:txBody>
      </p:sp>
      <p:sp>
        <p:nvSpPr>
          <p:cNvPr id="132098"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cs typeface="Geneva" charset="0"/>
            </a:endParaRPr>
          </a:p>
        </p:txBody>
      </p:sp>
      <p:pic>
        <p:nvPicPr>
          <p:cNvPr id="132099" name="Picture 4" descr="ArticleIntro"/>
          <p:cNvPicPr>
            <a:picLocks noChangeAspect="1" noChangeArrowheads="1"/>
          </p:cNvPicPr>
          <p:nvPr/>
        </p:nvPicPr>
        <p:blipFill>
          <a:blip r:embed="rId3">
            <a:extLst>
              <a:ext uri="{28A0092B-C50C-407E-A947-70E740481C1C}">
                <a14:useLocalDpi xmlns:a14="http://schemas.microsoft.com/office/drawing/2010/main" val="0"/>
              </a:ext>
            </a:extLst>
          </a:blip>
          <a:srcRect b="507"/>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descr="Monasteryby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6" name="Picture 5" descr="MonasterybyAir"/>
          <p:cNvPicPr>
            <a:picLocks noChangeAspect="1" noChangeArrowheads="1"/>
          </p:cNvPicPr>
          <p:nvPr/>
        </p:nvPicPr>
        <p:blipFill>
          <a:blip r:embed="rId4">
            <a:extLst>
              <a:ext uri="{28A0092B-C50C-407E-A947-70E740481C1C}">
                <a14:useLocalDpi xmlns:a14="http://schemas.microsoft.com/office/drawing/2010/main" val="0"/>
              </a:ext>
            </a:extLst>
          </a:blip>
          <a:srcRect r="50833"/>
          <a:stretch>
            <a:fillRect/>
          </a:stretch>
        </p:blipFill>
        <p:spPr bwMode="auto">
          <a:xfrm>
            <a:off x="152400" y="0"/>
            <a:ext cx="44958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2"/>
          <p:cNvSpPr>
            <a:spLocks noGrp="1" noChangeArrowheads="1"/>
          </p:cNvSpPr>
          <p:nvPr>
            <p:ph type="title"/>
          </p:nvPr>
        </p:nvSpPr>
        <p:spPr>
          <a:xfrm>
            <a:off x="0" y="6172200"/>
            <a:ext cx="9144000" cy="685800"/>
          </a:xfrm>
          <a:solidFill>
            <a:srgbClr val="FFFFFF"/>
          </a:solidFill>
        </p:spPr>
        <p:txBody>
          <a:bodyPr/>
          <a:lstStyle/>
          <a:p>
            <a:pPr eaLnBrk="1" hangingPunct="1"/>
            <a:r>
              <a:rPr lang="en-US" sz="3200">
                <a:latin typeface="Tahoma" charset="0"/>
                <a:cs typeface="Geneva" charset="0"/>
              </a:rPr>
              <a:t>Tưởng tượng sống trong địa thế như vầy</a:t>
            </a:r>
            <a:r>
              <a:rPr lang="en-US" sz="3600">
                <a:latin typeface="Times New Roman" charset="0"/>
                <a:cs typeface="Geneva" charset="0"/>
              </a:rPr>
              <a:t>!</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4" descr="Siq"/>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9775"/>
          <a:stretch>
            <a:fillRect/>
          </a:stretch>
        </p:blipFill>
        <p:spPr>
          <a:xfrm>
            <a:off x="0" y="-41275"/>
            <a:ext cx="9144000" cy="6975475"/>
          </a:xfrm>
          <a:noFill/>
        </p:spPr>
      </p:pic>
      <p:sp>
        <p:nvSpPr>
          <p:cNvPr id="39941" name="Rectangle 5"/>
          <p:cNvSpPr>
            <a:spLocks noGrp="1" noChangeArrowheads="1"/>
          </p:cNvSpPr>
          <p:nvPr>
            <p:ph type="title"/>
          </p:nvPr>
        </p:nvSpPr>
        <p:spPr>
          <a:xfrm>
            <a:off x="-76200" y="152400"/>
            <a:ext cx="4038600" cy="1143000"/>
          </a:xfrm>
          <a:solidFill>
            <a:schemeClr val="tx1"/>
          </a:solidFill>
        </p:spPr>
        <p:txBody>
          <a:bodyPr/>
          <a:lstStyle/>
          <a:p>
            <a:pPr eaLnBrk="1" hangingPunct="1"/>
            <a:r>
              <a:rPr lang="en-US" sz="4800" b="1">
                <a:solidFill>
                  <a:schemeClr val="accent1"/>
                </a:solidFill>
                <a:latin typeface="Times New Roman" charset="0"/>
                <a:cs typeface="Geneva" charset="0"/>
              </a:rPr>
              <a:t>The Siq </a:t>
            </a:r>
            <a:br>
              <a:rPr lang="en-US" sz="4800" b="1">
                <a:solidFill>
                  <a:schemeClr val="accent1"/>
                </a:solidFill>
                <a:latin typeface="Times New Roman" charset="0"/>
                <a:cs typeface="Geneva" charset="0"/>
              </a:rPr>
            </a:br>
            <a:r>
              <a:rPr lang="en-US" sz="3200" b="1">
                <a:solidFill>
                  <a:schemeClr val="accent1"/>
                </a:solidFill>
                <a:latin typeface="Times New Roman" charset="0"/>
                <a:cs typeface="Geneva" charset="0"/>
              </a:rPr>
              <a:t>(pronounced </a:t>
            </a:r>
            <a:r>
              <a:rPr lang="ja-JP" altLang="en-US" sz="3200" b="1">
                <a:solidFill>
                  <a:schemeClr val="accent1"/>
                </a:solidFill>
                <a:latin typeface="Times New Roman" charset="0"/>
                <a:cs typeface="Geneva" charset="0"/>
              </a:rPr>
              <a:t>“</a:t>
            </a:r>
            <a:r>
              <a:rPr lang="en-US" altLang="ja-JP" sz="3200" b="1">
                <a:solidFill>
                  <a:schemeClr val="accent1"/>
                </a:solidFill>
                <a:latin typeface="Times New Roman" charset="0"/>
                <a:cs typeface="Geneva" charset="0"/>
              </a:rPr>
              <a:t>seek</a:t>
            </a:r>
            <a:r>
              <a:rPr lang="ja-JP" altLang="en-US" sz="3200" b="1">
                <a:solidFill>
                  <a:schemeClr val="accent1"/>
                </a:solidFill>
                <a:latin typeface="Times New Roman" charset="0"/>
                <a:cs typeface="Geneva" charset="0"/>
              </a:rPr>
              <a:t>”</a:t>
            </a:r>
            <a:r>
              <a:rPr lang="en-US" altLang="ja-JP" sz="3200" b="1">
                <a:solidFill>
                  <a:schemeClr val="accent1"/>
                </a:solidFill>
                <a:latin typeface="Times New Roman" charset="0"/>
                <a:cs typeface="Geneva" charset="0"/>
              </a:rPr>
              <a:t>)</a:t>
            </a:r>
            <a:endParaRPr lang="en-US" sz="3200" b="1">
              <a:solidFill>
                <a:schemeClr val="accent1"/>
              </a:solidFill>
              <a:latin typeface="Times New Roman" charset="0"/>
              <a:cs typeface="Geneva" charset="0"/>
            </a:endParaRPr>
          </a:p>
        </p:txBody>
      </p:sp>
      <p:sp>
        <p:nvSpPr>
          <p:cNvPr id="39943" name="Rectangle 7"/>
          <p:cNvSpPr>
            <a:spLocks noChangeArrowheads="1"/>
          </p:cNvSpPr>
          <p:nvPr/>
        </p:nvSpPr>
        <p:spPr bwMode="auto">
          <a:xfrm>
            <a:off x="0" y="1676400"/>
            <a:ext cx="3962400" cy="198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b="1">
                <a:solidFill>
                  <a:schemeClr val="accent1"/>
                </a:solidFill>
                <a:latin typeface="Tahoma" charset="0"/>
              </a:rPr>
              <a:t>Lối vào duy nhất của Petra</a:t>
            </a:r>
            <a:endParaRPr lang="en-US" b="1">
              <a:solidFill>
                <a:schemeClr val="accent1"/>
              </a:solidFill>
              <a:latin typeface="Tahoma"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66667"/>
            </a:avLst>
          </a:prstGeom>
          <a:solidFill>
            <a:srgbClr val="0033CC"/>
          </a:solidFill>
          <a:ln w="9525">
            <a:solidFill>
              <a:schemeClr val="tx1"/>
            </a:solidFill>
            <a:miter lim="800000"/>
            <a:headEnd/>
            <a:tailEnd/>
          </a:ln>
        </p:spPr>
        <p:txBody>
          <a:bodyPr wrap="none" anchor="ctr"/>
          <a:lstStyle/>
          <a:p>
            <a:pPr algn="ctr"/>
            <a:r>
              <a:rPr lang="en-US" sz="3600" b="1">
                <a:solidFill>
                  <a:schemeClr val="accent1"/>
                </a:solidFill>
              </a:rPr>
              <a:t>Water Course</a:t>
            </a:r>
          </a:p>
        </p:txBody>
      </p:sp>
      <p:sp>
        <p:nvSpPr>
          <p:cNvPr id="136197" name="Text Box 9"/>
          <p:cNvSpPr txBox="1">
            <a:spLocks noChangeArrowheads="1"/>
          </p:cNvSpPr>
          <p:nvPr/>
        </p:nvSpPr>
        <p:spPr bwMode="auto">
          <a:xfrm>
            <a:off x="8305800" y="76200"/>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598c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4" descr="Mosaic"/>
          <p:cNvPicPr>
            <a:picLocks noChangeAspect="1" noChangeArrowheads="1"/>
          </p:cNvPicPr>
          <p:nvPr/>
        </p:nvPicPr>
        <p:blipFill>
          <a:blip r:embed="rId3">
            <a:extLst>
              <a:ext uri="{28A0092B-C50C-407E-A947-70E740481C1C}">
                <a14:useLocalDpi xmlns:a14="http://schemas.microsoft.com/office/drawing/2010/main" val="0"/>
              </a:ext>
            </a:extLst>
          </a:blip>
          <a:srcRect l="39999" b="45416"/>
          <a:stretch>
            <a:fillRect/>
          </a:stretch>
        </p:blipFill>
        <p:spPr bwMode="auto">
          <a:xfrm>
            <a:off x="0" y="990600"/>
            <a:ext cx="58674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Rectangle 2"/>
          <p:cNvSpPr>
            <a:spLocks noGrp="1" noChangeArrowheads="1"/>
          </p:cNvSpPr>
          <p:nvPr>
            <p:ph type="title"/>
          </p:nvPr>
        </p:nvSpPr>
        <p:spPr>
          <a:xfrm>
            <a:off x="0" y="6096000"/>
            <a:ext cx="9144000" cy="762000"/>
          </a:xfrm>
          <a:solidFill>
            <a:srgbClr val="FFFFFF"/>
          </a:solidFill>
        </p:spPr>
        <p:txBody>
          <a:bodyPr/>
          <a:lstStyle/>
          <a:p>
            <a:pPr eaLnBrk="1" hangingPunct="1"/>
            <a:r>
              <a:rPr lang="en-US" sz="3200">
                <a:latin typeface="Tahoma" charset="0"/>
                <a:cs typeface="Geneva" charset="0"/>
              </a:rPr>
              <a:t>Những kênh dẫn nước bị chôn vùi hàng thế kỷ</a:t>
            </a:r>
          </a:p>
        </p:txBody>
      </p:sp>
      <p:pic>
        <p:nvPicPr>
          <p:cNvPr id="138243" name="Picture 5" descr="Mosaic"/>
          <p:cNvPicPr>
            <a:picLocks noChangeAspect="1" noChangeArrowheads="1"/>
          </p:cNvPicPr>
          <p:nvPr/>
        </p:nvPicPr>
        <p:blipFill>
          <a:blip r:embed="rId3">
            <a:extLst>
              <a:ext uri="{28A0092B-C50C-407E-A947-70E740481C1C}">
                <a14:useLocalDpi xmlns:a14="http://schemas.microsoft.com/office/drawing/2010/main" val="0"/>
              </a:ext>
            </a:extLst>
          </a:blip>
          <a:srcRect l="50908" b="45416"/>
          <a:stretch>
            <a:fillRect/>
          </a:stretch>
        </p:blipFill>
        <p:spPr bwMode="auto">
          <a:xfrm>
            <a:off x="914400" y="990600"/>
            <a:ext cx="48006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5"/>
          <p:cNvSpPr>
            <a:spLocks noGrp="1" noChangeArrowheads="1"/>
          </p:cNvSpPr>
          <p:nvPr>
            <p:ph type="title"/>
          </p:nvPr>
        </p:nvSpPr>
        <p:spPr>
          <a:xfrm>
            <a:off x="4038600" y="5791200"/>
            <a:ext cx="3810000" cy="1143000"/>
          </a:xfrm>
        </p:spPr>
        <p:txBody>
          <a:bodyPr/>
          <a:lstStyle/>
          <a:p>
            <a:pPr eaLnBrk="1" hangingPunct="1"/>
            <a:r>
              <a:rPr lang="en-US" sz="3600">
                <a:solidFill>
                  <a:schemeClr val="tx1"/>
                </a:solidFill>
                <a:latin typeface="Tahoma" charset="0"/>
                <a:cs typeface="Geneva" charset="0"/>
              </a:rPr>
              <a:t>Lối ra khỏi Siq</a:t>
            </a:r>
          </a:p>
        </p:txBody>
      </p:sp>
      <p:pic>
        <p:nvPicPr>
          <p:cNvPr id="140290" name="Picture 4" descr="Siq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44444" r="52646"/>
          <a:stretch>
            <a:fillRect/>
          </a:stretch>
        </p:blipFill>
        <p:spPr>
          <a:xfrm>
            <a:off x="0" y="-76200"/>
            <a:ext cx="4318000" cy="7162800"/>
          </a:xfrm>
          <a:noFill/>
        </p:spPr>
      </p:pic>
      <p:sp>
        <p:nvSpPr>
          <p:cNvPr id="140291" name="Text Box 7"/>
          <p:cNvSpPr txBox="1">
            <a:spLocks noChangeArrowheads="1"/>
          </p:cNvSpPr>
          <p:nvPr/>
        </p:nvSpPr>
        <p:spPr bwMode="auto">
          <a:xfrm>
            <a:off x="8305800" y="76200"/>
            <a:ext cx="81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tx2"/>
                </a:solidFill>
              </a:rPr>
              <a:t>598b</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p:txBody>
          <a:bodyPr/>
          <a:lstStyle/>
          <a:p>
            <a:pPr eaLnBrk="1" hangingPunct="1"/>
            <a:r>
              <a:rPr lang="en-US">
                <a:latin typeface="Times New Roman" charset="0"/>
                <a:cs typeface="Geneva" charset="0"/>
              </a:rPr>
              <a:t>Dark Siq Exit</a:t>
            </a:r>
          </a:p>
        </p:txBody>
      </p:sp>
      <p:sp>
        <p:nvSpPr>
          <p:cNvPr id="142338" name="Rectangle 3"/>
          <p:cNvSpPr>
            <a:spLocks noGrp="1" noChangeArrowheads="1"/>
          </p:cNvSpPr>
          <p:nvPr>
            <p:ph type="body" idx="1"/>
          </p:nvPr>
        </p:nvSpPr>
        <p:spPr/>
        <p:txBody>
          <a:bodyPr/>
          <a:lstStyle/>
          <a:p>
            <a:pPr eaLnBrk="1" hangingPunct="1"/>
            <a:endParaRPr lang="en-US">
              <a:latin typeface="Times New Roman" charset="0"/>
              <a:cs typeface="Geneva" charset="0"/>
            </a:endParaRPr>
          </a:p>
        </p:txBody>
      </p:sp>
      <p:pic>
        <p:nvPicPr>
          <p:cNvPr id="142339" name="Picture 4" descr="SiqEx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0"/>
            <a:ext cx="91440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6" descr="Petra_Kazneh4_tb_n031901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Rectangle 2"/>
          <p:cNvSpPr>
            <a:spLocks noGrp="1" noChangeArrowheads="1"/>
          </p:cNvSpPr>
          <p:nvPr>
            <p:ph type="title"/>
          </p:nvPr>
        </p:nvSpPr>
        <p:spPr>
          <a:xfrm>
            <a:off x="0" y="5715000"/>
            <a:ext cx="4038600" cy="1143000"/>
          </a:xfrm>
        </p:spPr>
        <p:txBody>
          <a:bodyPr/>
          <a:lstStyle/>
          <a:p>
            <a:pPr eaLnBrk="1" hangingPunct="1"/>
            <a:r>
              <a:rPr lang="en-US" sz="4800" b="1">
                <a:solidFill>
                  <a:srgbClr val="FFFFFF"/>
                </a:solidFill>
                <a:latin typeface="Tahoma" charset="0"/>
                <a:cs typeface="Geneva" charset="0"/>
              </a:rPr>
              <a:t>Kho Báu</a:t>
            </a:r>
          </a:p>
        </p:txBody>
      </p:sp>
      <p:sp>
        <p:nvSpPr>
          <p:cNvPr id="144387" name="Text Box 7"/>
          <p:cNvSpPr txBox="1">
            <a:spLocks noChangeArrowheads="1"/>
          </p:cNvSpPr>
          <p:nvPr/>
        </p:nvSpPr>
        <p:spPr bwMode="auto">
          <a:xfrm>
            <a:off x="8305800" y="76200"/>
            <a:ext cx="811213" cy="457200"/>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598b</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1617" name="Rectangle 2"/>
          <p:cNvSpPr>
            <a:spLocks noChangeArrowheads="1"/>
          </p:cNvSpPr>
          <p:nvPr/>
        </p:nvSpPr>
        <p:spPr bwMode="auto">
          <a:xfrm>
            <a:off x="519113" y="536575"/>
            <a:ext cx="85947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4400" b="1">
                <a:solidFill>
                  <a:srgbClr val="000000"/>
                </a:solidFill>
                <a:latin typeface="Comic Sans MS" charset="0"/>
              </a:rPr>
              <a:t>The Prophetic Message</a:t>
            </a:r>
          </a:p>
        </p:txBody>
      </p:sp>
      <p:sp>
        <p:nvSpPr>
          <p:cNvPr id="38915" name="Rectangle 3"/>
          <p:cNvSpPr>
            <a:spLocks noGrp="1" noChangeArrowheads="1"/>
          </p:cNvSpPr>
          <p:nvPr>
            <p:ph type="body" idx="1"/>
          </p:nvPr>
        </p:nvSpPr>
        <p:spPr>
          <a:xfrm>
            <a:off x="900113" y="2057400"/>
            <a:ext cx="8243887" cy="4540250"/>
          </a:xfrm>
        </p:spPr>
        <p:txBody>
          <a:bodyPr/>
          <a:lstStyle/>
          <a:p>
            <a:pPr eaLnBrk="1" hangingPunct="1"/>
            <a:r>
              <a:rPr lang="en-US" b="1">
                <a:latin typeface="Comic Sans MS" charset="0"/>
              </a:rPr>
              <a:t>A major concern posed by the prophets was idolatry.</a:t>
            </a:r>
          </a:p>
          <a:p>
            <a:pPr eaLnBrk="1" hangingPunct="1"/>
            <a:r>
              <a:rPr lang="en-US" b="1">
                <a:latin typeface="Comic Sans MS" charset="0"/>
              </a:rPr>
              <a:t>But that was not the only concern addressed.  In many places, the prophets demonstrated social and economic concerns. </a:t>
            </a:r>
          </a:p>
          <a:p>
            <a:pPr eaLnBrk="1" hangingPunct="1"/>
            <a:r>
              <a:rPr lang="en-US" b="1">
                <a:latin typeface="Comic Sans MS" charset="0"/>
              </a:rPr>
              <a:t>They spoke pronouncements of judgments to steer the nation away from the curses.</a:t>
            </a:r>
          </a:p>
        </p:txBody>
      </p:sp>
      <p:sp>
        <p:nvSpPr>
          <p:cNvPr id="111619" name="Rectangle 4"/>
          <p:cNvSpPr>
            <a:spLocks noGrp="1" noChangeArrowheads="1"/>
          </p:cNvSpPr>
          <p:nvPr>
            <p:ph type="title"/>
          </p:nvPr>
        </p:nvSpPr>
        <p:spPr>
          <a:xfrm>
            <a:off x="519113" y="536575"/>
            <a:ext cx="8594725" cy="769938"/>
          </a:xfrm>
        </p:spPr>
        <p:txBody>
          <a:bodyPr/>
          <a:lstStyle/>
          <a:p>
            <a:pPr eaLnBrk="1" hangingPunct="1"/>
            <a:r>
              <a:rPr lang="en-US" sz="4400" b="1">
                <a:latin typeface="Comic Sans MS" charset="0"/>
              </a:rPr>
              <a:t>The Prophetic Message</a:t>
            </a:r>
          </a:p>
        </p:txBody>
      </p:sp>
    </p:spTree>
    <p:extLst>
      <p:ext uri="{BB962C8B-B14F-4D97-AF65-F5344CB8AC3E}">
        <p14:creationId xmlns:p14="http://schemas.microsoft.com/office/powerpoint/2010/main" val="3594734705"/>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4" descr="AtopTreas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p:cNvSpPr>
            <a:spLocks noGrp="1" noChangeArrowheads="1"/>
          </p:cNvSpPr>
          <p:nvPr>
            <p:ph type="ctrTitle"/>
          </p:nvPr>
        </p:nvSpPr>
        <p:spPr>
          <a:xfrm>
            <a:off x="0" y="6019800"/>
            <a:ext cx="9144000" cy="838200"/>
          </a:xfrm>
          <a:solidFill>
            <a:srgbClr val="FFFFFF"/>
          </a:solidFill>
        </p:spPr>
        <p:txBody>
          <a:bodyPr/>
          <a:lstStyle/>
          <a:p>
            <a:pPr eaLnBrk="1" hangingPunct="1"/>
            <a:r>
              <a:rPr lang="en-US">
                <a:latin typeface="Tahoma" charset="0"/>
                <a:cs typeface="Geneva" charset="0"/>
              </a:rPr>
              <a:t>Trên đỉnh của kho báu</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ctrTitle"/>
          </p:nvPr>
        </p:nvSpPr>
        <p:spPr>
          <a:xfrm>
            <a:off x="0" y="2438400"/>
            <a:ext cx="4419600" cy="4038600"/>
          </a:xfrm>
        </p:spPr>
        <p:txBody>
          <a:bodyPr/>
          <a:lstStyle/>
          <a:p>
            <a:pPr eaLnBrk="1" hangingPunct="1"/>
            <a:r>
              <a:rPr lang="en-US" sz="4000">
                <a:latin typeface="Tahoma" charset="0"/>
                <a:cs typeface="Geneva" charset="0"/>
              </a:rPr>
              <a:t>Các kỹ sư Nê-bát thu thập tài tình lượng nước mưa chỉ 6 inch (15 cm) mỗi năm.</a:t>
            </a:r>
          </a:p>
        </p:txBody>
      </p:sp>
      <p:pic>
        <p:nvPicPr>
          <p:cNvPr id="148482" name="Picture 4" descr="Waterw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113" y="0"/>
            <a:ext cx="4560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om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0" name="Picture 5" descr="Tombs"/>
          <p:cNvPicPr>
            <a:picLocks noChangeAspect="1" noChangeArrowheads="1"/>
          </p:cNvPicPr>
          <p:nvPr/>
        </p:nvPicPr>
        <p:blipFill>
          <a:blip r:embed="rId3">
            <a:extLst>
              <a:ext uri="{28A0092B-C50C-407E-A947-70E740481C1C}">
                <a14:useLocalDpi xmlns:a14="http://schemas.microsoft.com/office/drawing/2010/main" val="0"/>
              </a:ext>
            </a:extLst>
          </a:blip>
          <a:srcRect l="50833"/>
          <a:stretch>
            <a:fillRect/>
          </a:stretch>
        </p:blipFill>
        <p:spPr bwMode="auto">
          <a:xfrm>
            <a:off x="449580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tangle 2"/>
          <p:cNvSpPr>
            <a:spLocks noGrp="1" noChangeArrowheads="1"/>
          </p:cNvSpPr>
          <p:nvPr>
            <p:ph type="title"/>
          </p:nvPr>
        </p:nvSpPr>
        <p:spPr>
          <a:xfrm>
            <a:off x="0" y="6019800"/>
            <a:ext cx="9144000" cy="838200"/>
          </a:xfrm>
          <a:solidFill>
            <a:srgbClr val="FFFFFF"/>
          </a:solidFill>
        </p:spPr>
        <p:txBody>
          <a:bodyPr/>
          <a:lstStyle/>
          <a:p>
            <a:pPr eaLnBrk="1" hangingPunct="1"/>
            <a:r>
              <a:rPr lang="en-US" sz="2400">
                <a:latin typeface="Tahoma" charset="0"/>
                <a:cs typeface="Geneva" charset="0"/>
              </a:rPr>
              <a:t>Mộ của người Nê-bát phía đông của trung tâm thành phố</a:t>
            </a:r>
            <a:endParaRPr lang="en-US" sz="2800">
              <a:latin typeface="Tahoma" charset="0"/>
              <a:cs typeface="Geneva" charset="0"/>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Mosaic"/>
          <p:cNvPicPr>
            <a:picLocks noChangeAspect="1" noChangeArrowheads="1"/>
          </p:cNvPicPr>
          <p:nvPr/>
        </p:nvPicPr>
        <p:blipFill>
          <a:blip r:embed="rId3">
            <a:extLst>
              <a:ext uri="{28A0092B-C50C-407E-A947-70E740481C1C}">
                <a14:useLocalDpi xmlns:a14="http://schemas.microsoft.com/office/drawing/2010/main" val="0"/>
              </a:ext>
            </a:extLst>
          </a:blip>
          <a:srcRect t="4456" r="63333" b="62126"/>
          <a:stretch>
            <a:fillRect/>
          </a:stretch>
        </p:blipFill>
        <p:spPr bwMode="auto">
          <a:xfrm>
            <a:off x="838200" y="2514600"/>
            <a:ext cx="472440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8" name="Rectangle 3"/>
          <p:cNvSpPr>
            <a:spLocks noGrp="1" noChangeArrowheads="1"/>
          </p:cNvSpPr>
          <p:nvPr>
            <p:ph type="title"/>
          </p:nvPr>
        </p:nvSpPr>
        <p:spPr>
          <a:xfrm>
            <a:off x="0" y="914400"/>
            <a:ext cx="6400800" cy="1371600"/>
          </a:xfrm>
        </p:spPr>
        <p:txBody>
          <a:bodyPr/>
          <a:lstStyle/>
          <a:p>
            <a:pPr eaLnBrk="1" hangingPunct="1"/>
            <a:r>
              <a:rPr lang="en-US">
                <a:latin typeface="Times New Roman" charset="0"/>
                <a:cs typeface="Geneva" charset="0"/>
              </a:rPr>
              <a:t>Byzantine Church Mosaic (5th century)</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descr="Siq000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0559" t="16240" r="4991" b="54700"/>
          <a:stretch>
            <a:fillRect/>
          </a:stretch>
        </p:blipFill>
        <p:spPr>
          <a:xfrm>
            <a:off x="0" y="-41275"/>
            <a:ext cx="9144000" cy="6899275"/>
          </a:xfrm>
          <a:noFill/>
        </p:spPr>
      </p:pic>
      <p:sp>
        <p:nvSpPr>
          <p:cNvPr id="44037" name="Rectangle 5"/>
          <p:cNvSpPr>
            <a:spLocks noGrp="1" noChangeArrowheads="1"/>
          </p:cNvSpPr>
          <p:nvPr>
            <p:ph type="title"/>
          </p:nvPr>
        </p:nvSpPr>
        <p:spPr>
          <a:xfrm>
            <a:off x="0" y="-63500"/>
            <a:ext cx="9144000" cy="1908175"/>
          </a:xfrm>
          <a:gradFill rotWithShape="1">
            <a:gsLst>
              <a:gs pos="0">
                <a:schemeClr val="bg2">
                  <a:alpha val="10999"/>
                </a:schemeClr>
              </a:gs>
              <a:gs pos="100000">
                <a:srgbClr val="736562"/>
              </a:gs>
            </a:gsLst>
            <a:lin ang="5400000" scaled="1"/>
          </a:gradFill>
          <a:effectLst>
            <a:outerShdw blurRad="63500" dist="35921" dir="2700000" algn="ctr" rotWithShape="0">
              <a:schemeClr val="bg2">
                <a:alpha val="74997"/>
              </a:schemeClr>
            </a:outerShdw>
          </a:effectLst>
        </p:spPr>
        <p:txBody>
          <a:bodyPr/>
          <a:lstStyle/>
          <a:p>
            <a:pPr eaLnBrk="1" hangingPunct="1">
              <a:defRPr/>
            </a:pPr>
            <a:r>
              <a:rPr lang="en-US" sz="3000" i="0" dirty="0" err="1">
                <a:solidFill>
                  <a:srgbClr val="FFFFFF"/>
                </a:solidFill>
                <a:latin typeface="Tahoma" charset="0"/>
                <a:cs typeface="Geneva" charset="0"/>
              </a:rPr>
              <a:t>Hỡi</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ngươi</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là</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kẻ</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ở</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trong</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khe</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vầng</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đá</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trong</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nơi</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cao</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ngươi</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nói</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trong</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lòng</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mình</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rằng</a:t>
            </a:r>
            <a:r>
              <a:rPr lang="en-US" sz="3000" i="0" dirty="0">
                <a:solidFill>
                  <a:srgbClr val="FFFFFF"/>
                </a:solidFill>
                <a:latin typeface="Tahoma" charset="0"/>
                <a:cs typeface="Geneva" charset="0"/>
              </a:rPr>
              <a:t>: Ai </a:t>
            </a:r>
            <a:r>
              <a:rPr lang="en-US" sz="3000" i="0" dirty="0" err="1">
                <a:solidFill>
                  <a:srgbClr val="FFFFFF"/>
                </a:solidFill>
                <a:latin typeface="Tahoma" charset="0"/>
                <a:cs typeface="Geneva" charset="0"/>
              </a:rPr>
              <a:t>sẽ</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có</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thể</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xô</a:t>
            </a:r>
            <a:r>
              <a:rPr lang="en-US" sz="3000" i="0" dirty="0">
                <a:solidFill>
                  <a:srgbClr val="FFFFFF"/>
                </a:solidFill>
                <a:latin typeface="Tahoma" charset="0"/>
                <a:cs typeface="Geneva" charset="0"/>
              </a:rPr>
              <a:t> ta </a:t>
            </a:r>
            <a:r>
              <a:rPr lang="en-US" sz="3000" i="0" dirty="0" err="1">
                <a:solidFill>
                  <a:srgbClr val="FFFFFF"/>
                </a:solidFill>
                <a:latin typeface="Tahoma" charset="0"/>
                <a:cs typeface="Geneva" charset="0"/>
              </a:rPr>
              <a:t>xuống</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đất</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sự</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kiêu</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ngạo</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của</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lòng</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ngươi</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đã</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lừa</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dối</a:t>
            </a:r>
            <a:r>
              <a:rPr lang="en-US" sz="3000" i="0" dirty="0">
                <a:solidFill>
                  <a:srgbClr val="FFFFFF"/>
                </a:solidFill>
                <a:latin typeface="Tahoma" charset="0"/>
                <a:cs typeface="Geneva" charset="0"/>
              </a:rPr>
              <a:t> </a:t>
            </a:r>
            <a:r>
              <a:rPr lang="en-US" sz="3000" i="0" dirty="0" err="1">
                <a:solidFill>
                  <a:srgbClr val="FFFFFF"/>
                </a:solidFill>
                <a:latin typeface="Tahoma" charset="0"/>
                <a:cs typeface="Geneva" charset="0"/>
              </a:rPr>
              <a:t>ngươi</a:t>
            </a:r>
            <a:r>
              <a:rPr lang="en-US" sz="3000" i="0" dirty="0">
                <a:latin typeface="Times New Roman" charset="0"/>
                <a:cs typeface="Geneva" charset="0"/>
              </a:rPr>
              <a:t>.</a:t>
            </a:r>
            <a:r>
              <a:rPr lang="en-US" sz="3000" dirty="0">
                <a:latin typeface="Times New Roman" charset="0"/>
                <a:cs typeface="Geneva" charset="0"/>
              </a:rPr>
              <a:t> </a:t>
            </a:r>
            <a:r>
              <a:rPr lang="en-US" sz="3000" i="0" dirty="0">
                <a:solidFill>
                  <a:srgbClr val="FFFFFF"/>
                </a:solidFill>
                <a:latin typeface="Tahoma" charset="0"/>
                <a:cs typeface="Geneva" charset="0"/>
              </a:rPr>
              <a:t>(</a:t>
            </a:r>
            <a:r>
              <a:rPr lang="en-US" sz="3000" i="0" dirty="0" err="1">
                <a:solidFill>
                  <a:srgbClr val="FFFFFF"/>
                </a:solidFill>
                <a:latin typeface="Tahoma" charset="0"/>
                <a:cs typeface="Geneva" charset="0"/>
              </a:rPr>
              <a:t>Áp-đia</a:t>
            </a:r>
            <a:r>
              <a:rPr lang="en-US" sz="3000" i="0" dirty="0">
                <a:solidFill>
                  <a:srgbClr val="FFFFFF"/>
                </a:solidFill>
                <a:latin typeface="Tahoma" charset="0"/>
                <a:cs typeface="Geneva" charset="0"/>
              </a:rPr>
              <a:t> 3)</a:t>
            </a:r>
          </a:p>
        </p:txBody>
      </p:sp>
      <p:sp>
        <p:nvSpPr>
          <p:cNvPr id="154627" name="Text Box 7"/>
          <p:cNvSpPr txBox="1">
            <a:spLocks noChangeArrowheads="1"/>
          </p:cNvSpPr>
          <p:nvPr/>
        </p:nvSpPr>
        <p:spPr bwMode="auto">
          <a:xfrm>
            <a:off x="8367713" y="-76200"/>
            <a:ext cx="776287" cy="457200"/>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598c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682" name="Rectangle 2"/>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39683" name="Text Box 3"/>
          <p:cNvSpPr txBox="1">
            <a:spLocks noChangeArrowheads="1"/>
          </p:cNvSpPr>
          <p:nvPr/>
        </p:nvSpPr>
        <p:spPr bwMode="auto">
          <a:xfrm>
            <a:off x="685800" y="381000"/>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4000" b="1">
                <a:solidFill>
                  <a:srgbClr val="FFFFFF"/>
                </a:solidFill>
                <a:latin typeface="Arial"/>
                <a:cs typeface="Arial"/>
              </a:rPr>
              <a:t>Obadiah</a:t>
            </a:r>
          </a:p>
        </p:txBody>
      </p:sp>
      <p:sp>
        <p:nvSpPr>
          <p:cNvPr id="839684" name="Text Box 4"/>
          <p:cNvSpPr txBox="1">
            <a:spLocks noChangeArrowheads="1"/>
          </p:cNvSpPr>
          <p:nvPr/>
        </p:nvSpPr>
        <p:spPr bwMode="auto">
          <a:xfrm>
            <a:off x="228600" y="1447800"/>
            <a:ext cx="4191000" cy="4486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600" b="1" dirty="0">
                <a:solidFill>
                  <a:srgbClr val="FFFFFF"/>
                </a:solidFill>
                <a:latin typeface="Arial"/>
                <a:cs typeface="Arial"/>
              </a:rPr>
              <a:t>1 We have heard a message from the L</a:t>
            </a:r>
            <a:r>
              <a:rPr lang="en-US" sz="3200" b="1" dirty="0">
                <a:solidFill>
                  <a:srgbClr val="FFFFFF"/>
                </a:solidFill>
                <a:latin typeface="Arial"/>
                <a:cs typeface="Arial"/>
              </a:rPr>
              <a:t>ORD</a:t>
            </a:r>
            <a:r>
              <a:rPr lang="en-US" sz="3600" b="1" dirty="0">
                <a:solidFill>
                  <a:srgbClr val="FFFFFF"/>
                </a:solidFill>
                <a:latin typeface="Arial"/>
                <a:cs typeface="Arial"/>
              </a:rPr>
              <a:t>: An envoy was sent to the nations to say, </a:t>
            </a:r>
            <a:r>
              <a:rPr lang="en-US" altLang="ja-JP" sz="3600" b="1" dirty="0">
                <a:solidFill>
                  <a:srgbClr val="FFFFFF"/>
                </a:solidFill>
                <a:latin typeface="Arial"/>
                <a:cs typeface="Arial"/>
              </a:rPr>
              <a:t>"</a:t>
            </a:r>
            <a:r>
              <a:rPr lang="en-US" sz="3600" b="1" dirty="0">
                <a:solidFill>
                  <a:srgbClr val="FFFFFF"/>
                </a:solidFill>
                <a:latin typeface="Arial"/>
                <a:cs typeface="Arial"/>
              </a:rPr>
              <a:t>Rise, and let us go against her </a:t>
            </a:r>
          </a:p>
          <a:p>
            <a:pPr>
              <a:defRPr/>
            </a:pPr>
            <a:r>
              <a:rPr lang="en-US" sz="3600" b="1" dirty="0">
                <a:solidFill>
                  <a:srgbClr val="FFFFFF"/>
                </a:solidFill>
                <a:latin typeface="Arial"/>
                <a:cs typeface="Arial"/>
              </a:rPr>
              <a:t>for battle</a:t>
            </a:r>
            <a:r>
              <a:rPr lang="en-US" altLang="ja-JP" sz="3600" b="1" dirty="0">
                <a:solidFill>
                  <a:srgbClr val="FFFFFF"/>
                </a:solidFill>
                <a:latin typeface="Arial"/>
                <a:cs typeface="Arial"/>
              </a:rPr>
              <a:t>"</a:t>
            </a:r>
            <a:r>
              <a:rPr lang="en-US" sz="3600" b="1" dirty="0">
                <a:solidFill>
                  <a:srgbClr val="FFFFFF"/>
                </a:solidFill>
                <a:latin typeface="Arial"/>
                <a:cs typeface="Arial"/>
              </a:rPr>
              <a:t>— </a:t>
            </a:r>
          </a:p>
        </p:txBody>
      </p:sp>
      <p:sp>
        <p:nvSpPr>
          <p:cNvPr id="839685" name="Text Box 5"/>
          <p:cNvSpPr txBox="1">
            <a:spLocks noChangeArrowheads="1"/>
          </p:cNvSpPr>
          <p:nvPr/>
        </p:nvSpPr>
        <p:spPr bwMode="auto">
          <a:xfrm>
            <a:off x="4429125" y="1447800"/>
            <a:ext cx="4486275" cy="50784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3600" b="1" dirty="0">
                <a:solidFill>
                  <a:srgbClr val="FFFFFF"/>
                </a:solidFill>
                <a:latin typeface="Arial"/>
                <a:cs typeface="Arial"/>
              </a:rPr>
              <a:t>14 I have heard a message from the L</a:t>
            </a:r>
            <a:r>
              <a:rPr lang="en-US" sz="3200" b="1" dirty="0">
                <a:solidFill>
                  <a:srgbClr val="FFFFFF"/>
                </a:solidFill>
                <a:latin typeface="Arial"/>
                <a:cs typeface="Arial"/>
              </a:rPr>
              <a:t>ORD</a:t>
            </a:r>
            <a:r>
              <a:rPr lang="en-US" sz="3600" b="1" dirty="0">
                <a:solidFill>
                  <a:srgbClr val="FFFFFF"/>
                </a:solidFill>
                <a:latin typeface="Arial"/>
                <a:cs typeface="Arial"/>
              </a:rPr>
              <a:t>: An envoy </a:t>
            </a:r>
          </a:p>
          <a:p>
            <a:pPr algn="r">
              <a:defRPr/>
            </a:pPr>
            <a:r>
              <a:rPr lang="en-US" sz="3600" b="1" dirty="0">
                <a:solidFill>
                  <a:srgbClr val="FFFFFF"/>
                </a:solidFill>
                <a:latin typeface="Arial"/>
                <a:cs typeface="Arial"/>
              </a:rPr>
              <a:t>was sent to the </a:t>
            </a:r>
          </a:p>
          <a:p>
            <a:pPr algn="r">
              <a:defRPr/>
            </a:pPr>
            <a:r>
              <a:rPr lang="en-US" sz="3600" b="1" dirty="0">
                <a:solidFill>
                  <a:srgbClr val="FFFFFF"/>
                </a:solidFill>
                <a:latin typeface="Arial"/>
                <a:cs typeface="Arial"/>
              </a:rPr>
              <a:t>nations  to say, </a:t>
            </a:r>
          </a:p>
          <a:p>
            <a:pPr algn="r">
              <a:defRPr/>
            </a:pPr>
            <a:r>
              <a:rPr lang="en-US" altLang="ja-JP" sz="3600" b="1" dirty="0">
                <a:solidFill>
                  <a:srgbClr val="FFFFFF"/>
                </a:solidFill>
                <a:latin typeface="Arial"/>
                <a:cs typeface="Arial"/>
              </a:rPr>
              <a:t>"</a:t>
            </a:r>
            <a:r>
              <a:rPr lang="en-US" sz="3600" b="1" dirty="0">
                <a:solidFill>
                  <a:srgbClr val="FFFFFF"/>
                </a:solidFill>
                <a:latin typeface="Arial"/>
                <a:cs typeface="Arial"/>
              </a:rPr>
              <a:t>Assemble yourselves to attack it!  Rise up for battle!</a:t>
            </a:r>
            <a:r>
              <a:rPr lang="en-US" altLang="ja-JP" sz="3600" b="1" dirty="0">
                <a:solidFill>
                  <a:srgbClr val="FFFFFF"/>
                </a:solidFill>
                <a:latin typeface="Arial"/>
                <a:cs typeface="Arial"/>
              </a:rPr>
              <a:t>"</a:t>
            </a:r>
            <a:r>
              <a:rPr lang="en-US" sz="3600" b="1" dirty="0">
                <a:solidFill>
                  <a:srgbClr val="FFFFFF"/>
                </a:solidFill>
                <a:latin typeface="Arial"/>
                <a:cs typeface="Arial"/>
              </a:rPr>
              <a:t> </a:t>
            </a:r>
          </a:p>
        </p:txBody>
      </p:sp>
      <p:sp>
        <p:nvSpPr>
          <p:cNvPr id="839686" name="Line 6"/>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39687" name="Line 7"/>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39688" name="Text Box 8"/>
          <p:cNvSpPr txBox="1">
            <a:spLocks noChangeArrowheads="1"/>
          </p:cNvSpPr>
          <p:nvPr/>
        </p:nvSpPr>
        <p:spPr bwMode="auto">
          <a:xfrm>
            <a:off x="5791200" y="381000"/>
            <a:ext cx="312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4000" b="1">
                <a:solidFill>
                  <a:srgbClr val="FFFFFF"/>
                </a:solidFill>
                <a:latin typeface="Arial"/>
                <a:cs typeface="Arial"/>
              </a:rPr>
              <a:t>Jeremiah 49</a:t>
            </a:r>
          </a:p>
        </p:txBody>
      </p:sp>
    </p:spTree>
    <p:extLst>
      <p:ext uri="{BB962C8B-B14F-4D97-AF65-F5344CB8AC3E}">
        <p14:creationId xmlns:p14="http://schemas.microsoft.com/office/powerpoint/2010/main" val="19345943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0706" name="Rectangle 2"/>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0707" name="Text Box 3"/>
          <p:cNvSpPr txBox="1">
            <a:spLocks noChangeArrowheads="1"/>
          </p:cNvSpPr>
          <p:nvPr/>
        </p:nvSpPr>
        <p:spPr bwMode="auto">
          <a:xfrm>
            <a:off x="685800" y="381000"/>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4000" b="1">
                <a:solidFill>
                  <a:srgbClr val="FFFFFF"/>
                </a:solidFill>
                <a:latin typeface="Arial"/>
                <a:cs typeface="Arial"/>
              </a:rPr>
              <a:t>Obadiah</a:t>
            </a:r>
          </a:p>
        </p:txBody>
      </p:sp>
      <p:sp>
        <p:nvSpPr>
          <p:cNvPr id="840708" name="Text Box 4"/>
          <p:cNvSpPr txBox="1">
            <a:spLocks noChangeArrowheads="1"/>
          </p:cNvSpPr>
          <p:nvPr/>
        </p:nvSpPr>
        <p:spPr bwMode="auto">
          <a:xfrm>
            <a:off x="5638800" y="381000"/>
            <a:ext cx="3276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4000" b="1">
                <a:solidFill>
                  <a:srgbClr val="FFFFFF"/>
                </a:solidFill>
                <a:latin typeface="Arial"/>
                <a:cs typeface="Arial"/>
              </a:rPr>
              <a:t>Jeremiah 49</a:t>
            </a:r>
          </a:p>
        </p:txBody>
      </p:sp>
      <p:sp>
        <p:nvSpPr>
          <p:cNvPr id="840709" name="Text Box 5"/>
          <p:cNvSpPr txBox="1">
            <a:spLocks noChangeArrowheads="1"/>
          </p:cNvSpPr>
          <p:nvPr/>
        </p:nvSpPr>
        <p:spPr bwMode="auto">
          <a:xfrm>
            <a:off x="228600" y="1447800"/>
            <a:ext cx="4191000" cy="4486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600" b="1">
                <a:solidFill>
                  <a:srgbClr val="FFFFFF"/>
                </a:solidFill>
                <a:latin typeface="Arial"/>
                <a:cs typeface="Arial"/>
              </a:rPr>
              <a:t>3 The pride of </a:t>
            </a:r>
          </a:p>
          <a:p>
            <a:pPr>
              <a:defRPr/>
            </a:pPr>
            <a:r>
              <a:rPr lang="en-US" sz="3600" b="1">
                <a:solidFill>
                  <a:srgbClr val="FFFFFF"/>
                </a:solidFill>
                <a:latin typeface="Arial"/>
                <a:cs typeface="Arial"/>
              </a:rPr>
              <a:t>your heart has deceived you, </a:t>
            </a:r>
          </a:p>
          <a:p>
            <a:pPr>
              <a:defRPr/>
            </a:pPr>
            <a:r>
              <a:rPr lang="en-US" sz="3600" b="1">
                <a:solidFill>
                  <a:srgbClr val="FFFFFF"/>
                </a:solidFill>
                <a:latin typeface="Arial"/>
                <a:cs typeface="Arial"/>
              </a:rPr>
              <a:t>you who live in the clefts of the rocks and make your home on the heights, </a:t>
            </a:r>
          </a:p>
        </p:txBody>
      </p:sp>
      <p:sp>
        <p:nvSpPr>
          <p:cNvPr id="840710" name="Text Box 6"/>
          <p:cNvSpPr txBox="1">
            <a:spLocks noChangeArrowheads="1"/>
          </p:cNvSpPr>
          <p:nvPr/>
        </p:nvSpPr>
        <p:spPr bwMode="auto">
          <a:xfrm>
            <a:off x="4429125" y="1447800"/>
            <a:ext cx="4486275" cy="3937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3600" b="1">
                <a:solidFill>
                  <a:srgbClr val="FFFFFF"/>
                </a:solidFill>
                <a:latin typeface="Arial"/>
                <a:cs typeface="Arial"/>
              </a:rPr>
              <a:t>16 . . . the pride of your heart have deceived you, </a:t>
            </a:r>
          </a:p>
          <a:p>
            <a:pPr algn="r">
              <a:defRPr/>
            </a:pPr>
            <a:r>
              <a:rPr lang="en-US" sz="3600" b="1">
                <a:solidFill>
                  <a:srgbClr val="FFFFFF"/>
                </a:solidFill>
                <a:latin typeface="Arial"/>
                <a:cs typeface="Arial"/>
              </a:rPr>
              <a:t>you who live in the clefts of the rocks, who occupy the heights of the hill. </a:t>
            </a:r>
          </a:p>
        </p:txBody>
      </p:sp>
      <p:sp>
        <p:nvSpPr>
          <p:cNvPr id="840711" name="Line 7"/>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0712" name="Line 8"/>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30307885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1730" name="Rectangle 2"/>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1731" name="Text Box 3"/>
          <p:cNvSpPr txBox="1">
            <a:spLocks noChangeArrowheads="1"/>
          </p:cNvSpPr>
          <p:nvPr/>
        </p:nvSpPr>
        <p:spPr bwMode="auto">
          <a:xfrm>
            <a:off x="685800" y="381000"/>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4000" b="1">
                <a:solidFill>
                  <a:srgbClr val="FFFFFF"/>
                </a:solidFill>
                <a:latin typeface="Arial"/>
                <a:cs typeface="Arial"/>
              </a:rPr>
              <a:t>Obadiah</a:t>
            </a:r>
          </a:p>
        </p:txBody>
      </p:sp>
      <p:sp>
        <p:nvSpPr>
          <p:cNvPr id="841732" name="Text Box 4"/>
          <p:cNvSpPr txBox="1">
            <a:spLocks noChangeArrowheads="1"/>
          </p:cNvSpPr>
          <p:nvPr/>
        </p:nvSpPr>
        <p:spPr bwMode="auto">
          <a:xfrm>
            <a:off x="5791200" y="381000"/>
            <a:ext cx="312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4000" b="1">
                <a:solidFill>
                  <a:srgbClr val="FFFFFF"/>
                </a:solidFill>
                <a:latin typeface="Arial"/>
                <a:cs typeface="Arial"/>
              </a:rPr>
              <a:t>Jeremiah 49</a:t>
            </a:r>
          </a:p>
        </p:txBody>
      </p:sp>
      <p:sp>
        <p:nvSpPr>
          <p:cNvPr id="841733" name="Text Box 5"/>
          <p:cNvSpPr txBox="1">
            <a:spLocks noChangeArrowheads="1"/>
          </p:cNvSpPr>
          <p:nvPr/>
        </p:nvSpPr>
        <p:spPr bwMode="auto">
          <a:xfrm>
            <a:off x="228600" y="1447800"/>
            <a:ext cx="4191000" cy="39703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600" b="1" dirty="0">
                <a:solidFill>
                  <a:srgbClr val="FFFFFF"/>
                </a:solidFill>
                <a:latin typeface="Arial"/>
                <a:cs typeface="Arial"/>
              </a:rPr>
              <a:t>4 Though you . . . make your nest </a:t>
            </a:r>
            <a:r>
              <a:rPr lang="en-US" sz="3600" b="1" dirty="0">
                <a:solidFill>
                  <a:srgbClr val="FFFF00"/>
                </a:solidFill>
                <a:latin typeface="Arial"/>
                <a:cs typeface="Arial"/>
              </a:rPr>
              <a:t>among the stars</a:t>
            </a:r>
            <a:r>
              <a:rPr lang="en-US" sz="3600" b="1" dirty="0">
                <a:solidFill>
                  <a:srgbClr val="FFFFFF"/>
                </a:solidFill>
                <a:latin typeface="Arial"/>
                <a:cs typeface="Arial"/>
              </a:rPr>
              <a:t>, from there I will bring you down,</a:t>
            </a:r>
            <a:r>
              <a:rPr lang="en-US" altLang="ja-JP" sz="3600" b="1" dirty="0">
                <a:solidFill>
                  <a:srgbClr val="FFFFFF"/>
                </a:solidFill>
                <a:latin typeface="Arial"/>
                <a:cs typeface="Arial"/>
              </a:rPr>
              <a:t>"</a:t>
            </a:r>
            <a:r>
              <a:rPr lang="en-US" sz="3600" b="1" dirty="0">
                <a:solidFill>
                  <a:srgbClr val="FFFFFF"/>
                </a:solidFill>
                <a:latin typeface="Arial"/>
                <a:cs typeface="Arial"/>
              </a:rPr>
              <a:t> declares the L</a:t>
            </a:r>
            <a:r>
              <a:rPr lang="en-US" sz="3200" b="1" dirty="0">
                <a:solidFill>
                  <a:srgbClr val="FFFFFF"/>
                </a:solidFill>
                <a:latin typeface="Arial"/>
                <a:cs typeface="Arial"/>
              </a:rPr>
              <a:t>ORD</a:t>
            </a:r>
            <a:r>
              <a:rPr lang="en-US" sz="3600" b="1" dirty="0">
                <a:solidFill>
                  <a:srgbClr val="FFFFFF"/>
                </a:solidFill>
                <a:latin typeface="Arial"/>
                <a:cs typeface="Arial"/>
              </a:rPr>
              <a:t>. </a:t>
            </a:r>
          </a:p>
        </p:txBody>
      </p:sp>
      <p:sp>
        <p:nvSpPr>
          <p:cNvPr id="841734" name="Text Box 6"/>
          <p:cNvSpPr txBox="1">
            <a:spLocks noChangeArrowheads="1"/>
          </p:cNvSpPr>
          <p:nvPr/>
        </p:nvSpPr>
        <p:spPr bwMode="auto">
          <a:xfrm>
            <a:off x="4427538" y="1447800"/>
            <a:ext cx="5040312" cy="3416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3600" b="1" dirty="0">
                <a:solidFill>
                  <a:srgbClr val="FFFFFF"/>
                </a:solidFill>
                <a:latin typeface="Arial"/>
                <a:cs typeface="Arial"/>
              </a:rPr>
              <a:t>16 Though you </a:t>
            </a:r>
          </a:p>
          <a:p>
            <a:pPr algn="r">
              <a:defRPr/>
            </a:pPr>
            <a:r>
              <a:rPr lang="en-US" sz="3600" b="1" dirty="0">
                <a:solidFill>
                  <a:srgbClr val="FFFFFF"/>
                </a:solidFill>
                <a:latin typeface="Arial"/>
                <a:cs typeface="Arial"/>
              </a:rPr>
              <a:t>build your nest </a:t>
            </a:r>
          </a:p>
          <a:p>
            <a:pPr algn="r">
              <a:defRPr/>
            </a:pPr>
            <a:r>
              <a:rPr lang="en-US" sz="3600" b="1" dirty="0">
                <a:solidFill>
                  <a:srgbClr val="FFFF00"/>
                </a:solidFill>
                <a:latin typeface="Arial"/>
                <a:cs typeface="Arial"/>
              </a:rPr>
              <a:t>as high as the eagle</a:t>
            </a:r>
            <a:r>
              <a:rPr lang="fr-FR" altLang="ja-JP" sz="3600" b="1" dirty="0">
                <a:solidFill>
                  <a:srgbClr val="FFFF00"/>
                </a:solidFill>
                <a:latin typeface="Arial"/>
                <a:cs typeface="Arial"/>
              </a:rPr>
              <a:t>'</a:t>
            </a:r>
            <a:r>
              <a:rPr lang="en-US" sz="3600" b="1" dirty="0">
                <a:solidFill>
                  <a:srgbClr val="FFFF00"/>
                </a:solidFill>
                <a:latin typeface="Arial"/>
                <a:cs typeface="Arial"/>
              </a:rPr>
              <a:t>s</a:t>
            </a:r>
            <a:r>
              <a:rPr lang="en-US" sz="3600" b="1" dirty="0">
                <a:solidFill>
                  <a:srgbClr val="FFFFFF"/>
                </a:solidFill>
                <a:latin typeface="Arial"/>
                <a:cs typeface="Arial"/>
              </a:rPr>
              <a:t>, from there I will bring you down,</a:t>
            </a:r>
            <a:r>
              <a:rPr lang="en-US" altLang="ja-JP" sz="3600" b="1" dirty="0">
                <a:solidFill>
                  <a:srgbClr val="FFFFFF"/>
                </a:solidFill>
                <a:latin typeface="Arial"/>
                <a:cs typeface="Arial"/>
              </a:rPr>
              <a:t>"</a:t>
            </a:r>
            <a:r>
              <a:rPr lang="en-US" sz="3600" b="1" dirty="0">
                <a:solidFill>
                  <a:srgbClr val="FFFFFF"/>
                </a:solidFill>
                <a:latin typeface="Arial"/>
                <a:cs typeface="Arial"/>
              </a:rPr>
              <a:t> declares the L</a:t>
            </a:r>
            <a:r>
              <a:rPr lang="en-US" sz="3200" b="1" dirty="0">
                <a:solidFill>
                  <a:srgbClr val="FFFFFF"/>
                </a:solidFill>
                <a:latin typeface="Arial"/>
                <a:cs typeface="Arial"/>
              </a:rPr>
              <a:t>ORD</a:t>
            </a:r>
            <a:r>
              <a:rPr lang="en-US" sz="3600" b="1" dirty="0">
                <a:solidFill>
                  <a:srgbClr val="FFFFFF"/>
                </a:solidFill>
                <a:latin typeface="Arial"/>
                <a:cs typeface="Arial"/>
              </a:rPr>
              <a:t>. </a:t>
            </a:r>
          </a:p>
        </p:txBody>
      </p:sp>
      <p:sp>
        <p:nvSpPr>
          <p:cNvPr id="841735" name="Line 7"/>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1736" name="Line 8"/>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42671929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2754" name="Rectangle 1026"/>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2755" name="Text Box 1027"/>
          <p:cNvSpPr txBox="1">
            <a:spLocks noChangeArrowheads="1"/>
          </p:cNvSpPr>
          <p:nvPr/>
        </p:nvSpPr>
        <p:spPr bwMode="auto">
          <a:xfrm>
            <a:off x="685800" y="381000"/>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4000" b="1">
                <a:solidFill>
                  <a:srgbClr val="FFFFFF"/>
                </a:solidFill>
                <a:latin typeface="Arial"/>
                <a:cs typeface="Arial"/>
              </a:rPr>
              <a:t>Obadiah</a:t>
            </a:r>
          </a:p>
        </p:txBody>
      </p:sp>
      <p:sp>
        <p:nvSpPr>
          <p:cNvPr id="842756" name="Text Box 1028"/>
          <p:cNvSpPr txBox="1">
            <a:spLocks noChangeArrowheads="1"/>
          </p:cNvSpPr>
          <p:nvPr/>
        </p:nvSpPr>
        <p:spPr bwMode="auto">
          <a:xfrm>
            <a:off x="5791200" y="381000"/>
            <a:ext cx="312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4000" b="1">
                <a:solidFill>
                  <a:srgbClr val="FFFFFF"/>
                </a:solidFill>
                <a:latin typeface="Arial"/>
                <a:cs typeface="Arial"/>
              </a:rPr>
              <a:t>Jeremiah 49</a:t>
            </a:r>
          </a:p>
        </p:txBody>
      </p:sp>
      <p:sp>
        <p:nvSpPr>
          <p:cNvPr id="842757" name="Text Box 1029"/>
          <p:cNvSpPr txBox="1">
            <a:spLocks noChangeArrowheads="1"/>
          </p:cNvSpPr>
          <p:nvPr/>
        </p:nvSpPr>
        <p:spPr bwMode="auto">
          <a:xfrm>
            <a:off x="228600" y="1447800"/>
            <a:ext cx="4191000" cy="28622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600" b="1">
                <a:solidFill>
                  <a:srgbClr val="FFFFFF"/>
                </a:solidFill>
                <a:latin typeface="Arial"/>
                <a:cs typeface="Arial"/>
              </a:rPr>
              <a:t>5 If grape pickers came to you, </a:t>
            </a:r>
          </a:p>
          <a:p>
            <a:pPr>
              <a:defRPr/>
            </a:pPr>
            <a:r>
              <a:rPr lang="en-US" sz="3600" b="1">
                <a:solidFill>
                  <a:srgbClr val="FFFFFF"/>
                </a:solidFill>
                <a:latin typeface="Arial"/>
                <a:cs typeface="Arial"/>
              </a:rPr>
              <a:t>would they not leave a few grapes? </a:t>
            </a:r>
          </a:p>
        </p:txBody>
      </p:sp>
      <p:sp>
        <p:nvSpPr>
          <p:cNvPr id="842758" name="Text Box 1030"/>
          <p:cNvSpPr txBox="1">
            <a:spLocks noChangeArrowheads="1"/>
          </p:cNvSpPr>
          <p:nvPr/>
        </p:nvSpPr>
        <p:spPr bwMode="auto">
          <a:xfrm>
            <a:off x="4429125" y="1447800"/>
            <a:ext cx="4486275" cy="28622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3600" b="1" dirty="0">
                <a:solidFill>
                  <a:srgbClr val="FFFFFF"/>
                </a:solidFill>
                <a:latin typeface="Arial"/>
                <a:cs typeface="Arial"/>
              </a:rPr>
              <a:t>9 If grape pickers came to you, </a:t>
            </a:r>
          </a:p>
          <a:p>
            <a:pPr algn="r">
              <a:defRPr/>
            </a:pPr>
            <a:r>
              <a:rPr lang="en-US" sz="3600" b="1" dirty="0">
                <a:solidFill>
                  <a:srgbClr val="FFFFFF"/>
                </a:solidFill>
                <a:latin typeface="Arial"/>
                <a:cs typeface="Arial"/>
              </a:rPr>
              <a:t>would they not leave a few grapes? </a:t>
            </a:r>
          </a:p>
        </p:txBody>
      </p:sp>
      <p:sp>
        <p:nvSpPr>
          <p:cNvPr id="842759" name="Line 1031"/>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2760" name="Line 1032"/>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473040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4" descr="Colonnad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7855" b="51128"/>
          <a:stretch>
            <a:fillRect/>
          </a:stretch>
        </p:blipFill>
        <p:spPr>
          <a:xfrm>
            <a:off x="0" y="0"/>
            <a:ext cx="9144000" cy="6858000"/>
          </a:xfrm>
          <a:noFill/>
        </p:spPr>
      </p:pic>
      <p:sp>
        <p:nvSpPr>
          <p:cNvPr id="156674" name="Rectangle 5"/>
          <p:cNvSpPr>
            <a:spLocks noGrp="1" noChangeArrowheads="1"/>
          </p:cNvSpPr>
          <p:nvPr>
            <p:ph type="title"/>
          </p:nvPr>
        </p:nvSpPr>
        <p:spPr>
          <a:xfrm>
            <a:off x="0" y="5867400"/>
            <a:ext cx="9144000" cy="990600"/>
          </a:xfrm>
        </p:spPr>
        <p:txBody>
          <a:bodyPr/>
          <a:lstStyle/>
          <a:p>
            <a:pPr eaLnBrk="1" hangingPunct="1"/>
            <a:r>
              <a:rPr lang="en-US" sz="3600">
                <a:latin typeface="Tahoma" charset="0"/>
                <a:cs typeface="Geneva" charset="0"/>
              </a:rPr>
              <a:t>Hàng cột được mường tượng</a:t>
            </a:r>
          </a:p>
        </p:txBody>
      </p:sp>
      <p:sp>
        <p:nvSpPr>
          <p:cNvPr id="156675" name="Text Box 7"/>
          <p:cNvSpPr txBox="1">
            <a:spLocks noChangeArrowheads="1"/>
          </p:cNvSpPr>
          <p:nvPr/>
        </p:nvSpPr>
        <p:spPr bwMode="auto">
          <a:xfrm>
            <a:off x="8305800" y="76200"/>
            <a:ext cx="776288" cy="457200"/>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598c</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1" name="Rectangle 20"/>
          <p:cNvSpPr>
            <a:spLocks noGrp="1" noChangeArrowheads="1"/>
          </p:cNvSpPr>
          <p:nvPr>
            <p:ph type="title"/>
          </p:nvPr>
        </p:nvSpPr>
        <p:spPr/>
        <p:txBody>
          <a:bodyPr/>
          <a:lstStyle/>
          <a:p>
            <a:pPr eaLnBrk="1" hangingPunct="1"/>
            <a:r>
              <a:rPr lang="en-US">
                <a:latin typeface="Comic Sans MS" charset="0"/>
              </a:rPr>
              <a:t>Purpose of the Prophetic Books</a:t>
            </a:r>
          </a:p>
        </p:txBody>
      </p:sp>
      <p:pic>
        <p:nvPicPr>
          <p:cNvPr id="112642" name="Picture 4" descr="Propohets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681" t="7379" b="5322"/>
          <a:stretch>
            <a:fillRect/>
          </a:stretch>
        </p:blipFill>
        <p:spPr>
          <a:xfrm>
            <a:off x="-74613" y="-11113"/>
            <a:ext cx="9371013" cy="6943726"/>
          </a:xfrm>
          <a:solidFill>
            <a:srgbClr val="99CCFF"/>
          </a:solidFill>
        </p:spPr>
      </p:pic>
      <p:sp>
        <p:nvSpPr>
          <p:cNvPr id="36871" name="Oval 7"/>
          <p:cNvSpPr>
            <a:spLocks noChangeArrowheads="1"/>
          </p:cNvSpPr>
          <p:nvPr/>
        </p:nvSpPr>
        <p:spPr bwMode="auto">
          <a:xfrm>
            <a:off x="3200400" y="51054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36874" name="Oval 10"/>
          <p:cNvSpPr>
            <a:spLocks noChangeArrowheads="1"/>
          </p:cNvSpPr>
          <p:nvPr/>
        </p:nvSpPr>
        <p:spPr bwMode="auto">
          <a:xfrm>
            <a:off x="3352800" y="2971800"/>
            <a:ext cx="2590800" cy="990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36875" name="Text Box 11"/>
          <p:cNvSpPr txBox="1">
            <a:spLocks noChangeArrowheads="1"/>
          </p:cNvSpPr>
          <p:nvPr/>
        </p:nvSpPr>
        <p:spPr bwMode="auto">
          <a:xfrm>
            <a:off x="6011863" y="5557838"/>
            <a:ext cx="31892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33CC"/>
                </a:solidFill>
                <a:latin typeface="Comic Sans MS" charset="0"/>
              </a:rPr>
              <a:t>Gen. 12:1-3; 15:18</a:t>
            </a:r>
          </a:p>
        </p:txBody>
      </p:sp>
      <p:sp>
        <p:nvSpPr>
          <p:cNvPr id="36876" name="Text Box 12"/>
          <p:cNvSpPr txBox="1">
            <a:spLocks noChangeArrowheads="1"/>
          </p:cNvSpPr>
          <p:nvPr/>
        </p:nvSpPr>
        <p:spPr bwMode="auto">
          <a:xfrm>
            <a:off x="7089775" y="5934075"/>
            <a:ext cx="21113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33CC"/>
                </a:solidFill>
                <a:latin typeface="Comic Sans MS" charset="0"/>
              </a:rPr>
              <a:t>Unconditional</a:t>
            </a:r>
          </a:p>
        </p:txBody>
      </p:sp>
      <p:sp>
        <p:nvSpPr>
          <p:cNvPr id="36877" name="Text Box 13"/>
          <p:cNvSpPr txBox="1">
            <a:spLocks noChangeArrowheads="1"/>
          </p:cNvSpPr>
          <p:nvPr/>
        </p:nvSpPr>
        <p:spPr bwMode="auto">
          <a:xfrm>
            <a:off x="7867650" y="6308725"/>
            <a:ext cx="13335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33CC"/>
                </a:solidFill>
                <a:latin typeface="Comic Sans MS" charset="0"/>
              </a:rPr>
              <a:t>Blessing</a:t>
            </a:r>
          </a:p>
        </p:txBody>
      </p:sp>
      <p:sp>
        <p:nvSpPr>
          <p:cNvPr id="36878" name="Text Box 14"/>
          <p:cNvSpPr txBox="1">
            <a:spLocks noChangeArrowheads="1"/>
          </p:cNvSpPr>
          <p:nvPr/>
        </p:nvSpPr>
        <p:spPr bwMode="auto">
          <a:xfrm>
            <a:off x="71438" y="5589588"/>
            <a:ext cx="29003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0000"/>
                </a:solidFill>
                <a:latin typeface="Comic Sans MS" charset="0"/>
              </a:rPr>
              <a:t>Deut. 28; Lev. 26</a:t>
            </a:r>
          </a:p>
        </p:txBody>
      </p:sp>
      <p:sp>
        <p:nvSpPr>
          <p:cNvPr id="36879" name="Text Box 15"/>
          <p:cNvSpPr txBox="1">
            <a:spLocks noChangeArrowheads="1"/>
          </p:cNvSpPr>
          <p:nvPr/>
        </p:nvSpPr>
        <p:spPr bwMode="auto">
          <a:xfrm>
            <a:off x="71438" y="5965825"/>
            <a:ext cx="17589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0000"/>
                </a:solidFill>
                <a:latin typeface="Comic Sans MS" charset="0"/>
              </a:rPr>
              <a:t>Conditional</a:t>
            </a:r>
          </a:p>
        </p:txBody>
      </p:sp>
      <p:sp>
        <p:nvSpPr>
          <p:cNvPr id="36880" name="Text Box 16"/>
          <p:cNvSpPr txBox="1">
            <a:spLocks noChangeArrowheads="1"/>
          </p:cNvSpPr>
          <p:nvPr/>
        </p:nvSpPr>
        <p:spPr bwMode="auto">
          <a:xfrm>
            <a:off x="71438" y="6340475"/>
            <a:ext cx="1597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0000"/>
                </a:solidFill>
                <a:latin typeface="Comic Sans MS" charset="0"/>
              </a:rPr>
              <a:t>Judgment</a:t>
            </a:r>
          </a:p>
        </p:txBody>
      </p:sp>
      <p:sp>
        <p:nvSpPr>
          <p:cNvPr id="112653" name="Text Box 17"/>
          <p:cNvSpPr txBox="1">
            <a:spLocks noChangeArrowheads="1"/>
          </p:cNvSpPr>
          <p:nvPr/>
        </p:nvSpPr>
        <p:spPr bwMode="auto">
          <a:xfrm>
            <a:off x="8458200" y="0"/>
            <a:ext cx="76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rPr>
              <a:t>440</a:t>
            </a:r>
            <a:endParaRPr lang="en-US">
              <a:solidFill>
                <a:srgbClr val="000000"/>
              </a:solidFill>
              <a:latin typeface="Comic Sans MS" charset="0"/>
            </a:endParaRPr>
          </a:p>
        </p:txBody>
      </p:sp>
      <p:sp>
        <p:nvSpPr>
          <p:cNvPr id="36882" name="Text Box 18"/>
          <p:cNvSpPr txBox="1">
            <a:spLocks noChangeArrowheads="1"/>
          </p:cNvSpPr>
          <p:nvPr/>
        </p:nvSpPr>
        <p:spPr bwMode="auto">
          <a:xfrm>
            <a:off x="6042025" y="5181600"/>
            <a:ext cx="31591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33CC"/>
                </a:solidFill>
                <a:latin typeface="Comic Sans MS" charset="0"/>
              </a:rPr>
              <a:t>Abrahamic Covenant</a:t>
            </a:r>
          </a:p>
        </p:txBody>
      </p:sp>
      <p:sp>
        <p:nvSpPr>
          <p:cNvPr id="36883" name="Text Box 19"/>
          <p:cNvSpPr txBox="1">
            <a:spLocks noChangeArrowheads="1"/>
          </p:cNvSpPr>
          <p:nvPr/>
        </p:nvSpPr>
        <p:spPr bwMode="auto">
          <a:xfrm>
            <a:off x="71438" y="5213350"/>
            <a:ext cx="26050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0000"/>
                </a:solidFill>
                <a:latin typeface="Comic Sans MS" charset="0"/>
              </a:rPr>
              <a:t>Mosaic Covenant</a:t>
            </a:r>
          </a:p>
        </p:txBody>
      </p:sp>
      <p:sp>
        <p:nvSpPr>
          <p:cNvPr id="112656" name="Rectangle 20"/>
          <p:cNvSpPr txBox="1">
            <a:spLocks noChangeArrowheads="1"/>
          </p:cNvSpPr>
          <p:nvPr/>
        </p:nvSpPr>
        <p:spPr bwMode="auto">
          <a:xfrm>
            <a:off x="10528300" y="509588"/>
            <a:ext cx="85947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300">
                <a:solidFill>
                  <a:srgbClr val="000000"/>
                </a:solidFill>
                <a:latin typeface="Comic Sans MS" charset="0"/>
                <a:ea typeface="MS PGothic" charset="0"/>
                <a:cs typeface="Geneva" charset="0"/>
              </a:rPr>
              <a:t>Purpose of the Prophetic Books</a:t>
            </a:r>
          </a:p>
        </p:txBody>
      </p:sp>
      <p:pic>
        <p:nvPicPr>
          <p:cNvPr id="112657" name="Picture 4" descr="Propohets Diagram"/>
          <p:cNvPicPr>
            <a:picLocks noChangeAspect="1" noChangeArrowheads="1"/>
          </p:cNvPicPr>
          <p:nvPr/>
        </p:nvPicPr>
        <p:blipFill>
          <a:blip r:embed="rId2">
            <a:extLst>
              <a:ext uri="{28A0092B-C50C-407E-A947-70E740481C1C}">
                <a14:useLocalDpi xmlns:a14="http://schemas.microsoft.com/office/drawing/2010/main" val="0"/>
              </a:ext>
            </a:extLst>
          </a:blip>
          <a:srcRect l="16681" t="7379" b="5322"/>
          <a:stretch>
            <a:fillRect/>
          </a:stretch>
        </p:blipFill>
        <p:spPr bwMode="auto">
          <a:xfrm>
            <a:off x="9756775" y="14288"/>
            <a:ext cx="9371013" cy="6943725"/>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39" name="Text Box 11"/>
          <p:cNvSpPr txBox="1">
            <a:spLocks noChangeArrowheads="1"/>
          </p:cNvSpPr>
          <p:nvPr/>
        </p:nvSpPr>
        <p:spPr bwMode="auto">
          <a:xfrm>
            <a:off x="15917863" y="5684838"/>
            <a:ext cx="2992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创</a:t>
            </a:r>
            <a:r>
              <a:rPr lang="en-US" altLang="zh-CN" b="1">
                <a:solidFill>
                  <a:srgbClr val="0033CC"/>
                </a:solidFill>
                <a:latin typeface="Comic Sans MS" charset="0"/>
                <a:cs typeface="Arial" charset="0"/>
              </a:rPr>
              <a:t>.</a:t>
            </a:r>
            <a:r>
              <a:rPr lang="en-US" altLang="ja-JP" b="1">
                <a:solidFill>
                  <a:srgbClr val="0033CC"/>
                </a:solidFill>
                <a:latin typeface="Comic Sans MS" charset="0"/>
                <a:cs typeface="Arial" charset="0"/>
              </a:rPr>
              <a:t> 12:1-3; 15:18</a:t>
            </a:r>
            <a:endParaRPr lang="en-US" b="1">
              <a:solidFill>
                <a:srgbClr val="0033CC"/>
              </a:solidFill>
              <a:latin typeface="Comic Sans MS" charset="0"/>
              <a:cs typeface="Arial" charset="0"/>
            </a:endParaRPr>
          </a:p>
        </p:txBody>
      </p:sp>
      <p:sp>
        <p:nvSpPr>
          <p:cNvPr id="40" name="Text Box 12"/>
          <p:cNvSpPr txBox="1">
            <a:spLocks noChangeArrowheads="1"/>
          </p:cNvSpPr>
          <p:nvPr/>
        </p:nvSpPr>
        <p:spPr bwMode="auto">
          <a:xfrm>
            <a:off x="16878300" y="6021388"/>
            <a:ext cx="203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    无条件的  </a:t>
            </a:r>
            <a:endParaRPr lang="en-US" b="1">
              <a:solidFill>
                <a:srgbClr val="0033CC"/>
              </a:solidFill>
              <a:latin typeface="Comic Sans MS" charset="0"/>
              <a:cs typeface="SimSun" charset="0"/>
            </a:endParaRPr>
          </a:p>
        </p:txBody>
      </p:sp>
      <p:sp>
        <p:nvSpPr>
          <p:cNvPr id="41" name="Text Box 13"/>
          <p:cNvSpPr txBox="1">
            <a:spLocks noChangeArrowheads="1"/>
          </p:cNvSpPr>
          <p:nvPr/>
        </p:nvSpPr>
        <p:spPr bwMode="auto">
          <a:xfrm>
            <a:off x="18110200" y="6357938"/>
            <a:ext cx="800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祝福</a:t>
            </a:r>
          </a:p>
        </p:txBody>
      </p:sp>
      <p:sp>
        <p:nvSpPr>
          <p:cNvPr id="112661" name="Text Box 17"/>
          <p:cNvSpPr txBox="1">
            <a:spLocks noChangeArrowheads="1"/>
          </p:cNvSpPr>
          <p:nvPr/>
        </p:nvSpPr>
        <p:spPr bwMode="auto">
          <a:xfrm>
            <a:off x="18467388" y="14288"/>
            <a:ext cx="76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ea typeface="MS PGothic" charset="0"/>
                <a:cs typeface="MS PGothic" charset="0"/>
              </a:rPr>
              <a:t>122</a:t>
            </a:r>
            <a:endParaRPr lang="en-US">
              <a:solidFill>
                <a:srgbClr val="000000"/>
              </a:solidFill>
              <a:latin typeface="Comic Sans MS" charset="0"/>
              <a:ea typeface="MS PGothic" charset="0"/>
              <a:cs typeface="MS PGothic" charset="0"/>
            </a:endParaRPr>
          </a:p>
        </p:txBody>
      </p:sp>
      <p:sp>
        <p:nvSpPr>
          <p:cNvPr id="43" name="Text Box 18"/>
          <p:cNvSpPr txBox="1">
            <a:spLocks noChangeArrowheads="1"/>
          </p:cNvSpPr>
          <p:nvPr/>
        </p:nvSpPr>
        <p:spPr bwMode="auto">
          <a:xfrm>
            <a:off x="15647988" y="5348288"/>
            <a:ext cx="3262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        亚伯拉罕的约</a:t>
            </a:r>
          </a:p>
        </p:txBody>
      </p:sp>
      <p:sp>
        <p:nvSpPr>
          <p:cNvPr id="112663" name="Text Box 17"/>
          <p:cNvSpPr txBox="1">
            <a:spLocks noChangeArrowheads="1"/>
          </p:cNvSpPr>
          <p:nvPr/>
        </p:nvSpPr>
        <p:spPr bwMode="auto">
          <a:xfrm>
            <a:off x="10528300" y="14288"/>
            <a:ext cx="6386513" cy="549275"/>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000" b="1">
                <a:solidFill>
                  <a:srgbClr val="000000"/>
                </a:solidFill>
                <a:latin typeface="Arial" charset="0"/>
                <a:cs typeface="SimSun" charset="0"/>
              </a:rPr>
              <a:t>先知书的目的</a:t>
            </a:r>
          </a:p>
        </p:txBody>
      </p:sp>
      <p:sp>
        <p:nvSpPr>
          <p:cNvPr id="112664" name="Text Box 19"/>
          <p:cNvSpPr txBox="1">
            <a:spLocks noChangeArrowheads="1"/>
          </p:cNvSpPr>
          <p:nvPr/>
        </p:nvSpPr>
        <p:spPr bwMode="auto">
          <a:xfrm>
            <a:off x="10213975" y="1017588"/>
            <a:ext cx="3313113" cy="121920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500" b="1">
                <a:solidFill>
                  <a:srgbClr val="0060EE"/>
                </a:solidFill>
                <a:latin typeface="Arial" charset="0"/>
                <a:cs typeface="SimSun" charset="0"/>
              </a:rPr>
              <a:t>历史书</a:t>
            </a:r>
            <a:r>
              <a:rPr lang="zh-CN" altLang="en-US" sz="1500">
                <a:solidFill>
                  <a:srgbClr val="0060EE"/>
                </a:solidFill>
                <a:latin typeface="Arial" charset="0"/>
                <a:cs typeface="SimSun" charset="0"/>
              </a:rPr>
              <a:t/>
            </a:r>
            <a:br>
              <a:rPr lang="zh-CN" altLang="en-US" sz="1500">
                <a:solidFill>
                  <a:srgbClr val="0060EE"/>
                </a:solidFill>
                <a:latin typeface="Arial" charset="0"/>
                <a:cs typeface="SimSun" charset="0"/>
              </a:rPr>
            </a:br>
            <a:r>
              <a:rPr lang="en-US" altLang="zh-CN" sz="1400">
                <a:solidFill>
                  <a:srgbClr val="0060EE"/>
                </a:solidFill>
                <a:latin typeface="Arial" charset="0"/>
                <a:cs typeface="Arial" charset="0"/>
              </a:rPr>
              <a:t>(</a:t>
            </a:r>
            <a:r>
              <a:rPr lang="zh-CN" altLang="en-US" sz="1400">
                <a:solidFill>
                  <a:srgbClr val="0060EE"/>
                </a:solidFill>
                <a:latin typeface="Arial" charset="0"/>
                <a:cs typeface="SimSun" charset="0"/>
              </a:rPr>
              <a:t>约书亚书</a:t>
            </a:r>
            <a:r>
              <a:rPr lang="en-US" altLang="zh-CN" sz="1400">
                <a:solidFill>
                  <a:srgbClr val="0060EE"/>
                </a:solidFill>
                <a:latin typeface="Arial" charset="0"/>
                <a:cs typeface="SimSun" charset="0"/>
              </a:rPr>
              <a:t>-</a:t>
            </a:r>
            <a:r>
              <a:rPr lang="zh-CN" altLang="en-US" sz="1400">
                <a:solidFill>
                  <a:srgbClr val="0060EE"/>
                </a:solidFill>
                <a:latin typeface="Arial" charset="0"/>
                <a:cs typeface="SimSun" charset="0"/>
              </a:rPr>
              <a:t>以斯帖</a:t>
            </a:r>
            <a:r>
              <a:rPr lang="en-US" altLang="zh-CN" sz="1400">
                <a:solidFill>
                  <a:srgbClr val="0060EE"/>
                </a:solidFill>
                <a:latin typeface="Arial" charset="0"/>
                <a:cs typeface="SimSun" charset="0"/>
              </a:rPr>
              <a:t>)</a:t>
            </a:r>
          </a:p>
          <a:p>
            <a:pPr algn="ctr" eaLnBrk="1" hangingPunct="1">
              <a:spcBef>
                <a:spcPct val="50000"/>
              </a:spcBef>
            </a:pPr>
            <a:r>
              <a:rPr lang="zh-CN" altLang="en-US" sz="1500">
                <a:solidFill>
                  <a:srgbClr val="000000"/>
                </a:solidFill>
                <a:latin typeface="Arial" charset="0"/>
                <a:cs typeface="SimSun" charset="0"/>
              </a:rPr>
              <a:t>先知信息的接受者</a:t>
            </a:r>
          </a:p>
          <a:p>
            <a:pPr algn="ctr" eaLnBrk="1" hangingPunct="1">
              <a:spcBef>
                <a:spcPct val="50000"/>
              </a:spcBef>
            </a:pPr>
            <a:r>
              <a:rPr lang="zh-CN" altLang="en-US" sz="1500">
                <a:solidFill>
                  <a:srgbClr val="000000"/>
                </a:solidFill>
                <a:latin typeface="Arial" charset="0"/>
                <a:cs typeface="SimSun" charset="0"/>
              </a:rPr>
              <a:t>立约人</a:t>
            </a:r>
          </a:p>
        </p:txBody>
      </p:sp>
      <p:sp>
        <p:nvSpPr>
          <p:cNvPr id="112665" name="Text Box 20"/>
          <p:cNvSpPr txBox="1">
            <a:spLocks noChangeArrowheads="1"/>
          </p:cNvSpPr>
          <p:nvPr/>
        </p:nvSpPr>
        <p:spPr bwMode="auto">
          <a:xfrm>
            <a:off x="10080625" y="3686175"/>
            <a:ext cx="2058988"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300">
                <a:solidFill>
                  <a:srgbClr val="000000"/>
                </a:solidFill>
                <a:latin typeface="Arial" charset="0"/>
                <a:cs typeface="SimSun" charset="0"/>
              </a:rPr>
              <a:t>人们不忠于</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a:t>
            </a:r>
            <a:endParaRPr lang="en-US" altLang="zh-CN" sz="1300">
              <a:solidFill>
                <a:srgbClr val="000000"/>
              </a:solidFill>
              <a:latin typeface="Arial" charset="0"/>
              <a:cs typeface="Arial" charset="0"/>
            </a:endParaRPr>
          </a:p>
        </p:txBody>
      </p:sp>
      <p:sp>
        <p:nvSpPr>
          <p:cNvPr id="112666" name="Text Box 22"/>
          <p:cNvSpPr txBox="1">
            <a:spLocks noChangeArrowheads="1"/>
          </p:cNvSpPr>
          <p:nvPr/>
        </p:nvSpPr>
        <p:spPr bwMode="auto">
          <a:xfrm>
            <a:off x="15090775" y="1017588"/>
            <a:ext cx="3648075"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600" b="1">
                <a:solidFill>
                  <a:srgbClr val="0060EE"/>
                </a:solidFill>
                <a:latin typeface="Arial" charset="0"/>
                <a:cs typeface="SimSun" charset="0"/>
              </a:rPr>
              <a:t>诗歌书</a:t>
            </a:r>
            <a:r>
              <a:rPr lang="zh-CN" altLang="en-US" sz="1600">
                <a:solidFill>
                  <a:srgbClr val="0060EE"/>
                </a:solidFill>
                <a:latin typeface="Arial" charset="0"/>
                <a:cs typeface="SimSun" charset="0"/>
              </a:rPr>
              <a:t/>
            </a:r>
            <a:br>
              <a:rPr lang="zh-CN" altLang="en-US" sz="1600">
                <a:solidFill>
                  <a:srgbClr val="0060EE"/>
                </a:solidFill>
                <a:latin typeface="Arial" charset="0"/>
                <a:cs typeface="SimSun" charset="0"/>
              </a:rPr>
            </a:br>
            <a:r>
              <a:rPr lang="en-US" altLang="zh-CN" sz="1500">
                <a:solidFill>
                  <a:srgbClr val="0060EE"/>
                </a:solidFill>
                <a:latin typeface="Arial" charset="0"/>
                <a:cs typeface="Arial" charset="0"/>
              </a:rPr>
              <a:t>(</a:t>
            </a:r>
            <a:r>
              <a:rPr lang="zh-CN" altLang="en-US" sz="1500">
                <a:solidFill>
                  <a:srgbClr val="0060EE"/>
                </a:solidFill>
                <a:latin typeface="Arial" charset="0"/>
                <a:cs typeface="SimSun" charset="0"/>
              </a:rPr>
              <a:t>约伯记 </a:t>
            </a:r>
            <a:r>
              <a:rPr lang="en-US" altLang="zh-CN" sz="1500">
                <a:solidFill>
                  <a:srgbClr val="0060EE"/>
                </a:solidFill>
                <a:latin typeface="Arial" charset="0"/>
                <a:cs typeface="SimSun" charset="0"/>
              </a:rPr>
              <a:t>–</a:t>
            </a:r>
            <a:r>
              <a:rPr lang="zh-CN" altLang="en-US" sz="1500">
                <a:solidFill>
                  <a:srgbClr val="0060EE"/>
                </a:solidFill>
                <a:latin typeface="Arial" charset="0"/>
                <a:cs typeface="SimSun" charset="0"/>
              </a:rPr>
              <a:t>雅歌</a:t>
            </a:r>
            <a:r>
              <a:rPr lang="en-US" altLang="zh-CN" sz="1500">
                <a:solidFill>
                  <a:srgbClr val="0060EE"/>
                </a:solidFill>
                <a:latin typeface="Arial" charset="0"/>
                <a:cs typeface="SimSun" charset="0"/>
              </a:rPr>
              <a:t>)</a:t>
            </a:r>
            <a:r>
              <a:rPr lang="en-US" altLang="zh-CN" sz="1600">
                <a:solidFill>
                  <a:srgbClr val="000000"/>
                </a:solidFill>
                <a:latin typeface="Arial" charset="0"/>
                <a:cs typeface="SimSun" charset="0"/>
              </a:rPr>
              <a:t> </a:t>
            </a:r>
          </a:p>
          <a:p>
            <a:pPr algn="ctr" eaLnBrk="1" hangingPunct="1">
              <a:spcBef>
                <a:spcPct val="50000"/>
              </a:spcBef>
            </a:pPr>
            <a:r>
              <a:rPr lang="zh-CN" altLang="en-US" sz="1600">
                <a:solidFill>
                  <a:srgbClr val="000000"/>
                </a:solidFill>
                <a:latin typeface="Arial" charset="0"/>
                <a:cs typeface="SimSun" charset="0"/>
              </a:rPr>
              <a:t>先知信息的目的 </a:t>
            </a:r>
          </a:p>
          <a:p>
            <a:pPr algn="ctr" eaLnBrk="1" hangingPunct="1">
              <a:spcBef>
                <a:spcPct val="50000"/>
              </a:spcBef>
            </a:pPr>
            <a:r>
              <a:rPr lang="zh-CN" altLang="en-US" sz="1600">
                <a:solidFill>
                  <a:srgbClr val="000000"/>
                </a:solidFill>
                <a:latin typeface="Arial" charset="0"/>
                <a:cs typeface="SimSun" charset="0"/>
              </a:rPr>
              <a:t>约定行为</a:t>
            </a:r>
          </a:p>
        </p:txBody>
      </p:sp>
      <p:sp>
        <p:nvSpPr>
          <p:cNvPr id="112667" name="Text Box 23"/>
          <p:cNvSpPr txBox="1">
            <a:spLocks noChangeArrowheads="1"/>
          </p:cNvSpPr>
          <p:nvPr/>
        </p:nvSpPr>
        <p:spPr bwMode="auto">
          <a:xfrm>
            <a:off x="12955588" y="3240088"/>
            <a:ext cx="2844800" cy="1214437"/>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100" b="1">
                <a:solidFill>
                  <a:srgbClr val="DF2803"/>
                </a:solidFill>
                <a:latin typeface="Arial" charset="0"/>
                <a:cs typeface="SimSun" charset="0"/>
              </a:rPr>
              <a:t>先知书</a:t>
            </a:r>
            <a:br>
              <a:rPr lang="zh-CN" altLang="en-US" sz="2100" b="1">
                <a:solidFill>
                  <a:srgbClr val="DF2803"/>
                </a:solidFill>
                <a:latin typeface="Arial" charset="0"/>
                <a:cs typeface="SimSun" charset="0"/>
              </a:rPr>
            </a:br>
            <a:r>
              <a:rPr lang="en-US" altLang="zh-CN" sz="2100">
                <a:solidFill>
                  <a:srgbClr val="DF2803"/>
                </a:solidFill>
                <a:latin typeface="Arial" charset="0"/>
                <a:cs typeface="Arial" charset="0"/>
              </a:rPr>
              <a:t>(</a:t>
            </a:r>
            <a:r>
              <a:rPr lang="zh-CN" altLang="en-US" sz="2100">
                <a:solidFill>
                  <a:srgbClr val="DF2803"/>
                </a:solidFill>
                <a:latin typeface="Arial" charset="0"/>
                <a:cs typeface="SimSun" charset="0"/>
              </a:rPr>
              <a:t>以赛亚书 </a:t>
            </a:r>
            <a:r>
              <a:rPr lang="en-US" altLang="zh-CN" sz="2100">
                <a:solidFill>
                  <a:srgbClr val="DF2803"/>
                </a:solidFill>
                <a:latin typeface="Arial" charset="0"/>
                <a:cs typeface="SimSun" charset="0"/>
              </a:rPr>
              <a:t>– </a:t>
            </a:r>
            <a:r>
              <a:rPr lang="zh-CN" altLang="en-US" sz="2100">
                <a:solidFill>
                  <a:srgbClr val="DF2803"/>
                </a:solidFill>
                <a:latin typeface="Arial" charset="0"/>
                <a:cs typeface="SimSun" charset="0"/>
              </a:rPr>
              <a:t>玛拉基书</a:t>
            </a:r>
            <a:r>
              <a:rPr lang="en-US" altLang="zh-CN" sz="2100">
                <a:solidFill>
                  <a:srgbClr val="DF2803"/>
                </a:solidFill>
                <a:latin typeface="Arial" charset="0"/>
                <a:cs typeface="SimSun" charset="0"/>
              </a:rPr>
              <a:t>)</a:t>
            </a:r>
          </a:p>
          <a:p>
            <a:pPr algn="ctr" eaLnBrk="1" hangingPunct="1">
              <a:spcBef>
                <a:spcPct val="50000"/>
              </a:spcBef>
            </a:pPr>
            <a:r>
              <a:rPr lang="zh-CN" altLang="en-US" sz="2100">
                <a:solidFill>
                  <a:srgbClr val="000000"/>
                </a:solidFill>
                <a:latin typeface="Arial" charset="0"/>
                <a:cs typeface="SimSun" charset="0"/>
              </a:rPr>
              <a:t>约传教士</a:t>
            </a:r>
          </a:p>
        </p:txBody>
      </p:sp>
      <p:sp>
        <p:nvSpPr>
          <p:cNvPr id="112668" name="Text Box 24"/>
          <p:cNvSpPr txBox="1">
            <a:spLocks noChangeArrowheads="1"/>
          </p:cNvSpPr>
          <p:nvPr/>
        </p:nvSpPr>
        <p:spPr bwMode="auto">
          <a:xfrm>
            <a:off x="12249150" y="5434013"/>
            <a:ext cx="3771900"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600" b="1">
                <a:solidFill>
                  <a:srgbClr val="0060EE"/>
                </a:solidFill>
                <a:latin typeface="Arial" charset="0"/>
                <a:cs typeface="SimSun" charset="0"/>
              </a:rPr>
              <a:t>摩西五经</a:t>
            </a:r>
            <a:r>
              <a:rPr lang="zh-CN" altLang="en-US" sz="1600">
                <a:solidFill>
                  <a:srgbClr val="0060EE"/>
                </a:solidFill>
                <a:latin typeface="Arial" charset="0"/>
                <a:cs typeface="SimSun" charset="0"/>
              </a:rPr>
              <a:t/>
            </a:r>
            <a:br>
              <a:rPr lang="zh-CN" altLang="en-US" sz="1600">
                <a:solidFill>
                  <a:srgbClr val="0060EE"/>
                </a:solidFill>
                <a:latin typeface="Arial" charset="0"/>
                <a:cs typeface="SimSun" charset="0"/>
              </a:rPr>
            </a:br>
            <a:r>
              <a:rPr lang="en-US" altLang="zh-CN" sz="1600">
                <a:solidFill>
                  <a:srgbClr val="0060EE"/>
                </a:solidFill>
                <a:latin typeface="Arial" charset="0"/>
                <a:cs typeface="Arial" charset="0"/>
              </a:rPr>
              <a:t>(</a:t>
            </a:r>
            <a:r>
              <a:rPr lang="zh-CN" altLang="en-US" sz="1600">
                <a:solidFill>
                  <a:srgbClr val="0060EE"/>
                </a:solidFill>
                <a:latin typeface="Arial" charset="0"/>
                <a:cs typeface="SimSun" charset="0"/>
              </a:rPr>
              <a:t>创世纪</a:t>
            </a:r>
            <a:r>
              <a:rPr lang="en-US" altLang="zh-CN" sz="1600">
                <a:solidFill>
                  <a:srgbClr val="0060EE"/>
                </a:solidFill>
                <a:latin typeface="Arial" charset="0"/>
                <a:cs typeface="SimSun" charset="0"/>
              </a:rPr>
              <a:t>-</a:t>
            </a:r>
            <a:r>
              <a:rPr lang="zh-CN" altLang="en-US" sz="1600">
                <a:solidFill>
                  <a:srgbClr val="0060EE"/>
                </a:solidFill>
                <a:latin typeface="Arial" charset="0"/>
                <a:cs typeface="SimSun" charset="0"/>
              </a:rPr>
              <a:t>申命记</a:t>
            </a:r>
            <a:r>
              <a:rPr lang="en-US" altLang="zh-CN" sz="1600">
                <a:solidFill>
                  <a:srgbClr val="0060EE"/>
                </a:solidFill>
                <a:latin typeface="Arial" charset="0"/>
                <a:cs typeface="SimSun" charset="0"/>
              </a:rPr>
              <a:t>)</a:t>
            </a:r>
          </a:p>
          <a:p>
            <a:pPr algn="ctr" eaLnBrk="1" hangingPunct="1">
              <a:spcBef>
                <a:spcPct val="50000"/>
              </a:spcBef>
            </a:pPr>
            <a:r>
              <a:rPr lang="zh-CN" altLang="en-US" sz="1600">
                <a:solidFill>
                  <a:srgbClr val="000000"/>
                </a:solidFill>
                <a:latin typeface="Arial" charset="0"/>
                <a:cs typeface="SimSun" charset="0"/>
              </a:rPr>
              <a:t>先知信息的依据</a:t>
            </a:r>
          </a:p>
          <a:p>
            <a:pPr algn="ctr" eaLnBrk="1" hangingPunct="1">
              <a:spcBef>
                <a:spcPct val="50000"/>
              </a:spcBef>
            </a:pPr>
            <a:r>
              <a:rPr lang="zh-CN" altLang="en-US" sz="1600">
                <a:solidFill>
                  <a:srgbClr val="000000"/>
                </a:solidFill>
                <a:latin typeface="Arial" charset="0"/>
                <a:cs typeface="SimSun" charset="0"/>
              </a:rPr>
              <a:t>约定关系</a:t>
            </a:r>
            <a:r>
              <a:rPr lang="en-US" altLang="zh-CN" sz="1600">
                <a:solidFill>
                  <a:srgbClr val="000000"/>
                </a:solidFill>
                <a:latin typeface="Arial" charset="0"/>
                <a:cs typeface="SimSun" charset="0"/>
              </a:rPr>
              <a:t>: </a:t>
            </a:r>
            <a:r>
              <a:rPr lang="zh-CN" altLang="en-US" sz="1600">
                <a:solidFill>
                  <a:srgbClr val="000000"/>
                </a:solidFill>
                <a:latin typeface="Arial" charset="0"/>
                <a:cs typeface="SimSun" charset="0"/>
              </a:rPr>
              <a:t>以色列与上帝</a:t>
            </a:r>
          </a:p>
        </p:txBody>
      </p:sp>
      <p:sp>
        <p:nvSpPr>
          <p:cNvPr id="112669" name="Text Box 25"/>
          <p:cNvSpPr txBox="1">
            <a:spLocks noChangeArrowheads="1"/>
          </p:cNvSpPr>
          <p:nvPr/>
        </p:nvSpPr>
        <p:spPr bwMode="auto">
          <a:xfrm>
            <a:off x="16713200" y="3686175"/>
            <a:ext cx="2260600"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300">
                <a:solidFill>
                  <a:srgbClr val="000000"/>
                </a:solidFill>
                <a:latin typeface="Arial" charset="0"/>
                <a:cs typeface="SimSun" charset="0"/>
              </a:rPr>
              <a:t>行为没有受到</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约定的影响</a:t>
            </a:r>
          </a:p>
        </p:txBody>
      </p:sp>
      <p:sp>
        <p:nvSpPr>
          <p:cNvPr id="112670" name="Text Box 26"/>
          <p:cNvSpPr txBox="1">
            <a:spLocks noChangeArrowheads="1"/>
          </p:cNvSpPr>
          <p:nvPr/>
        </p:nvSpPr>
        <p:spPr bwMode="auto">
          <a:xfrm>
            <a:off x="12663488" y="2509838"/>
            <a:ext cx="863600"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a:solidFill>
                  <a:srgbClr val="000000"/>
                </a:solidFill>
                <a:latin typeface="Arial" charset="0"/>
                <a:cs typeface="SimSun" charset="0"/>
              </a:rPr>
              <a:t>他们</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的目标</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是谁</a:t>
            </a:r>
          </a:p>
        </p:txBody>
      </p:sp>
      <p:sp>
        <p:nvSpPr>
          <p:cNvPr id="112671" name="Text Box 27"/>
          <p:cNvSpPr txBox="1">
            <a:spLocks noChangeArrowheads="1"/>
          </p:cNvSpPr>
          <p:nvPr/>
        </p:nvSpPr>
        <p:spPr bwMode="auto">
          <a:xfrm>
            <a:off x="15352713" y="2509838"/>
            <a:ext cx="893762"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a:solidFill>
                  <a:srgbClr val="000000"/>
                </a:solidFill>
                <a:latin typeface="Arial" charset="0"/>
                <a:cs typeface="SimSun" charset="0"/>
              </a:rPr>
              <a:t>他们</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的目标</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是什么</a:t>
            </a:r>
          </a:p>
        </p:txBody>
      </p:sp>
      <p:sp>
        <p:nvSpPr>
          <p:cNvPr id="53" name="Text Box 14"/>
          <p:cNvSpPr txBox="1">
            <a:spLocks noChangeArrowheads="1"/>
          </p:cNvSpPr>
          <p:nvPr/>
        </p:nvSpPr>
        <p:spPr bwMode="auto">
          <a:xfrm>
            <a:off x="10080625" y="5722938"/>
            <a:ext cx="233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申</a:t>
            </a:r>
            <a:r>
              <a:rPr lang="en-US" altLang="ja-JP" b="1">
                <a:solidFill>
                  <a:srgbClr val="FF0000"/>
                </a:solidFill>
                <a:latin typeface="Comic Sans MS" charset="0"/>
                <a:cs typeface="Arial" charset="0"/>
              </a:rPr>
              <a:t>. 28; </a:t>
            </a:r>
            <a:r>
              <a:rPr lang="zh-CN" altLang="en-US" b="1">
                <a:solidFill>
                  <a:srgbClr val="FF0000"/>
                </a:solidFill>
                <a:latin typeface="Comic Sans MS" charset="0"/>
                <a:cs typeface="SimSun" charset="0"/>
              </a:rPr>
              <a:t>利</a:t>
            </a:r>
            <a:r>
              <a:rPr lang="en-US" altLang="ja-JP" b="1">
                <a:solidFill>
                  <a:srgbClr val="FF0000"/>
                </a:solidFill>
                <a:latin typeface="Comic Sans MS" charset="0"/>
                <a:cs typeface="Arial" charset="0"/>
              </a:rPr>
              <a:t>. 26</a:t>
            </a:r>
            <a:endParaRPr lang="en-US" b="1">
              <a:solidFill>
                <a:srgbClr val="FF0000"/>
              </a:solidFill>
              <a:latin typeface="Comic Sans MS" charset="0"/>
              <a:cs typeface="Arial" charset="0"/>
            </a:endParaRPr>
          </a:p>
        </p:txBody>
      </p:sp>
      <p:sp>
        <p:nvSpPr>
          <p:cNvPr id="54" name="Text Box 15"/>
          <p:cNvSpPr txBox="1">
            <a:spLocks noChangeArrowheads="1"/>
          </p:cNvSpPr>
          <p:nvPr/>
        </p:nvSpPr>
        <p:spPr bwMode="auto">
          <a:xfrm>
            <a:off x="10080625" y="6026150"/>
            <a:ext cx="2062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有条件的</a:t>
            </a:r>
          </a:p>
        </p:txBody>
      </p:sp>
      <p:sp>
        <p:nvSpPr>
          <p:cNvPr id="55" name="Text Box 19"/>
          <p:cNvSpPr txBox="1">
            <a:spLocks noChangeArrowheads="1"/>
          </p:cNvSpPr>
          <p:nvPr/>
        </p:nvSpPr>
        <p:spPr bwMode="auto">
          <a:xfrm>
            <a:off x="10080625" y="5419725"/>
            <a:ext cx="140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摩西的约</a:t>
            </a:r>
          </a:p>
        </p:txBody>
      </p:sp>
      <p:sp>
        <p:nvSpPr>
          <p:cNvPr id="56" name="Text Box 15"/>
          <p:cNvSpPr txBox="1">
            <a:spLocks noChangeArrowheads="1"/>
          </p:cNvSpPr>
          <p:nvPr/>
        </p:nvSpPr>
        <p:spPr bwMode="auto">
          <a:xfrm>
            <a:off x="10080625" y="6334125"/>
            <a:ext cx="2062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审判</a:t>
            </a:r>
          </a:p>
        </p:txBody>
      </p:sp>
    </p:spTree>
    <p:extLst>
      <p:ext uri="{BB962C8B-B14F-4D97-AF65-F5344CB8AC3E}">
        <p14:creationId xmlns:p14="http://schemas.microsoft.com/office/powerpoint/2010/main" val="3181860432"/>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dissolve">
                                      <p:cBhvr>
                                        <p:cTn id="7" dur="500"/>
                                        <p:tgtEl>
                                          <p:spTgt spid="368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72"/>
                                        </p:tgtEl>
                                        <p:attrNameLst>
                                          <p:attrName>style.visibility</p:attrName>
                                        </p:attrNameLst>
                                      </p:cBhvr>
                                      <p:to>
                                        <p:strVal val="visible"/>
                                      </p:to>
                                    </p:set>
                                    <p:animEffect transition="in" filter="dissolve">
                                      <p:cBhvr>
                                        <p:cTn id="12" dur="500"/>
                                        <p:tgtEl>
                                          <p:spTgt spid="368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73"/>
                                        </p:tgtEl>
                                        <p:attrNameLst>
                                          <p:attrName>style.visibility</p:attrName>
                                        </p:attrNameLst>
                                      </p:cBhvr>
                                      <p:to>
                                        <p:strVal val="visible"/>
                                      </p:to>
                                    </p:set>
                                    <p:animEffect transition="in" filter="dissolve">
                                      <p:cBhvr>
                                        <p:cTn id="17" dur="500"/>
                                        <p:tgtEl>
                                          <p:spTgt spid="368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36874"/>
                                        </p:tgtEl>
                                        <p:attrNameLst>
                                          <p:attrName>style.visibility</p:attrName>
                                        </p:attrNameLst>
                                      </p:cBhvr>
                                      <p:to>
                                        <p:strVal val="visible"/>
                                      </p:to>
                                    </p:set>
                                    <p:anim calcmode="lin" valueType="num">
                                      <p:cBhvr>
                                        <p:cTn id="22" dur="1000" fill="hold"/>
                                        <p:tgtEl>
                                          <p:spTgt spid="36874"/>
                                        </p:tgtEl>
                                        <p:attrNameLst>
                                          <p:attrName>ppt_w</p:attrName>
                                        </p:attrNameLst>
                                      </p:cBhvr>
                                      <p:tavLst>
                                        <p:tav tm="0">
                                          <p:val>
                                            <p:fltVal val="0"/>
                                          </p:val>
                                        </p:tav>
                                        <p:tav tm="100000">
                                          <p:val>
                                            <p:strVal val="#ppt_w"/>
                                          </p:val>
                                        </p:tav>
                                      </p:tavLst>
                                    </p:anim>
                                    <p:anim calcmode="lin" valueType="num">
                                      <p:cBhvr>
                                        <p:cTn id="23" dur="1000" fill="hold"/>
                                        <p:tgtEl>
                                          <p:spTgt spid="36874"/>
                                        </p:tgtEl>
                                        <p:attrNameLst>
                                          <p:attrName>ppt_h</p:attrName>
                                        </p:attrNameLst>
                                      </p:cBhvr>
                                      <p:tavLst>
                                        <p:tav tm="0">
                                          <p:val>
                                            <p:fltVal val="0"/>
                                          </p:val>
                                        </p:tav>
                                        <p:tav tm="100000">
                                          <p:val>
                                            <p:strVal val="#ppt_h"/>
                                          </p:val>
                                        </p:tav>
                                      </p:tavLst>
                                    </p:anim>
                                    <p:anim calcmode="lin" valueType="num">
                                      <p:cBhvr>
                                        <p:cTn id="24" dur="1000" fill="hold"/>
                                        <p:tgtEl>
                                          <p:spTgt spid="36874"/>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68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3688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36878"/>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36879"/>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3688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36882"/>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499"/>
                                          </p:stCondLst>
                                        </p:cTn>
                                        <p:tgtEl>
                                          <p:spTgt spid="3687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499"/>
                                          </p:stCondLst>
                                        </p:cTn>
                                        <p:tgtEl>
                                          <p:spTgt spid="36876"/>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36877"/>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499"/>
                                          </p:stCondLst>
                                        </p:cTn>
                                        <p:tgtEl>
                                          <p:spTgt spid="55"/>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grpId="0" nodeType="clickEffect">
                                  <p:stCondLst>
                                    <p:cond delay="0"/>
                                  </p:stCondLst>
                                  <p:childTnLst>
                                    <p:set>
                                      <p:cBhvr>
                                        <p:cTn id="65" dur="1" fill="hold">
                                          <p:stCondLst>
                                            <p:cond delay="499"/>
                                          </p:stCondLst>
                                        </p:cTn>
                                        <p:tgtEl>
                                          <p:spTgt spid="53"/>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499"/>
                                          </p:stCondLst>
                                        </p:cTn>
                                        <p:tgtEl>
                                          <p:spTgt spid="54"/>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499"/>
                                          </p:stCondLst>
                                        </p:cTn>
                                        <p:tgtEl>
                                          <p:spTgt spid="56"/>
                                        </p:tgtEl>
                                        <p:attrNameLst>
                                          <p:attrName>style.visibility</p:attrName>
                                        </p:attrNameLst>
                                      </p:cBhvr>
                                      <p:to>
                                        <p:strVal val="visible"/>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499"/>
                                          </p:stCondLst>
                                        </p:cTn>
                                        <p:tgtEl>
                                          <p:spTgt spid="43"/>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499"/>
                                          </p:stCondLst>
                                        </p:cTn>
                                        <p:tgtEl>
                                          <p:spTgt spid="39"/>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499"/>
                                          </p:stCondLst>
                                        </p:cTn>
                                        <p:tgtEl>
                                          <p:spTgt spid="40"/>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499"/>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autoUpdateAnimBg="0"/>
      <p:bldP spid="36872" grpId="0" animBg="1" autoUpdateAnimBg="0"/>
      <p:bldP spid="36873" grpId="0" animBg="1" autoUpdateAnimBg="0"/>
      <p:bldP spid="36874" grpId="0" animBg="1" autoUpdateAnimBg="0"/>
      <p:bldP spid="36875" grpId="0" autoUpdateAnimBg="0"/>
      <p:bldP spid="36876" grpId="0" autoUpdateAnimBg="0"/>
      <p:bldP spid="36877" grpId="0" autoUpdateAnimBg="0"/>
      <p:bldP spid="36878" grpId="0" autoUpdateAnimBg="0"/>
      <p:bldP spid="36879" grpId="0" autoUpdateAnimBg="0"/>
      <p:bldP spid="36880" grpId="0" autoUpdateAnimBg="0"/>
      <p:bldP spid="36882" grpId="0" autoUpdateAnimBg="0"/>
      <p:bldP spid="36883" grpId="0" autoUpdateAnimBg="0"/>
      <p:bldP spid="39" grpId="0" autoUpdateAnimBg="0"/>
      <p:bldP spid="40" grpId="0" autoUpdateAnimBg="0"/>
      <p:bldP spid="41" grpId="0" autoUpdateAnimBg="0"/>
      <p:bldP spid="43" grpId="0" autoUpdateAnimBg="0"/>
      <p:bldP spid="53" grpId="0" autoUpdateAnimBg="0"/>
      <p:bldP spid="54" grpId="0" autoUpdateAnimBg="0"/>
      <p:bldP spid="55" grpId="0" autoUpdateAnimBg="0"/>
      <p:bldP spid="5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4" descr="Colonnade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510" b="47655"/>
          <a:stretch>
            <a:fillRect/>
          </a:stretch>
        </p:blipFill>
        <p:spPr>
          <a:xfrm>
            <a:off x="-152400" y="-304800"/>
            <a:ext cx="9144000" cy="7162800"/>
          </a:xfrm>
          <a:noFill/>
        </p:spPr>
      </p:pic>
      <p:sp>
        <p:nvSpPr>
          <p:cNvPr id="158722" name="Rectangle 5"/>
          <p:cNvSpPr>
            <a:spLocks noGrp="1" noChangeArrowheads="1"/>
          </p:cNvSpPr>
          <p:nvPr>
            <p:ph type="title"/>
          </p:nvPr>
        </p:nvSpPr>
        <p:spPr>
          <a:xfrm>
            <a:off x="-152400" y="5715000"/>
            <a:ext cx="9296400" cy="1295400"/>
          </a:xfrm>
        </p:spPr>
        <p:txBody>
          <a:bodyPr/>
          <a:lstStyle/>
          <a:p>
            <a:pPr eaLnBrk="1" hangingPunct="1"/>
            <a:r>
              <a:rPr lang="en-US">
                <a:latin typeface="Times New Roman" charset="0"/>
                <a:cs typeface="Geneva" charset="0"/>
              </a:rPr>
              <a:t>Colonnade Realized</a:t>
            </a:r>
          </a:p>
        </p:txBody>
      </p:sp>
      <p:sp>
        <p:nvSpPr>
          <p:cNvPr id="158723" name="Text Box 7"/>
          <p:cNvSpPr txBox="1">
            <a:spLocks noChangeArrowheads="1"/>
          </p:cNvSpPr>
          <p:nvPr/>
        </p:nvSpPr>
        <p:spPr bwMode="auto">
          <a:xfrm>
            <a:off x="8305800" y="76200"/>
            <a:ext cx="776288" cy="457200"/>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598c</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4" descr="Nymphale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7607" t="3812" b="46092"/>
          <a:stretch>
            <a:fillRect/>
          </a:stretch>
        </p:blipFill>
        <p:spPr>
          <a:xfrm>
            <a:off x="0" y="0"/>
            <a:ext cx="9144000" cy="7010400"/>
          </a:xfrm>
          <a:noFill/>
        </p:spPr>
      </p:pic>
      <p:sp>
        <p:nvSpPr>
          <p:cNvPr id="160770" name="Rectangle 5"/>
          <p:cNvSpPr>
            <a:spLocks noGrp="1" noChangeArrowheads="1"/>
          </p:cNvSpPr>
          <p:nvPr>
            <p:ph type="title"/>
          </p:nvPr>
        </p:nvSpPr>
        <p:spPr>
          <a:xfrm>
            <a:off x="5791200" y="0"/>
            <a:ext cx="3657600" cy="990600"/>
          </a:xfrm>
        </p:spPr>
        <p:txBody>
          <a:bodyPr/>
          <a:lstStyle/>
          <a:p>
            <a:pPr eaLnBrk="1" hangingPunct="1"/>
            <a:r>
              <a:rPr lang="en-US">
                <a:latin typeface="Times New Roman" charset="0"/>
                <a:cs typeface="Geneva" charset="0"/>
              </a:rPr>
              <a:t>Nymphaleon</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6" descr="Nymphaleon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7953" b="45000"/>
          <a:stretch>
            <a:fillRect/>
          </a:stretch>
        </p:blipFill>
        <p:spPr>
          <a:xfrm>
            <a:off x="0" y="0"/>
            <a:ext cx="9144000" cy="7724775"/>
          </a:xfrm>
          <a:noFill/>
        </p:spPr>
      </p:pic>
      <p:sp>
        <p:nvSpPr>
          <p:cNvPr id="162818" name="Rectangle 3"/>
          <p:cNvSpPr>
            <a:spLocks noGrp="1" noChangeArrowheads="1"/>
          </p:cNvSpPr>
          <p:nvPr>
            <p:ph type="title"/>
          </p:nvPr>
        </p:nvSpPr>
        <p:spPr>
          <a:xfrm>
            <a:off x="5791200" y="0"/>
            <a:ext cx="3657600" cy="990600"/>
          </a:xfrm>
        </p:spPr>
        <p:txBody>
          <a:bodyPr/>
          <a:lstStyle/>
          <a:p>
            <a:pPr eaLnBrk="1" hangingPunct="1"/>
            <a:r>
              <a:rPr lang="en-US">
                <a:latin typeface="Times New Roman" charset="0"/>
                <a:cs typeface="Geneva" charset="0"/>
              </a:rPr>
              <a:t>Nymphaleon</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ctrTitle"/>
          </p:nvPr>
        </p:nvSpPr>
        <p:spPr>
          <a:xfrm>
            <a:off x="304800" y="533400"/>
            <a:ext cx="7239000" cy="1143000"/>
          </a:xfrm>
        </p:spPr>
        <p:txBody>
          <a:bodyPr/>
          <a:lstStyle/>
          <a:p>
            <a:pPr eaLnBrk="1" hangingPunct="1"/>
            <a:r>
              <a:rPr lang="en-US">
                <a:latin typeface="Times New Roman" charset="0"/>
                <a:cs typeface="Geneva" charset="0"/>
              </a:rPr>
              <a:t>Bread-Making Bedouins Still live at Petra</a:t>
            </a:r>
          </a:p>
        </p:txBody>
      </p:sp>
      <p:sp>
        <p:nvSpPr>
          <p:cNvPr id="164866"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cs typeface="Geneva" charset="0"/>
            </a:endParaRPr>
          </a:p>
        </p:txBody>
      </p:sp>
      <p:pic>
        <p:nvPicPr>
          <p:cNvPr id="164867" name="Picture 4" descr="BedouinMakingBread"/>
          <p:cNvPicPr>
            <a:picLocks noChangeAspect="1" noChangeArrowheads="1"/>
          </p:cNvPicPr>
          <p:nvPr/>
        </p:nvPicPr>
        <p:blipFill>
          <a:blip r:embed="rId3">
            <a:extLst>
              <a:ext uri="{28A0092B-C50C-407E-A947-70E740481C1C}">
                <a14:useLocalDpi xmlns:a14="http://schemas.microsoft.com/office/drawing/2010/main" val="0"/>
              </a:ext>
            </a:extLst>
          </a:blip>
          <a:srcRect b="3935"/>
          <a:stretch>
            <a:fillRect/>
          </a:stretch>
        </p:blipFill>
        <p:spPr bwMode="auto">
          <a:xfrm>
            <a:off x="0" y="2362200"/>
            <a:ext cx="8610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5" descr="BedouinMakingBread"/>
          <p:cNvPicPr>
            <a:picLocks noChangeAspect="1" noChangeArrowheads="1"/>
          </p:cNvPicPr>
          <p:nvPr/>
        </p:nvPicPr>
        <p:blipFill>
          <a:blip r:embed="rId4">
            <a:extLst>
              <a:ext uri="{28A0092B-C50C-407E-A947-70E740481C1C}">
                <a14:useLocalDpi xmlns:a14="http://schemas.microsoft.com/office/drawing/2010/main" val="0"/>
              </a:ext>
            </a:extLst>
          </a:blip>
          <a:srcRect l="67256" b="3935"/>
          <a:stretch>
            <a:fillRect/>
          </a:stretch>
        </p:blipFill>
        <p:spPr bwMode="auto">
          <a:xfrm>
            <a:off x="5638800" y="2362200"/>
            <a:ext cx="2819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title"/>
          </p:nvPr>
        </p:nvSpPr>
        <p:spPr>
          <a:xfrm>
            <a:off x="685800" y="0"/>
            <a:ext cx="7772400" cy="1143000"/>
          </a:xfrm>
        </p:spPr>
        <p:txBody>
          <a:bodyPr/>
          <a:lstStyle/>
          <a:p>
            <a:pPr eaLnBrk="1" hangingPunct="1"/>
            <a:r>
              <a:rPr lang="en-US">
                <a:latin typeface="Tahoma" charset="0"/>
                <a:cs typeface="Geneva" charset="0"/>
              </a:rPr>
              <a:t>Vấn đề</a:t>
            </a:r>
            <a:r>
              <a:rPr lang="en-US">
                <a:latin typeface="Times New Roman" charset="0"/>
                <a:cs typeface="Geneva" charset="0"/>
              </a:rPr>
              <a:t> #1</a:t>
            </a:r>
          </a:p>
        </p:txBody>
      </p:sp>
      <p:sp>
        <p:nvSpPr>
          <p:cNvPr id="166914" name="Rectangle 3"/>
          <p:cNvSpPr>
            <a:spLocks noGrp="1" noChangeArrowheads="1"/>
          </p:cNvSpPr>
          <p:nvPr>
            <p:ph type="body" idx="1"/>
          </p:nvPr>
        </p:nvSpPr>
        <p:spPr>
          <a:xfrm>
            <a:off x="533400" y="1219200"/>
            <a:ext cx="7924800" cy="4876800"/>
          </a:xfrm>
        </p:spPr>
        <p:txBody>
          <a:bodyPr/>
          <a:lstStyle/>
          <a:p>
            <a:pPr indent="0" eaLnBrk="1" hangingPunct="1">
              <a:buFont typeface="Wingdings" charset="0"/>
              <a:buNone/>
            </a:pPr>
            <a:r>
              <a:rPr lang="en-US">
                <a:solidFill>
                  <a:srgbClr val="FF3300"/>
                </a:solidFill>
                <a:latin typeface="Tahoma" charset="0"/>
                <a:cs typeface="Times New Roman" charset="0"/>
              </a:rPr>
              <a:t>Tân Ước trích dẫn nguyên văn hàng trăm câu trong mỗi phần chính của Cựu Ước.  Nhưng sách Áp-đia không được trích dẫn một lần nào.  Nếu được thần cảm, sao không được trích dẫn?</a:t>
            </a:r>
            <a:endParaRPr lang="en-US">
              <a:solidFill>
                <a:srgbClr val="FF3300"/>
              </a:solidFill>
              <a:latin typeface="Tahoma" charset="0"/>
              <a:cs typeface="Geneva" charset="0"/>
            </a:endParaRPr>
          </a:p>
        </p:txBody>
      </p:sp>
      <p:sp>
        <p:nvSpPr>
          <p:cNvPr id="166915" name="AutoShape 4">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a:xfrm>
            <a:off x="685800" y="0"/>
            <a:ext cx="7772400" cy="1143000"/>
          </a:xfrm>
        </p:spPr>
        <p:txBody>
          <a:bodyPr/>
          <a:lstStyle/>
          <a:p>
            <a:pPr eaLnBrk="1" hangingPunct="1"/>
            <a:r>
              <a:rPr lang="en-US">
                <a:latin typeface="Tahoma" charset="0"/>
                <a:cs typeface="Geneva" charset="0"/>
              </a:rPr>
              <a:t>Giải quyết</a:t>
            </a:r>
          </a:p>
        </p:txBody>
      </p:sp>
      <p:sp>
        <p:nvSpPr>
          <p:cNvPr id="168962" name="Rectangle 3"/>
          <p:cNvSpPr>
            <a:spLocks noGrp="1" noChangeArrowheads="1"/>
          </p:cNvSpPr>
          <p:nvPr>
            <p:ph type="body" idx="1"/>
          </p:nvPr>
        </p:nvSpPr>
        <p:spPr>
          <a:xfrm>
            <a:off x="0" y="1066800"/>
            <a:ext cx="8686800" cy="5791200"/>
          </a:xfrm>
        </p:spPr>
        <p:txBody>
          <a:bodyPr/>
          <a:lstStyle/>
          <a:p>
            <a:pPr lvl="1" algn="just" eaLnBrk="1" hangingPunct="1"/>
            <a:r>
              <a:rPr lang="en-US" sz="2300">
                <a:solidFill>
                  <a:srgbClr val="FF3300"/>
                </a:solidFill>
                <a:latin typeface="Tahoma" charset="0"/>
                <a:ea typeface="ＭＳ Ｐゴシック" charset="0"/>
                <a:cs typeface="ＭＳ Ｐゴシック" charset="0"/>
              </a:rPr>
              <a:t>Một vài sách Cựu Ước không được trích dẫn trực tiếp trong Tân Ước, bao gồm Ru-tơ, 1 và 2 Sử Ký, Ê-xơ-tê, Nhã Ca và Truyền Đạo.  Tuy nhiên, những sách này vẫn được người Do Thái và Cơ Đốc nhân xem là được thấn cảm. </a:t>
            </a:r>
          </a:p>
          <a:p>
            <a:pPr lvl="1" algn="just" eaLnBrk="1" hangingPunct="1"/>
            <a:r>
              <a:rPr lang="en-US" sz="2300">
                <a:solidFill>
                  <a:srgbClr val="FF3300"/>
                </a:solidFill>
                <a:latin typeface="Tahoma" charset="0"/>
                <a:ea typeface="ＭＳ Ｐゴシック" charset="0"/>
                <a:cs typeface="ＭＳ Ｐゴシック" charset="0"/>
              </a:rPr>
              <a:t>Được trích dẫn trong Tân Ước không phải là tiêu chuẩn cho sự thần cảm của các sách Cựu Ước. Đúng ra, sách có được viết bởi một phát ngôn nhân có uy tín của Đức Chúa Trời và được dân ngài công nhận hay không.  Sách Áp-đia đáp ứng tiêu chuẩn này.</a:t>
            </a:r>
          </a:p>
          <a:p>
            <a:pPr lvl="1" algn="just" eaLnBrk="1" hangingPunct="1"/>
            <a:r>
              <a:rPr lang="en-US" sz="2300">
                <a:solidFill>
                  <a:srgbClr val="FF3300"/>
                </a:solidFill>
                <a:latin typeface="Tahoma" charset="0"/>
                <a:ea typeface="ＭＳ Ｐゴシック" charset="0"/>
                <a:cs typeface="ＭＳ Ｐゴシック" charset="0"/>
              </a:rPr>
              <a:t>Các tác giả Tân Ước không có lý cớ để trích dẫn từng sách Cựu Ước.  Một số Cơ Đốc nhân ngày nay trích 1 Vua, như Tân Ước làm (Rô 11:4).  Thực ra, ít Cơ Đốc nhân trích dẫn 2 và 3 Giăng, và chúng cũng là một phần của Lời thần cảm. Một sách được trích dẫn nhiều hay ít không xác định sách đó có được thần cảm hay không.</a:t>
            </a:r>
          </a:p>
          <a:p>
            <a:pPr eaLnBrk="1" hangingPunct="1"/>
            <a:endParaRPr lang="en-US" sz="2300">
              <a:solidFill>
                <a:srgbClr val="FF3300"/>
              </a:solidFill>
              <a:latin typeface="Tahoma" charset="0"/>
              <a:cs typeface="Geneva" charset="0"/>
            </a:endParaRPr>
          </a:p>
        </p:txBody>
      </p:sp>
      <p:sp>
        <p:nvSpPr>
          <p:cNvPr id="168963" name="AutoShape 6">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p:nvPr>
        </p:nvSpPr>
        <p:spPr>
          <a:xfrm>
            <a:off x="685800" y="0"/>
            <a:ext cx="7772400" cy="1143000"/>
          </a:xfrm>
        </p:spPr>
        <p:txBody>
          <a:bodyPr/>
          <a:lstStyle/>
          <a:p>
            <a:pPr eaLnBrk="1" hangingPunct="1"/>
            <a:r>
              <a:rPr lang="en-US">
                <a:latin typeface="Times New Roman" charset="0"/>
                <a:cs typeface="Geneva" charset="0"/>
              </a:rPr>
              <a:t>Vấn đề #2</a:t>
            </a:r>
          </a:p>
        </p:txBody>
      </p:sp>
      <p:sp>
        <p:nvSpPr>
          <p:cNvPr id="171010" name="Rectangle 3"/>
          <p:cNvSpPr>
            <a:spLocks noGrp="1" noChangeArrowheads="1"/>
          </p:cNvSpPr>
          <p:nvPr>
            <p:ph type="body" idx="1"/>
          </p:nvPr>
        </p:nvSpPr>
        <p:spPr>
          <a:xfrm>
            <a:off x="685800" y="1219200"/>
            <a:ext cx="7772400" cy="4876800"/>
          </a:xfrm>
        </p:spPr>
        <p:txBody>
          <a:bodyPr/>
          <a:lstStyle/>
          <a:p>
            <a:pPr marL="0" indent="0" algn="just" eaLnBrk="1" hangingPunct="1">
              <a:buFont typeface="Wingdings" charset="0"/>
              <a:buNone/>
            </a:pPr>
            <a:r>
              <a:rPr lang="en-US" b="1">
                <a:solidFill>
                  <a:srgbClr val="FF3300"/>
                </a:solidFill>
                <a:latin typeface="Times New Roman" charset="0"/>
                <a:cs typeface="Times New Roman" charset="0"/>
              </a:rPr>
              <a:t>Sách Áp-đia là một sứ điệp về sứ đoán phạt về mặc đạo đức của Đức Chúa Trời trên các nước. Trong 21 câu của sách có…</a:t>
            </a:r>
          </a:p>
          <a:p>
            <a:pPr marL="0" indent="0" algn="just" eaLnBrk="1" hangingPunct="1"/>
            <a:r>
              <a:rPr lang="en-US" b="1">
                <a:solidFill>
                  <a:srgbClr val="FF3300"/>
                </a:solidFill>
                <a:latin typeface="Times New Roman" charset="0"/>
                <a:cs typeface="Times New Roman" charset="0"/>
              </a:rPr>
              <a:t>  16 lời công bố đoán phạt trên Ê-đôm</a:t>
            </a:r>
          </a:p>
          <a:p>
            <a:pPr marL="0" indent="0" algn="just" eaLnBrk="1" hangingPunct="1"/>
            <a:r>
              <a:rPr lang="en-US" b="1">
                <a:solidFill>
                  <a:srgbClr val="FF3300"/>
                </a:solidFill>
                <a:latin typeface="Times New Roman" charset="0"/>
                <a:cs typeface="Times New Roman" charset="0"/>
              </a:rPr>
              <a:t>  5 lời tiên tri về chiến thắng của Israel trên Ê-đôm trong tương lai. </a:t>
            </a:r>
          </a:p>
          <a:p>
            <a:pPr marL="0" indent="0" algn="just" eaLnBrk="1" hangingPunct="1">
              <a:buFont typeface="Wingdings" charset="0"/>
              <a:buNone/>
            </a:pPr>
            <a:r>
              <a:rPr lang="en-US" b="1" i="1">
                <a:solidFill>
                  <a:srgbClr val="660066"/>
                </a:solidFill>
                <a:latin typeface="Times New Roman" charset="0"/>
                <a:cs typeface="Times New Roman" charset="0"/>
              </a:rPr>
              <a:t>Nhưng, có phải điều nay mang tính quốc gia dân tộc Do Thái hơn là sự mặc khải của Đức Chúa Trời không?</a:t>
            </a:r>
            <a:endParaRPr lang="en-US" b="1" i="1">
              <a:solidFill>
                <a:srgbClr val="660066"/>
              </a:solidFill>
              <a:latin typeface="Times New Roman" charset="0"/>
              <a:cs typeface="Geneva" charset="0"/>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title"/>
          </p:nvPr>
        </p:nvSpPr>
        <p:spPr>
          <a:xfrm>
            <a:off x="685800" y="0"/>
            <a:ext cx="7772400" cy="609600"/>
          </a:xfrm>
        </p:spPr>
        <p:txBody>
          <a:bodyPr/>
          <a:lstStyle/>
          <a:p>
            <a:pPr eaLnBrk="1" hangingPunct="1"/>
            <a:r>
              <a:rPr lang="en-US">
                <a:latin typeface="Times New Roman" charset="0"/>
                <a:cs typeface="Geneva" charset="0"/>
              </a:rPr>
              <a:t>Giải quyết</a:t>
            </a:r>
          </a:p>
        </p:txBody>
      </p:sp>
      <p:sp>
        <p:nvSpPr>
          <p:cNvPr id="173058" name="Rectangle 3"/>
          <p:cNvSpPr>
            <a:spLocks noGrp="1" noChangeArrowheads="1"/>
          </p:cNvSpPr>
          <p:nvPr>
            <p:ph type="body" idx="1"/>
          </p:nvPr>
        </p:nvSpPr>
        <p:spPr>
          <a:xfrm>
            <a:off x="685800" y="762000"/>
            <a:ext cx="7772400" cy="5562600"/>
          </a:xfrm>
        </p:spPr>
        <p:txBody>
          <a:bodyPr/>
          <a:lstStyle/>
          <a:p>
            <a:pPr marL="114300" lvl="1" indent="0" algn="just" eaLnBrk="1" hangingPunct="1">
              <a:lnSpc>
                <a:spcPct val="90000"/>
              </a:lnSpc>
            </a:pPr>
            <a:r>
              <a:rPr lang="en-US" sz="2600" b="1" dirty="0" err="1">
                <a:solidFill>
                  <a:schemeClr val="bg2"/>
                </a:solidFill>
                <a:latin typeface="Times New Roman" charset="0"/>
                <a:ea typeface="ＭＳ Ｐゴシック" charset="0"/>
                <a:cs typeface="ＭＳ Ｐゴシック" charset="0"/>
              </a:rPr>
              <a:t>Sách</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Áp-đia</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biểu</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lộ</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sự</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tể</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trị</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của</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Đức</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Chúa</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Trời</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giữa</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sự</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hổ</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thẹn</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và</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thất</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bại</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của</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dân</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tộc</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Sự</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bất</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lực</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của</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dân</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Đức</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Chúa</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Trời</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để</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chống</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lại</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kẻ</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thù</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được</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phản</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ảnh</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trên</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năng</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quyền</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của</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Đức</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Chúa</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Trời</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của</a:t>
            </a:r>
            <a:r>
              <a:rPr lang="en-US" sz="2600" b="1" dirty="0">
                <a:solidFill>
                  <a:schemeClr val="bg2"/>
                </a:solidFill>
                <a:latin typeface="Times New Roman" charset="0"/>
                <a:ea typeface="ＭＳ Ｐゴシック" charset="0"/>
                <a:cs typeface="ＭＳ Ｐゴシック" charset="0"/>
              </a:rPr>
              <a:t> Israel.  </a:t>
            </a:r>
            <a:r>
              <a:rPr lang="en-US" sz="2600" b="1" dirty="0" err="1">
                <a:solidFill>
                  <a:schemeClr val="bg2"/>
                </a:solidFill>
                <a:latin typeface="Times New Roman" charset="0"/>
                <a:ea typeface="ＭＳ Ｐゴシック" charset="0"/>
                <a:cs typeface="ＭＳ Ｐゴシック" charset="0"/>
              </a:rPr>
              <a:t>Phải</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chăng</a:t>
            </a:r>
            <a:r>
              <a:rPr lang="en-US" sz="2600" b="1" dirty="0">
                <a:solidFill>
                  <a:schemeClr val="bg2"/>
                </a:solidFill>
                <a:latin typeface="Times New Roman" charset="0"/>
                <a:ea typeface="ＭＳ Ｐゴシック" charset="0"/>
                <a:cs typeface="ＭＳ Ｐゴシック" charset="0"/>
              </a:rPr>
              <a:t> Yahweh </a:t>
            </a:r>
            <a:r>
              <a:rPr lang="en-US" sz="2600" b="1" dirty="0" err="1">
                <a:solidFill>
                  <a:schemeClr val="bg2"/>
                </a:solidFill>
                <a:latin typeface="Times New Roman" charset="0"/>
                <a:ea typeface="ＭＳ Ｐゴシック" charset="0"/>
                <a:cs typeface="ＭＳ Ｐゴシック" charset="0"/>
              </a:rPr>
              <a:t>là</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một</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Đức</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Chúa</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Trời</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thất</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bại</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Phải</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chăng</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Ngài</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không</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có</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năng</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quyền</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để</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kháng</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cự</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lại</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kẻ</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thù</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của</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dân</a:t>
            </a:r>
            <a:r>
              <a:rPr lang="en-US" sz="2600" b="1" dirty="0">
                <a:solidFill>
                  <a:schemeClr val="bg2"/>
                </a:solidFill>
                <a:latin typeface="Times New Roman" charset="0"/>
                <a:ea typeface="ＭＳ Ｐゴシック" charset="0"/>
                <a:cs typeface="ＭＳ Ｐゴシック" charset="0"/>
              </a:rPr>
              <a:t> </a:t>
            </a:r>
            <a:r>
              <a:rPr lang="en-US" sz="2600" b="1" dirty="0" err="1">
                <a:solidFill>
                  <a:schemeClr val="bg2"/>
                </a:solidFill>
                <a:latin typeface="Times New Roman" charset="0"/>
                <a:ea typeface="ＭＳ Ｐゴシック" charset="0"/>
                <a:cs typeface="ＭＳ Ｐゴシック" charset="0"/>
              </a:rPr>
              <a:t>Ngài</a:t>
            </a:r>
            <a:r>
              <a:rPr lang="en-US" sz="2600" b="1" dirty="0">
                <a:solidFill>
                  <a:schemeClr val="bg2"/>
                </a:solidFill>
                <a:latin typeface="Times New Roman" charset="0"/>
                <a:ea typeface="ＭＳ Ｐゴシック" charset="0"/>
                <a:cs typeface="ＭＳ Ｐゴシック" charset="0"/>
              </a:rPr>
              <a:t>? </a:t>
            </a:r>
          </a:p>
          <a:p>
            <a:pPr marL="114300" lvl="1" indent="0" algn="just" eaLnBrk="1" hangingPunct="1">
              <a:lnSpc>
                <a:spcPct val="90000"/>
              </a:lnSpc>
              <a:buFontTx/>
              <a:buNone/>
            </a:pPr>
            <a:endParaRPr lang="en-US" sz="2600" b="1" dirty="0">
              <a:solidFill>
                <a:schemeClr val="bg2"/>
              </a:solidFill>
              <a:latin typeface="Times New Roman" charset="0"/>
              <a:ea typeface="ＭＳ Ｐゴシック" charset="0"/>
              <a:cs typeface="ＭＳ Ｐゴシック" charset="0"/>
            </a:endParaRPr>
          </a:p>
          <a:p>
            <a:pPr marL="114300" lvl="1" indent="0" algn="just" eaLnBrk="1" hangingPunct="1">
              <a:lnSpc>
                <a:spcPct val="90000"/>
              </a:lnSpc>
            </a:pPr>
            <a:r>
              <a:rPr lang="ja-JP" altLang="en-US" sz="2600" b="1" dirty="0">
                <a:solidFill>
                  <a:schemeClr val="bg2"/>
                </a:solidFill>
                <a:latin typeface="Times New Roman" charset="0"/>
                <a:ea typeface="ＭＳ Ｐゴシック" charset="0"/>
                <a:cs typeface="ＭＳ Ｐゴシック" charset="0"/>
              </a:rPr>
              <a:t>“</a:t>
            </a:r>
            <a:r>
              <a:rPr lang="en-US" altLang="ja-JP" sz="2600" b="1" dirty="0" err="1">
                <a:solidFill>
                  <a:schemeClr val="bg2"/>
                </a:solidFill>
                <a:latin typeface="Times New Roman" charset="0"/>
                <a:ea typeface="Geneva" charset="0"/>
                <a:cs typeface="Times New Roman" charset="0"/>
              </a:rPr>
              <a:t>Không</a:t>
            </a:r>
            <a:r>
              <a:rPr lang="en-US" altLang="ja-JP" sz="2600" b="1" dirty="0">
                <a:solidFill>
                  <a:schemeClr val="bg2"/>
                </a:solidFill>
                <a:latin typeface="Times New Roman" charset="0"/>
                <a:ea typeface="Geneva" charset="0"/>
                <a:cs typeface="Times New Roman" charset="0"/>
              </a:rPr>
              <a:t>!</a:t>
            </a:r>
            <a:r>
              <a:rPr lang="ja-JP" altLang="en-US" sz="2600" b="1" dirty="0">
                <a:solidFill>
                  <a:schemeClr val="bg2"/>
                </a:solidFill>
                <a:latin typeface="Times New Roman" charset="0"/>
                <a:ea typeface="ＭＳ Ｐゴシック" charset="0"/>
                <a:cs typeface="ＭＳ Ｐゴシック" charset="0"/>
              </a:rPr>
              <a:t>”</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là</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câu</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trả</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lời</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vang</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dội</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của</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Áp-đia</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Đức</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Chúa</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Trời</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của</a:t>
            </a:r>
            <a:r>
              <a:rPr lang="en-US" altLang="ja-JP" sz="2600" b="1" dirty="0">
                <a:solidFill>
                  <a:schemeClr val="bg2"/>
                </a:solidFill>
                <a:latin typeface="Times New Roman" charset="0"/>
                <a:ea typeface="Geneva" charset="0"/>
                <a:cs typeface="Times New Roman" charset="0"/>
              </a:rPr>
              <a:t> Israel </a:t>
            </a:r>
            <a:r>
              <a:rPr lang="en-US" altLang="ja-JP" sz="2600" b="1" dirty="0" err="1">
                <a:solidFill>
                  <a:schemeClr val="bg2"/>
                </a:solidFill>
                <a:latin typeface="Times New Roman" charset="0"/>
                <a:ea typeface="Geneva" charset="0"/>
                <a:cs typeface="Times New Roman" charset="0"/>
              </a:rPr>
              <a:t>sẽ</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giữ</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lời</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hứa</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của</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Ngài</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với</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dân</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Ngài</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ngay</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cả</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trong</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tương</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lai</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Các</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nước</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không</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hiểu</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rằng</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chiến</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thắng</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tạm</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thời</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của</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họ</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trên</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dân</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của</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Đức</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Chúa</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Trời</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là</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công</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việc</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của</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chính</a:t>
            </a:r>
            <a:r>
              <a:rPr lang="en-US" altLang="ja-JP" sz="2600" b="1" dirty="0">
                <a:solidFill>
                  <a:schemeClr val="bg2"/>
                </a:solidFill>
                <a:latin typeface="Times New Roman" charset="0"/>
                <a:ea typeface="Geneva" charset="0"/>
                <a:cs typeface="Times New Roman" charset="0"/>
              </a:rPr>
              <a:t> </a:t>
            </a:r>
            <a:r>
              <a:rPr lang="en-US" altLang="ja-JP" sz="2600" b="1" dirty="0" err="1">
                <a:solidFill>
                  <a:schemeClr val="bg2"/>
                </a:solidFill>
                <a:latin typeface="Times New Roman" charset="0"/>
                <a:ea typeface="Geneva" charset="0"/>
                <a:cs typeface="Times New Roman" charset="0"/>
              </a:rPr>
              <a:t>Ngài</a:t>
            </a:r>
            <a:r>
              <a:rPr lang="en-US" altLang="ja-JP" sz="2600" b="1" dirty="0">
                <a:solidFill>
                  <a:schemeClr val="bg2"/>
                </a:solidFill>
                <a:latin typeface="Times New Roman" charset="0"/>
                <a:ea typeface="Geneva" charset="0"/>
                <a:cs typeface="Times New Roman" charset="0"/>
              </a:rPr>
              <a:t>.  </a:t>
            </a:r>
            <a:endParaRPr lang="en-US" sz="2600" b="1" dirty="0">
              <a:solidFill>
                <a:schemeClr val="bg2"/>
              </a:solidFill>
              <a:latin typeface="Times New Roman" charset="0"/>
              <a:ea typeface="Geneva" charset="0"/>
              <a:cs typeface="Times New Roman" charset="0"/>
            </a:endParaRPr>
          </a:p>
        </p:txBody>
      </p:sp>
      <p:sp>
        <p:nvSpPr>
          <p:cNvPr id="173059" name="AutoShape 5">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a:xfrm>
            <a:off x="685800" y="0"/>
            <a:ext cx="7772400" cy="609600"/>
          </a:xfrm>
        </p:spPr>
        <p:txBody>
          <a:bodyPr/>
          <a:lstStyle/>
          <a:p>
            <a:pPr eaLnBrk="1" hangingPunct="1"/>
            <a:r>
              <a:rPr lang="en-US">
                <a:latin typeface="Times New Roman" charset="0"/>
                <a:cs typeface="Geneva" charset="0"/>
              </a:rPr>
              <a:t>Giải quyết</a:t>
            </a:r>
          </a:p>
        </p:txBody>
      </p:sp>
      <p:sp>
        <p:nvSpPr>
          <p:cNvPr id="175106" name="Rectangle 3"/>
          <p:cNvSpPr>
            <a:spLocks noGrp="1" noChangeArrowheads="1"/>
          </p:cNvSpPr>
          <p:nvPr>
            <p:ph type="body" idx="1"/>
          </p:nvPr>
        </p:nvSpPr>
        <p:spPr>
          <a:xfrm>
            <a:off x="323528" y="764704"/>
            <a:ext cx="7200800" cy="5562600"/>
          </a:xfrm>
        </p:spPr>
        <p:txBody>
          <a:bodyPr/>
          <a:lstStyle/>
          <a:p>
            <a:pPr marL="114300" lvl="1" indent="0" algn="just" eaLnBrk="1" hangingPunct="1">
              <a:lnSpc>
                <a:spcPct val="90000"/>
              </a:lnSpc>
            </a:pPr>
            <a:r>
              <a:rPr lang="en-US" sz="2600" b="1" dirty="0" err="1">
                <a:solidFill>
                  <a:srgbClr val="FF3300"/>
                </a:solidFill>
                <a:latin typeface="Arial"/>
                <a:ea typeface="ＭＳ Ｐゴシック" charset="0"/>
                <a:cs typeface="Arial"/>
              </a:rPr>
              <a:t>Sứ</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điệp</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của</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Áp-đia</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là</a:t>
            </a:r>
            <a:r>
              <a:rPr lang="en-US" sz="2600" b="1" dirty="0">
                <a:solidFill>
                  <a:srgbClr val="FF3300"/>
                </a:solidFill>
                <a:latin typeface="Arial"/>
                <a:ea typeface="ＭＳ Ｐゴシック" charset="0"/>
                <a:cs typeface="Arial"/>
              </a:rPr>
              <a:t> – </a:t>
            </a:r>
            <a:r>
              <a:rPr lang="en-US" sz="2600" b="1" dirty="0" err="1">
                <a:solidFill>
                  <a:srgbClr val="FF3300"/>
                </a:solidFill>
                <a:latin typeface="Arial"/>
                <a:ea typeface="ＭＳ Ｐゴシック" charset="0"/>
                <a:cs typeface="Arial"/>
              </a:rPr>
              <a:t>Đức</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Chúa</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Trời</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của</a:t>
            </a:r>
            <a:r>
              <a:rPr lang="en-US" sz="2600" b="1" dirty="0">
                <a:solidFill>
                  <a:srgbClr val="FF3300"/>
                </a:solidFill>
                <a:latin typeface="Arial"/>
                <a:ea typeface="ＭＳ Ｐゴシック" charset="0"/>
                <a:cs typeface="Arial"/>
              </a:rPr>
              <a:t> Israel </a:t>
            </a:r>
            <a:r>
              <a:rPr lang="en-US" sz="2600" b="1" dirty="0" err="1">
                <a:solidFill>
                  <a:srgbClr val="FF3300"/>
                </a:solidFill>
                <a:latin typeface="Arial"/>
                <a:ea typeface="ＭＳ Ｐゴシック" charset="0"/>
                <a:cs typeface="Arial"/>
              </a:rPr>
              <a:t>luôn</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hoàn</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toàn</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điều</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khiển</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và</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Ngài</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hoàn</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thành</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mục</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đích</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của</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Ngài</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Đó</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là</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sứ</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điệp</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của</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đức</a:t>
            </a:r>
            <a:r>
              <a:rPr lang="en-US" sz="2600" b="1" dirty="0">
                <a:solidFill>
                  <a:srgbClr val="FF3300"/>
                </a:solidFill>
                <a:latin typeface="Arial"/>
                <a:ea typeface="ＭＳ Ｐゴシック" charset="0"/>
                <a:cs typeface="Arial"/>
              </a:rPr>
              <a:t> tin </a:t>
            </a:r>
            <a:r>
              <a:rPr lang="en-US" sz="2600" b="1" dirty="0" err="1">
                <a:solidFill>
                  <a:srgbClr val="FF3300"/>
                </a:solidFill>
                <a:latin typeface="Arial"/>
                <a:ea typeface="ＭＳ Ｐゴシック" charset="0"/>
                <a:cs typeface="Arial"/>
              </a:rPr>
              <a:t>và</a:t>
            </a:r>
            <a:r>
              <a:rPr lang="en-US" sz="2600" b="1" dirty="0">
                <a:solidFill>
                  <a:srgbClr val="FF3300"/>
                </a:solidFill>
                <a:latin typeface="Arial"/>
                <a:ea typeface="ＭＳ Ｐゴシック" charset="0"/>
                <a:cs typeface="Arial"/>
              </a:rPr>
              <a:t> hi </a:t>
            </a:r>
            <a:r>
              <a:rPr lang="en-US" sz="2600" b="1" dirty="0" err="1">
                <a:solidFill>
                  <a:srgbClr val="FF3300"/>
                </a:solidFill>
                <a:latin typeface="Arial"/>
                <a:ea typeface="ＭＳ Ｐゴシック" charset="0"/>
                <a:cs typeface="Arial"/>
              </a:rPr>
              <a:t>vọng</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và</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chiến</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thắng</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kẻ</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thù</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nghịch</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của</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Đức</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Chúa</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Trời</a:t>
            </a:r>
            <a:r>
              <a:rPr lang="en-US" sz="2600" b="1" dirty="0">
                <a:solidFill>
                  <a:srgbClr val="FF3300"/>
                </a:solidFill>
                <a:latin typeface="Arial"/>
                <a:ea typeface="ＭＳ Ｐゴシック" charset="0"/>
                <a:cs typeface="Arial"/>
              </a:rPr>
              <a:t>.  </a:t>
            </a:r>
            <a:endParaRPr lang="en-US" sz="2600" b="1" dirty="0" smtClean="0">
              <a:solidFill>
                <a:srgbClr val="FF3300"/>
              </a:solidFill>
              <a:latin typeface="Arial"/>
              <a:ea typeface="ＭＳ Ｐゴシック" charset="0"/>
              <a:cs typeface="Arial"/>
            </a:endParaRPr>
          </a:p>
          <a:p>
            <a:pPr marL="114300" lvl="1" indent="0" algn="just" eaLnBrk="1" hangingPunct="1">
              <a:lnSpc>
                <a:spcPct val="90000"/>
              </a:lnSpc>
            </a:pPr>
            <a:endParaRPr lang="en-US" sz="2600" b="1" dirty="0">
              <a:solidFill>
                <a:srgbClr val="FF3300"/>
              </a:solidFill>
              <a:latin typeface="Arial"/>
              <a:ea typeface="ＭＳ Ｐゴシック" charset="0"/>
              <a:cs typeface="Arial"/>
            </a:endParaRPr>
          </a:p>
          <a:p>
            <a:pPr marL="114300" lvl="1" indent="0" algn="just" eaLnBrk="1" hangingPunct="1">
              <a:lnSpc>
                <a:spcPct val="90000"/>
              </a:lnSpc>
            </a:pPr>
            <a:r>
              <a:rPr lang="en-US" sz="2600" b="1" dirty="0" err="1">
                <a:solidFill>
                  <a:srgbClr val="FF3300"/>
                </a:solidFill>
                <a:latin typeface="Arial"/>
                <a:ea typeface="ＭＳ Ｐゴシック" charset="0"/>
                <a:cs typeface="Arial"/>
              </a:rPr>
              <a:t>Nhưng</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chiến</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thắng</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của</a:t>
            </a:r>
            <a:r>
              <a:rPr lang="en-US" sz="2600" b="1" dirty="0">
                <a:solidFill>
                  <a:srgbClr val="FF3300"/>
                </a:solidFill>
                <a:latin typeface="Arial"/>
                <a:ea typeface="ＭＳ Ｐゴシック" charset="0"/>
                <a:cs typeface="Arial"/>
              </a:rPr>
              <a:t> Israel </a:t>
            </a:r>
            <a:r>
              <a:rPr lang="en-US" sz="2600" b="1" dirty="0" err="1">
                <a:solidFill>
                  <a:srgbClr val="FF3300"/>
                </a:solidFill>
                <a:latin typeface="Arial"/>
                <a:ea typeface="ＭＳ Ｐゴシック" charset="0"/>
                <a:cs typeface="Arial"/>
              </a:rPr>
              <a:t>sẽ</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là</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một</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phước</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lành</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cho</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mọi</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dân</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tộc</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Sự</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bội</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đạo</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của</a:t>
            </a:r>
            <a:r>
              <a:rPr lang="en-US" sz="2600" b="1" dirty="0">
                <a:solidFill>
                  <a:srgbClr val="FF3300"/>
                </a:solidFill>
                <a:latin typeface="Arial"/>
                <a:ea typeface="ＭＳ Ｐゴシック" charset="0"/>
                <a:cs typeface="Arial"/>
              </a:rPr>
              <a:t> Israel </a:t>
            </a:r>
            <a:r>
              <a:rPr lang="en-US" sz="2600" b="1" dirty="0" err="1">
                <a:solidFill>
                  <a:srgbClr val="FF3300"/>
                </a:solidFill>
                <a:latin typeface="Arial"/>
                <a:ea typeface="ＭＳ Ｐゴシック" charset="0"/>
                <a:cs typeface="Arial"/>
              </a:rPr>
              <a:t>đem</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đến</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sự</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đoán</a:t>
            </a:r>
            <a:r>
              <a:rPr lang="en-US" sz="2600" b="1" dirty="0">
                <a:solidFill>
                  <a:srgbClr val="FF3300"/>
                </a:solidFill>
                <a:latin typeface="Arial"/>
                <a:ea typeface="ＭＳ Ｐゴシック" charset="0"/>
                <a:cs typeface="Arial"/>
              </a:rPr>
              <a:t> </a:t>
            </a:r>
            <a:r>
              <a:rPr lang="en-US" sz="2600" b="1" dirty="0" err="1">
                <a:solidFill>
                  <a:srgbClr val="FF3300"/>
                </a:solidFill>
                <a:latin typeface="Arial"/>
                <a:ea typeface="ＭＳ Ｐゴシック" charset="0"/>
                <a:cs typeface="Arial"/>
              </a:rPr>
              <a:t>phạt</a:t>
            </a:r>
            <a:r>
              <a:rPr lang="en-US" sz="2600" b="1" dirty="0">
                <a:solidFill>
                  <a:srgbClr val="FF3300"/>
                </a:solidFill>
                <a:latin typeface="Arial"/>
                <a:ea typeface="ＭＳ Ｐゴシック" charset="0"/>
                <a:cs typeface="Arial"/>
              </a:rPr>
              <a:t>. </a:t>
            </a:r>
            <a:endParaRPr lang="en-US" sz="2600" b="1" dirty="0" smtClean="0">
              <a:solidFill>
                <a:srgbClr val="FF3300"/>
              </a:solidFill>
              <a:latin typeface="Arial"/>
              <a:ea typeface="ＭＳ Ｐゴシック" charset="0"/>
              <a:cs typeface="Arial"/>
            </a:endParaRPr>
          </a:p>
          <a:p>
            <a:pPr marL="114300" lvl="1" indent="0" algn="just" eaLnBrk="1" hangingPunct="1">
              <a:lnSpc>
                <a:spcPct val="90000"/>
              </a:lnSpc>
            </a:pPr>
            <a:endParaRPr lang="en-US" altLang="ja-JP" sz="2600" b="1" dirty="0">
              <a:solidFill>
                <a:srgbClr val="FF3300"/>
              </a:solidFill>
              <a:latin typeface="Arial"/>
              <a:ea typeface="ＭＳ Ｐゴシック" charset="0"/>
              <a:cs typeface="Arial"/>
            </a:endParaRPr>
          </a:p>
          <a:p>
            <a:pPr marL="114300" lvl="1" indent="0" algn="just" eaLnBrk="1" hangingPunct="1">
              <a:lnSpc>
                <a:spcPct val="90000"/>
              </a:lnSpc>
            </a:pPr>
            <a:r>
              <a:rPr lang="ja-JP" altLang="en-US" sz="2600" b="1" dirty="0" smtClean="0">
                <a:latin typeface="Arial"/>
                <a:ea typeface="ＭＳ Ｐゴシック" charset="0"/>
                <a:cs typeface="Arial"/>
              </a:rPr>
              <a:t>“</a:t>
            </a:r>
            <a:r>
              <a:rPr lang="vi-VN" altLang="ja-JP" sz="2400" b="1" dirty="0">
                <a:latin typeface="Arial"/>
                <a:ea typeface="Geneva" charset="0"/>
                <a:cs typeface="Arial"/>
              </a:rPr>
              <a:t>Vì nếu sự dứt bỏ họ ra đã làm sự hòa thuận cho thiên hạ, thì sự họ trở lại trong ân điển há chẳng phải là sự sống lại từ trong kẻ chết sao?</a:t>
            </a:r>
            <a:r>
              <a:rPr lang="ja-JP" altLang="en-US" sz="2400" b="1" dirty="0">
                <a:latin typeface="Arial"/>
                <a:ea typeface="Geneva" charset="0"/>
                <a:cs typeface="Arial"/>
              </a:rPr>
              <a:t>”</a:t>
            </a:r>
            <a:r>
              <a:rPr lang="en-US" altLang="ja-JP" sz="2600" b="1" dirty="0">
                <a:latin typeface="Arial"/>
                <a:ea typeface="Geneva" charset="0"/>
                <a:cs typeface="Arial"/>
              </a:rPr>
              <a:t>(</a:t>
            </a:r>
            <a:r>
              <a:rPr lang="en-US" altLang="ja-JP" sz="2600" b="1" dirty="0" err="1">
                <a:latin typeface="Arial"/>
                <a:ea typeface="Geneva" charset="0"/>
                <a:cs typeface="Arial"/>
              </a:rPr>
              <a:t>Rô</a:t>
            </a:r>
            <a:r>
              <a:rPr lang="en-US" altLang="ja-JP" sz="2600" b="1" dirty="0">
                <a:latin typeface="Arial"/>
                <a:ea typeface="Geneva" charset="0"/>
                <a:cs typeface="Arial"/>
              </a:rPr>
              <a:t> 11:15).</a:t>
            </a:r>
            <a:r>
              <a:rPr lang="en-US" altLang="ja-JP" sz="2600" b="1" dirty="0">
                <a:solidFill>
                  <a:srgbClr val="FF3300"/>
                </a:solidFill>
                <a:latin typeface="Arial"/>
                <a:ea typeface="Geneva" charset="0"/>
                <a:cs typeface="Arial"/>
              </a:rPr>
              <a:t> </a:t>
            </a:r>
            <a:endParaRPr lang="en-US" sz="2600" b="1" dirty="0">
              <a:solidFill>
                <a:srgbClr val="FF3300"/>
              </a:solidFill>
              <a:latin typeface="Arial"/>
              <a:ea typeface="Geneva" charset="0"/>
              <a:cs typeface="Arial"/>
            </a:endParaRPr>
          </a:p>
        </p:txBody>
      </p:sp>
      <p:sp>
        <p:nvSpPr>
          <p:cNvPr id="175107" name="AutoShape 4">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a:xfrm>
            <a:off x="685800" y="0"/>
            <a:ext cx="7772400" cy="609600"/>
          </a:xfrm>
        </p:spPr>
        <p:txBody>
          <a:bodyPr/>
          <a:lstStyle/>
          <a:p>
            <a:pPr eaLnBrk="1" hangingPunct="1"/>
            <a:r>
              <a:rPr lang="en-US">
                <a:latin typeface="Times New Roman" charset="0"/>
                <a:cs typeface="Geneva" charset="0"/>
              </a:rPr>
              <a:t>Giải quyết</a:t>
            </a:r>
          </a:p>
        </p:txBody>
      </p:sp>
      <p:sp>
        <p:nvSpPr>
          <p:cNvPr id="175106" name="Rectangle 3"/>
          <p:cNvSpPr>
            <a:spLocks noGrp="1" noChangeArrowheads="1"/>
          </p:cNvSpPr>
          <p:nvPr>
            <p:ph type="body" idx="1"/>
          </p:nvPr>
        </p:nvSpPr>
        <p:spPr>
          <a:xfrm>
            <a:off x="323528" y="1124744"/>
            <a:ext cx="6912768" cy="5202560"/>
          </a:xfrm>
        </p:spPr>
        <p:txBody>
          <a:bodyPr/>
          <a:lstStyle/>
          <a:p>
            <a:pPr marL="114300" lvl="1" indent="0" algn="just" eaLnBrk="1" hangingPunct="1">
              <a:lnSpc>
                <a:spcPct val="90000"/>
              </a:lnSpc>
            </a:pPr>
            <a:r>
              <a:rPr lang="en-US" sz="2600" b="1" dirty="0" err="1" smtClean="0">
                <a:solidFill>
                  <a:srgbClr val="000000"/>
                </a:solidFill>
                <a:latin typeface="Arial"/>
                <a:ea typeface="Geneva" charset="0"/>
                <a:cs typeface="Arial"/>
              </a:rPr>
              <a:t>Sách</a:t>
            </a:r>
            <a:r>
              <a:rPr lang="en-US" sz="2600" b="1" dirty="0" smtClean="0">
                <a:solidFill>
                  <a:srgbClr val="000000"/>
                </a:solidFill>
                <a:latin typeface="Arial"/>
                <a:ea typeface="Geneva" charset="0"/>
                <a:cs typeface="Arial"/>
              </a:rPr>
              <a:t> </a:t>
            </a:r>
            <a:r>
              <a:rPr lang="en-US" sz="2600" b="1" dirty="0" err="1">
                <a:solidFill>
                  <a:srgbClr val="000000"/>
                </a:solidFill>
                <a:latin typeface="Arial"/>
                <a:ea typeface="Geneva" charset="0"/>
                <a:cs typeface="Arial"/>
              </a:rPr>
              <a:t>này</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không</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đơn</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thuần</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bộc</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lộ</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tính</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dân</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tộc</a:t>
            </a:r>
            <a:r>
              <a:rPr lang="en-US" sz="2600" b="1" dirty="0">
                <a:solidFill>
                  <a:srgbClr val="000000"/>
                </a:solidFill>
                <a:latin typeface="Arial"/>
                <a:ea typeface="Geneva" charset="0"/>
                <a:cs typeface="Arial"/>
              </a:rPr>
              <a:t> </a:t>
            </a:r>
            <a:endParaRPr lang="en-US" sz="2600" b="1" dirty="0" smtClean="0">
              <a:solidFill>
                <a:srgbClr val="000000"/>
              </a:solidFill>
              <a:latin typeface="Arial"/>
              <a:ea typeface="Geneva" charset="0"/>
              <a:cs typeface="Arial"/>
            </a:endParaRPr>
          </a:p>
          <a:p>
            <a:pPr marL="114300" lvl="1" indent="0" algn="just" eaLnBrk="1" hangingPunct="1">
              <a:lnSpc>
                <a:spcPct val="90000"/>
              </a:lnSpc>
            </a:pPr>
            <a:endParaRPr lang="en-US" sz="2600" b="1" dirty="0">
              <a:solidFill>
                <a:srgbClr val="000000"/>
              </a:solidFill>
              <a:latin typeface="Arial"/>
              <a:ea typeface="Geneva" charset="0"/>
              <a:cs typeface="Arial"/>
            </a:endParaRPr>
          </a:p>
          <a:p>
            <a:pPr marL="114300" lvl="1" indent="0" algn="just" eaLnBrk="1" hangingPunct="1">
              <a:lnSpc>
                <a:spcPct val="90000"/>
              </a:lnSpc>
            </a:pPr>
            <a:r>
              <a:rPr lang="en-US" sz="2600" b="1" dirty="0" smtClean="0">
                <a:solidFill>
                  <a:srgbClr val="000000"/>
                </a:solidFill>
                <a:latin typeface="Arial"/>
                <a:ea typeface="Geneva" charset="0"/>
                <a:cs typeface="Arial"/>
              </a:rPr>
              <a:t>Do </a:t>
            </a:r>
            <a:r>
              <a:rPr lang="en-US" sz="2600" b="1" dirty="0" err="1">
                <a:solidFill>
                  <a:srgbClr val="000000"/>
                </a:solidFill>
                <a:latin typeface="Arial"/>
                <a:ea typeface="Geneva" charset="0"/>
                <a:cs typeface="Arial"/>
              </a:rPr>
              <a:t>Thái</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chủ</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nghĩa</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Sách</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công</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bố</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sự</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thành</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của</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Đức</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Chúa</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Trời</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như</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lời</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chứng</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cho</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sự</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công</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chính</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đạo</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đức</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của</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Ngài</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mà</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bởi</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đó</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Ngài</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thiết</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lập</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sự</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công</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chính</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trên</a:t>
            </a:r>
            <a:r>
              <a:rPr lang="en-US" sz="2600" b="1" dirty="0">
                <a:solidFill>
                  <a:srgbClr val="000000"/>
                </a:solidFill>
                <a:latin typeface="Arial"/>
                <a:ea typeface="Geneva" charset="0"/>
                <a:cs typeface="Arial"/>
              </a:rPr>
              <a:t> </a:t>
            </a:r>
            <a:r>
              <a:rPr lang="en-US" sz="2600" b="1" dirty="0" err="1">
                <a:solidFill>
                  <a:srgbClr val="000000"/>
                </a:solidFill>
                <a:latin typeface="Arial"/>
                <a:ea typeface="Geneva" charset="0"/>
                <a:cs typeface="Arial"/>
              </a:rPr>
              <a:t>đất</a:t>
            </a:r>
            <a:r>
              <a:rPr lang="en-US" sz="2600" b="1" dirty="0">
                <a:solidFill>
                  <a:srgbClr val="000000"/>
                </a:solidFill>
                <a:latin typeface="Arial"/>
                <a:ea typeface="Geneva" charset="0"/>
                <a:cs typeface="Arial"/>
              </a:rPr>
              <a:t>. </a:t>
            </a:r>
          </a:p>
        </p:txBody>
      </p:sp>
      <p:sp>
        <p:nvSpPr>
          <p:cNvPr id="175107" name="AutoShape 4">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40466782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a:extLst>
              <a:ext uri="{28A0092B-C50C-407E-A947-70E740481C1C}">
                <a14:useLocalDpi xmlns:a14="http://schemas.microsoft.com/office/drawing/2010/main" val="0"/>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rPr>
              <a:t>442</a:t>
            </a: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28"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algn="ctr"/>
              <a:r>
                <a:rPr lang="en-US" b="1" dirty="0" smtClean="0">
                  <a:solidFill>
                    <a:srgbClr val="FFFFFF"/>
                  </a:solidFill>
                  <a:latin typeface="Arial"/>
                  <a:cs typeface="Arial"/>
                </a:rPr>
                <a:t>New Heavens &amp; New Earth</a:t>
              </a:r>
              <a:endParaRPr lang="en-US" b="1" dirty="0">
                <a:solidFill>
                  <a:srgbClr val="FFFFFF"/>
                </a:solidFill>
                <a:latin typeface="Arial"/>
                <a:cs typeface="Arial"/>
              </a:endParaRP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28" charset="0"/>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algn="ctr"/>
              <a:r>
                <a:rPr lang="en-US" b="1" dirty="0" smtClean="0">
                  <a:solidFill>
                    <a:srgbClr val="FFFFFF"/>
                  </a:solidFill>
                  <a:latin typeface="Arial"/>
                  <a:cs typeface="Arial"/>
                </a:rPr>
                <a:t>Christ</a:t>
              </a:r>
              <a:r>
                <a:rPr lang="fr-FR" b="1" dirty="0" smtClean="0">
                  <a:solidFill>
                    <a:srgbClr val="FFFFFF"/>
                  </a:solidFill>
                  <a:latin typeface="Arial"/>
                  <a:cs typeface="Arial"/>
                </a:rPr>
                <a:t>'</a:t>
              </a:r>
              <a:r>
                <a:rPr lang="en-US" b="1" dirty="0" smtClean="0">
                  <a:solidFill>
                    <a:srgbClr val="FFFFFF"/>
                  </a:solidFill>
                  <a:latin typeface="Arial"/>
                  <a:cs typeface="Arial"/>
                </a:rPr>
                <a:t>s Second Coming to Reign in Millennium</a:t>
              </a:r>
              <a:endParaRPr lang="en-US" b="1" dirty="0">
                <a:solidFill>
                  <a:srgbClr val="FFFFFF"/>
                </a:solidFill>
                <a:latin typeface="Arial"/>
                <a:cs typeface="Arial"/>
              </a:endParaRP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28" charset="0"/>
              </a:endParaRPr>
            </a:p>
          </p:txBody>
        </p:sp>
        <p:sp>
          <p:nvSpPr>
            <p:cNvPr id="18" name="TextBox 17"/>
            <p:cNvSpPr txBox="1"/>
            <p:nvPr/>
          </p:nvSpPr>
          <p:spPr>
            <a:xfrm>
              <a:off x="3347864" y="2204864"/>
              <a:ext cx="1872208" cy="1569660"/>
            </a:xfrm>
            <a:prstGeom prst="rect">
              <a:avLst/>
            </a:prstGeom>
            <a:noFill/>
          </p:spPr>
          <p:txBody>
            <a:bodyPr wrap="square" rtlCol="0">
              <a:spAutoFit/>
            </a:bodyPr>
            <a:lstStyle/>
            <a:p>
              <a:pPr algn="ctr"/>
              <a:r>
                <a:rPr lang="en-US" b="1" dirty="0" smtClean="0">
                  <a:solidFill>
                    <a:srgbClr val="FFFFFF"/>
                  </a:solidFill>
                  <a:latin typeface="Arial"/>
                  <a:cs typeface="Arial"/>
                </a:rPr>
                <a:t>Christ</a:t>
              </a:r>
              <a:r>
                <a:rPr lang="fr-FR" b="1" dirty="0" smtClean="0">
                  <a:solidFill>
                    <a:srgbClr val="FFFFFF"/>
                  </a:solidFill>
                  <a:latin typeface="Arial"/>
                  <a:cs typeface="Arial"/>
                </a:rPr>
                <a:t>'</a:t>
              </a:r>
              <a:r>
                <a:rPr lang="en-US" b="1" dirty="0" smtClean="0">
                  <a:solidFill>
                    <a:srgbClr val="FFFFFF"/>
                  </a:solidFill>
                  <a:latin typeface="Arial"/>
                  <a:cs typeface="Arial"/>
                </a:rPr>
                <a:t>s First Coming to Suffer</a:t>
              </a:r>
              <a:endParaRPr lang="en-US" b="1" dirty="0">
                <a:solidFill>
                  <a:srgbClr val="FFFFFF"/>
                </a:solidFill>
                <a:latin typeface="Arial"/>
                <a:cs typeface="Arial"/>
              </a:endParaRP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28"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algn="ctr"/>
              <a:r>
                <a:rPr lang="en-US" b="1" dirty="0" smtClean="0">
                  <a:solidFill>
                    <a:srgbClr val="FFFFFF"/>
                  </a:solidFill>
                  <a:latin typeface="Arial"/>
                  <a:cs typeface="Arial"/>
                </a:rPr>
                <a:t>Exile &amp; Return</a:t>
              </a:r>
              <a:endParaRPr lang="en-US" b="1" dirty="0">
                <a:solidFill>
                  <a:srgbClr val="FFFFFF"/>
                </a:solidFill>
                <a:latin typeface="Arial"/>
                <a:cs typeface="Arial"/>
              </a:endParaRP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28" charset="0"/>
              </a:endParaRPr>
            </a:p>
          </p:txBody>
        </p:sp>
        <p:sp>
          <p:nvSpPr>
            <p:cNvPr id="6" name="TextBox 5"/>
            <p:cNvSpPr txBox="1"/>
            <p:nvPr/>
          </p:nvSpPr>
          <p:spPr>
            <a:xfrm>
              <a:off x="-108520" y="3284984"/>
              <a:ext cx="1872208" cy="864096"/>
            </a:xfrm>
            <a:prstGeom prst="rect">
              <a:avLst/>
            </a:prstGeom>
            <a:noFill/>
          </p:spPr>
          <p:txBody>
            <a:bodyPr wrap="square" rtlCol="0">
              <a:spAutoFit/>
            </a:bodyPr>
            <a:lstStyle/>
            <a:p>
              <a:pPr algn="ctr"/>
              <a:r>
                <a:rPr lang="en-US" b="1" dirty="0" smtClean="0">
                  <a:solidFill>
                    <a:srgbClr val="000000"/>
                  </a:solidFill>
                  <a:latin typeface="Arial"/>
                  <a:cs typeface="Arial"/>
                </a:rPr>
                <a:t>Prophet</a:t>
              </a:r>
              <a:r>
                <a:rPr lang="fr-FR" b="1" dirty="0" smtClean="0">
                  <a:solidFill>
                    <a:srgbClr val="000000"/>
                  </a:solidFill>
                  <a:latin typeface="Arial"/>
                  <a:cs typeface="Arial"/>
                </a:rPr>
                <a:t>'</a:t>
              </a:r>
              <a:r>
                <a:rPr lang="en-US" b="1" dirty="0" smtClean="0">
                  <a:solidFill>
                    <a:srgbClr val="000000"/>
                  </a:solidFill>
                  <a:latin typeface="Arial"/>
                  <a:cs typeface="Arial"/>
                </a:rPr>
                <a:t>s Own Time</a:t>
              </a:r>
              <a:endParaRPr lang="en-US" b="1" dirty="0">
                <a:solidFill>
                  <a:srgbClr val="000000"/>
                </a:solidFill>
                <a:latin typeface="Arial"/>
                <a:cs typeface="Arial"/>
              </a:endParaRP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algn="ctr">
              <a:defRPr/>
            </a:pPr>
            <a:r>
              <a:rPr lang="en-US" sz="1600" b="1" dirty="0" smtClean="0">
                <a:solidFill>
                  <a:srgbClr val="FFFFFF"/>
                </a:solidFill>
                <a:effectLst>
                  <a:outerShdw blurRad="38100" dist="38100" dir="2700000" algn="tl">
                    <a:srgbClr val="000000"/>
                  </a:outerShdw>
                </a:effectLst>
                <a:latin typeface="Comic Sans MS" charset="0"/>
              </a:rPr>
              <a:t>Adapted significantly from Salem </a:t>
            </a:r>
            <a:r>
              <a:rPr lang="en-US" sz="1600" b="1" dirty="0" err="1">
                <a:solidFill>
                  <a:srgbClr val="FFFFFF"/>
                </a:solidFill>
                <a:effectLst>
                  <a:outerShdw blurRad="38100" dist="38100" dir="2700000" algn="tl">
                    <a:srgbClr val="000000"/>
                  </a:outerShdw>
                </a:effectLst>
                <a:latin typeface="Comic Sans MS" charset="0"/>
              </a:rPr>
              <a:t>Kirban</a:t>
            </a:r>
            <a:r>
              <a:rPr lang="en-US" sz="1600" b="1" dirty="0" smtClean="0">
                <a:solidFill>
                  <a:srgbClr val="FFFFFF"/>
                </a:solidFill>
                <a:effectLst>
                  <a:outerShdw blurRad="38100" dist="38100" dir="2700000" algn="tl">
                    <a:srgbClr val="000000"/>
                  </a:outerShdw>
                </a:effectLst>
                <a:latin typeface="Comic Sans MS" charset="0"/>
              </a:rPr>
              <a:t>, </a:t>
            </a:r>
            <a:r>
              <a:rPr lang="en-US" sz="1600" b="1" i="1" dirty="0" smtClean="0">
                <a:solidFill>
                  <a:srgbClr val="FFFFFF"/>
                </a:solidFill>
                <a:effectLst>
                  <a:outerShdw blurRad="38100" dist="38100" dir="2700000" algn="tl">
                    <a:srgbClr val="000000"/>
                  </a:outerShdw>
                </a:effectLst>
                <a:latin typeface="Comic Sans MS" charset="0"/>
              </a:rPr>
              <a:t>Charts </a:t>
            </a:r>
            <a:r>
              <a:rPr lang="en-US" sz="1600" b="1" i="1" dirty="0">
                <a:solidFill>
                  <a:srgbClr val="FFFFFF"/>
                </a:solidFill>
                <a:effectLst>
                  <a:outerShdw blurRad="38100" dist="38100" dir="2700000" algn="tl">
                    <a:srgbClr val="000000"/>
                  </a:outerShdw>
                </a:effectLst>
                <a:latin typeface="Comic Sans MS" charset="0"/>
              </a:rPr>
              <a:t>on Revelation</a:t>
            </a:r>
            <a:r>
              <a:rPr lang="en-US" sz="1600" b="1" dirty="0">
                <a:solidFill>
                  <a:srgbClr val="FFFFFF"/>
                </a:solidFill>
                <a:effectLst>
                  <a:outerShdw blurRad="38100" dist="38100" dir="2700000" algn="tl">
                    <a:srgbClr val="000000"/>
                  </a:outerShdw>
                </a:effectLst>
                <a:latin typeface="Comic Sans MS" charset="0"/>
              </a:rPr>
              <a:t> (1979), 49 </a:t>
            </a:r>
          </a:p>
        </p:txBody>
      </p:sp>
      <p:sp>
        <p:nvSpPr>
          <p:cNvPr id="57349" name="Rectangle 6"/>
          <p:cNvSpPr>
            <a:spLocks noGrp="1" noChangeArrowheads="1"/>
          </p:cNvSpPr>
          <p:nvPr>
            <p:ph type="title" idx="4294967295"/>
          </p:nvPr>
        </p:nvSpPr>
        <p:spPr>
          <a:xfrm>
            <a:off x="0" y="4689724"/>
            <a:ext cx="9144000" cy="769441"/>
          </a:xfrm>
          <a:solidFill>
            <a:schemeClr val="accent4"/>
          </a:solidFill>
        </p:spPr>
        <p:txBody>
          <a:bodyPr/>
          <a:lstStyle/>
          <a:p>
            <a:pPr algn="ctr" eaLnBrk="1" hangingPunct="1">
              <a:defRPr/>
            </a:pPr>
            <a:r>
              <a:rPr lang="en-US" sz="4400" b="1" dirty="0" err="1">
                <a:solidFill>
                  <a:srgbClr val="FFFFFF"/>
                </a:solidFill>
                <a:latin typeface="Comic Sans MS" charset="0"/>
                <a:cs typeface="Geneva" charset="0"/>
              </a:rPr>
              <a:t>Thời</a:t>
            </a:r>
            <a:r>
              <a:rPr lang="en-US" sz="4400" b="1" dirty="0">
                <a:solidFill>
                  <a:srgbClr val="FFFFFF"/>
                </a:solidFill>
                <a:latin typeface="Comic Sans MS" charset="0"/>
                <a:cs typeface="Geneva" charset="0"/>
              </a:rPr>
              <a:t> </a:t>
            </a:r>
            <a:r>
              <a:rPr lang="en-US" sz="4400" b="1" dirty="0" err="1">
                <a:solidFill>
                  <a:srgbClr val="FFFFFF"/>
                </a:solidFill>
                <a:latin typeface="Comic Sans MS" charset="0"/>
                <a:cs typeface="Geneva" charset="0"/>
              </a:rPr>
              <a:t>kỳ</a:t>
            </a:r>
            <a:r>
              <a:rPr lang="en-US" sz="4400" b="1" dirty="0">
                <a:solidFill>
                  <a:srgbClr val="FFFFFF"/>
                </a:solidFill>
                <a:latin typeface="Comic Sans MS" charset="0"/>
                <a:cs typeface="Geneva" charset="0"/>
              </a:rPr>
              <a:t> </a:t>
            </a:r>
            <a:r>
              <a:rPr lang="en-US" sz="4400" b="1" dirty="0" err="1">
                <a:solidFill>
                  <a:srgbClr val="FFFFFF"/>
                </a:solidFill>
                <a:latin typeface="Comic Sans MS" charset="0"/>
                <a:cs typeface="Geneva" charset="0"/>
              </a:rPr>
              <a:t>của</a:t>
            </a:r>
            <a:r>
              <a:rPr lang="en-US" sz="4400" b="1" dirty="0">
                <a:solidFill>
                  <a:srgbClr val="FFFFFF"/>
                </a:solidFill>
                <a:latin typeface="Comic Sans MS" charset="0"/>
                <a:cs typeface="Geneva" charset="0"/>
              </a:rPr>
              <a:t> </a:t>
            </a:r>
            <a:r>
              <a:rPr lang="en-US" sz="4400" b="1" dirty="0" err="1">
                <a:solidFill>
                  <a:srgbClr val="FFFFFF"/>
                </a:solidFill>
                <a:latin typeface="Comic Sans MS" charset="0"/>
                <a:cs typeface="Geneva" charset="0"/>
              </a:rPr>
              <a:t>các</a:t>
            </a:r>
            <a:r>
              <a:rPr lang="en-US" sz="4400" b="1" dirty="0">
                <a:solidFill>
                  <a:srgbClr val="FFFFFF"/>
                </a:solidFill>
                <a:latin typeface="Comic Sans MS" charset="0"/>
                <a:cs typeface="Geneva" charset="0"/>
              </a:rPr>
              <a:t> </a:t>
            </a:r>
            <a:r>
              <a:rPr lang="en-US" sz="4400" b="1" dirty="0" err="1">
                <a:solidFill>
                  <a:srgbClr val="FFFFFF"/>
                </a:solidFill>
                <a:latin typeface="Comic Sans MS" charset="0"/>
                <a:cs typeface="Geneva" charset="0"/>
              </a:rPr>
              <a:t>tiên</a:t>
            </a:r>
            <a:r>
              <a:rPr lang="en-US" sz="4400" b="1" dirty="0">
                <a:solidFill>
                  <a:srgbClr val="FFFFFF"/>
                </a:solidFill>
                <a:latin typeface="Comic Sans MS" charset="0"/>
                <a:cs typeface="Geneva" charset="0"/>
              </a:rPr>
              <a:t> tri</a:t>
            </a:r>
          </a:p>
        </p:txBody>
      </p:sp>
    </p:spTree>
    <p:extLst>
      <p:ext uri="{BB962C8B-B14F-4D97-AF65-F5344CB8AC3E}">
        <p14:creationId xmlns:p14="http://schemas.microsoft.com/office/powerpoint/2010/main" val="3612519443"/>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p:txBody>
          <a:bodyPr/>
          <a:lstStyle/>
          <a:p>
            <a:pPr eaLnBrk="1" hangingPunct="1"/>
            <a:endParaRPr lang="en-US">
              <a:latin typeface="Times New Roman" charset="0"/>
            </a:endParaRPr>
          </a:p>
        </p:txBody>
      </p:sp>
      <p:sp>
        <p:nvSpPr>
          <p:cNvPr id="177154" name="Rectangle 3"/>
          <p:cNvSpPr>
            <a:spLocks noGrp="1" noChangeArrowheads="1"/>
          </p:cNvSpPr>
          <p:nvPr>
            <p:ph type="body" idx="1"/>
          </p:nvPr>
        </p:nvSpPr>
        <p:spPr/>
        <p:txBody>
          <a:bodyPr/>
          <a:lstStyle/>
          <a:p>
            <a:pPr eaLnBrk="1" hangingPunct="1"/>
            <a:endParaRPr lang="en-US">
              <a:latin typeface="Times New Roman"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err="1" smtClean="0"/>
              <a:t>Cựu</a:t>
            </a:r>
            <a:r>
              <a:rPr lang="en-US" sz="2800" b="1" dirty="0" smtClean="0"/>
              <a:t> </a:t>
            </a:r>
            <a:r>
              <a:rPr lang="en-US" sz="2800" b="1" dirty="0" err="1" smtClean="0"/>
              <a:t>Ước</a:t>
            </a:r>
            <a:r>
              <a:rPr lang="en-US" sz="2800" b="1" dirty="0" smtClean="0"/>
              <a:t> </a:t>
            </a:r>
            <a:r>
              <a:rPr lang="en-US" sz="2800" b="1" dirty="0" err="1" smtClean="0"/>
              <a:t>Lược</a:t>
            </a:r>
            <a:r>
              <a:rPr lang="en-US" sz="2800" b="1" dirty="0" smtClean="0"/>
              <a:t> </a:t>
            </a:r>
            <a:r>
              <a:rPr lang="en-US" sz="2800" b="1" dirty="0" err="1" smtClean="0"/>
              <a:t>Khảo</a:t>
            </a:r>
            <a:r>
              <a:rPr lang="en-US" sz="2800" b="1" dirty="0" smtClean="0"/>
              <a:t>—</a:t>
            </a:r>
            <a:r>
              <a:rPr lang="en-US" sz="2800" b="1" dirty="0" smtClean="0">
                <a:latin typeface="Arial" charset="0"/>
                <a:ea typeface="ＭＳ Ｐゴシック" charset="0"/>
                <a:cs typeface="ＭＳ Ｐゴシック" charset="0"/>
              </a:rPr>
              <a:t>biblestudydownloads.com</a:t>
            </a:r>
            <a:endParaRPr lang="en-US" sz="1050" b="1" dirty="0">
              <a:latin typeface="Arial" charset="0"/>
              <a:ea typeface="ＭＳ Ｐゴシック" charset="0"/>
              <a:cs typeface="ＭＳ Ｐゴシック" charset="0"/>
            </a:endParaRPr>
          </a:p>
        </p:txBody>
      </p:sp>
      <p:pic>
        <p:nvPicPr>
          <p:cNvPr id="178178"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1042988" y="1100138"/>
            <a:ext cx="671195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1026"/>
          <p:cNvSpPr txBox="1">
            <a:spLocks noChangeArrowheads="1"/>
          </p:cNvSpPr>
          <p:nvPr/>
        </p:nvSpPr>
        <p:spPr bwMode="auto">
          <a:xfrm>
            <a:off x="0" y="0"/>
            <a:ext cx="91440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rPr>
              <a:t>Tải Về Tài Liệu </a:t>
            </a:r>
          </a:p>
          <a:p>
            <a:pPr algn="ctr" eaLnBrk="1" hangingPunct="1"/>
            <a:r>
              <a:rPr lang="en-US" sz="4000" b="1">
                <a:solidFill>
                  <a:srgbClr val="FFFFFF"/>
                </a:solidFill>
                <a:latin typeface="Arial" charset="0"/>
              </a:rPr>
              <a:t>Nghiên Cứu Kinh Thánh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pic>
        <p:nvPicPr>
          <p:cNvPr id="89090" name="Picture 3" descr="Propohets Diagra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920" t="5841" r="752" b="50513"/>
          <a:stretch>
            <a:fillRect/>
          </a:stretch>
        </p:blipFill>
        <p:spPr>
          <a:xfrm>
            <a:off x="0" y="381000"/>
            <a:ext cx="9144000" cy="6248400"/>
          </a:xfrm>
        </p:spPr>
      </p:pic>
      <p:sp>
        <p:nvSpPr>
          <p:cNvPr id="89091" name="Rectangle 2"/>
          <p:cNvSpPr>
            <a:spLocks noGrp="1" noChangeArrowheads="1"/>
          </p:cNvSpPr>
          <p:nvPr>
            <p:ph type="title"/>
          </p:nvPr>
        </p:nvSpPr>
        <p:spPr>
          <a:xfrm>
            <a:off x="0" y="276225"/>
            <a:ext cx="9144000" cy="808038"/>
          </a:xfrm>
          <a:solidFill>
            <a:schemeClr val="tx2"/>
          </a:solidFill>
        </p:spPr>
        <p:txBody>
          <a:bodyPr/>
          <a:lstStyle/>
          <a:p>
            <a:pPr algn="ctr" eaLnBrk="1" hangingPunct="1"/>
            <a:r>
              <a:rPr lang="en-US" sz="4700">
                <a:solidFill>
                  <a:schemeClr val="bg1"/>
                </a:solidFill>
                <a:latin typeface="Comic Sans MS" charset="0"/>
                <a:cs typeface="Geneva" charset="0"/>
              </a:rPr>
              <a:t>Vị trí của các sách tiên tri </a:t>
            </a:r>
          </a:p>
        </p:txBody>
      </p:sp>
      <p:sp>
        <p:nvSpPr>
          <p:cNvPr id="89092" name="Text Box 4"/>
          <p:cNvSpPr txBox="1">
            <a:spLocks noChangeArrowheads="1"/>
          </p:cNvSpPr>
          <p:nvPr/>
        </p:nvSpPr>
        <p:spPr bwMode="auto">
          <a:xfrm>
            <a:off x="8401050" y="92075"/>
            <a:ext cx="74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chemeClr val="bg1"/>
                </a:solidFill>
                <a:latin typeface="Comic Sans MS" charset="0"/>
              </a:rPr>
              <a:t>445</a:t>
            </a:r>
            <a:endParaRPr lang="en-US">
              <a:latin typeface="Comic Sans MS"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2" descr="Picture"/>
          <p:cNvPicPr>
            <a:picLocks noChangeArrowheads="1"/>
          </p:cNvPicPr>
          <p:nvPr/>
        </p:nvPicPr>
        <p:blipFill>
          <a:blip r:embed="rId3">
            <a:extLst>
              <a:ext uri="{28A0092B-C50C-407E-A947-70E740481C1C}">
                <a14:useLocalDpi xmlns:a14="http://schemas.microsoft.com/office/drawing/2010/main" val="0"/>
              </a:ext>
            </a:extLst>
          </a:blip>
          <a:srcRect r="83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3"/>
          <p:cNvSpPr txBox="1">
            <a:spLocks noChangeArrowheads="1"/>
          </p:cNvSpPr>
          <p:nvPr/>
        </p:nvSpPr>
        <p:spPr bwMode="auto">
          <a:xfrm>
            <a:off x="3962400" y="2459038"/>
            <a:ext cx="107358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Geneva" charset="0"/>
              </a:defRPr>
            </a:lvl1pPr>
            <a:lvl2pPr marL="742950" indent="-285750" eaLnBrk="0" hangingPunct="0">
              <a:defRPr sz="2400">
                <a:solidFill>
                  <a:schemeClr val="tx1"/>
                </a:solidFill>
                <a:latin typeface="Times New Roman" charset="0"/>
                <a:ea typeface="Geneva" charset="0"/>
                <a:cs typeface="Geneva" charset="0"/>
              </a:defRPr>
            </a:lvl2pPr>
            <a:lvl3pPr marL="1143000" indent="-228600" eaLnBrk="0" hangingPunct="0">
              <a:defRPr sz="2400">
                <a:solidFill>
                  <a:schemeClr val="tx1"/>
                </a:solidFill>
                <a:latin typeface="Times New Roman" charset="0"/>
                <a:ea typeface="Geneva" charset="0"/>
                <a:cs typeface="Geneva" charset="0"/>
              </a:defRPr>
            </a:lvl3pPr>
            <a:lvl4pPr marL="1600200" indent="-228600" eaLnBrk="0" hangingPunct="0">
              <a:defRPr sz="2400">
                <a:solidFill>
                  <a:schemeClr val="tx1"/>
                </a:solidFill>
                <a:latin typeface="Times New Roman" charset="0"/>
                <a:ea typeface="Geneva" charset="0"/>
                <a:cs typeface="Geneva" charset="0"/>
              </a:defRPr>
            </a:lvl4pPr>
            <a:lvl5pPr marL="2057400" indent="-228600" eaLnBrk="0" hangingPunct="0">
              <a:defRPr sz="2400">
                <a:solidFill>
                  <a:schemeClr val="tx1"/>
                </a:solidFill>
                <a:latin typeface="Times New Roman" charset="0"/>
                <a:ea typeface="Geneva" charset="0"/>
                <a:cs typeface="Geneva" charset="0"/>
              </a:defRPr>
            </a:lvl5pPr>
            <a:lvl6pPr marL="2514600" indent="-228600" eaLnBrk="0" fontAlgn="base" hangingPunct="0">
              <a:spcBef>
                <a:spcPct val="0"/>
              </a:spcBef>
              <a:spcAft>
                <a:spcPct val="0"/>
              </a:spcAft>
              <a:defRPr sz="2400">
                <a:solidFill>
                  <a:schemeClr val="tx1"/>
                </a:solidFill>
                <a:latin typeface="Times New Roman" charset="0"/>
                <a:ea typeface="Geneva" charset="0"/>
                <a:cs typeface="Geneva" charset="0"/>
              </a:defRPr>
            </a:lvl6pPr>
            <a:lvl7pPr marL="2971800" indent="-228600" eaLnBrk="0" fontAlgn="base" hangingPunct="0">
              <a:spcBef>
                <a:spcPct val="0"/>
              </a:spcBef>
              <a:spcAft>
                <a:spcPct val="0"/>
              </a:spcAft>
              <a:defRPr sz="2400">
                <a:solidFill>
                  <a:schemeClr val="tx1"/>
                </a:solidFill>
                <a:latin typeface="Times New Roman" charset="0"/>
                <a:ea typeface="Geneva" charset="0"/>
                <a:cs typeface="Geneva" charset="0"/>
              </a:defRPr>
            </a:lvl7pPr>
            <a:lvl8pPr marL="3429000" indent="-228600" eaLnBrk="0" fontAlgn="base" hangingPunct="0">
              <a:spcBef>
                <a:spcPct val="0"/>
              </a:spcBef>
              <a:spcAft>
                <a:spcPct val="0"/>
              </a:spcAft>
              <a:defRPr sz="2400">
                <a:solidFill>
                  <a:schemeClr val="tx1"/>
                </a:solidFill>
                <a:latin typeface="Times New Roman" charset="0"/>
                <a:ea typeface="Geneva" charset="0"/>
                <a:cs typeface="Geneva" charset="0"/>
              </a:defRPr>
            </a:lvl8pPr>
            <a:lvl9pPr marL="3886200" indent="-228600" eaLnBrk="0" fontAlgn="base" hangingPunct="0">
              <a:spcBef>
                <a:spcPct val="0"/>
              </a:spcBef>
              <a:spcAft>
                <a:spcPct val="0"/>
              </a:spcAft>
              <a:defRPr sz="2400">
                <a:solidFill>
                  <a:schemeClr val="tx1"/>
                </a:solidFill>
                <a:latin typeface="Times New Roman" charset="0"/>
                <a:ea typeface="Geneva" charset="0"/>
                <a:cs typeface="Geneva" charset="0"/>
              </a:defRPr>
            </a:lvl9pPr>
          </a:lstStyle>
          <a:p>
            <a:pPr eaLnBrk="1" hangingPunct="1">
              <a:defRPr/>
            </a:pPr>
            <a:r>
              <a:rPr lang="en-US" b="1" dirty="0" smtClean="0">
                <a:solidFill>
                  <a:srgbClr val="F9055C"/>
                </a:solidFill>
                <a:effectLst>
                  <a:glow rad="482600">
                    <a:schemeClr val="bg1"/>
                  </a:glow>
                </a:effectLst>
                <a:latin typeface="ả"/>
                <a:cs typeface="ả"/>
              </a:rPr>
              <a:t>A-</a:t>
            </a:r>
            <a:r>
              <a:rPr lang="en-US" b="1" dirty="0" err="1" smtClean="0">
                <a:solidFill>
                  <a:srgbClr val="F9055C"/>
                </a:solidFill>
                <a:effectLst>
                  <a:glow rad="482600">
                    <a:schemeClr val="bg1"/>
                  </a:glow>
                </a:effectLst>
                <a:latin typeface="ả"/>
                <a:cs typeface="ả"/>
              </a:rPr>
              <a:t>mốt</a:t>
            </a:r>
            <a:endParaRPr lang="en-US" b="1" dirty="0" smtClean="0">
              <a:solidFill>
                <a:srgbClr val="F9055C"/>
              </a:solidFill>
              <a:effectLst>
                <a:glow rad="482600">
                  <a:schemeClr val="bg1"/>
                </a:glow>
              </a:effectLst>
              <a:latin typeface="ả"/>
              <a:cs typeface="ả"/>
            </a:endParaRPr>
          </a:p>
        </p:txBody>
      </p:sp>
      <p:sp>
        <p:nvSpPr>
          <p:cNvPr id="59396" name="Text Box 4"/>
          <p:cNvSpPr txBox="1">
            <a:spLocks noChangeArrowheads="1"/>
          </p:cNvSpPr>
          <p:nvPr/>
        </p:nvSpPr>
        <p:spPr bwMode="auto">
          <a:xfrm>
            <a:off x="3962400" y="2078038"/>
            <a:ext cx="86889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a:solidFill>
                  <a:srgbClr val="F9055C"/>
                </a:solidFill>
                <a:effectLst>
                  <a:glow rad="482600">
                    <a:schemeClr val="bg1"/>
                  </a:glow>
                </a:effectLst>
                <a:latin typeface="ả"/>
                <a:ea typeface="Geneva" charset="-128"/>
                <a:cs typeface="ả"/>
              </a:rPr>
              <a:t>Ô-sê</a:t>
            </a:r>
          </a:p>
        </p:txBody>
      </p:sp>
      <p:sp>
        <p:nvSpPr>
          <p:cNvPr id="59397" name="Text Box 5"/>
          <p:cNvSpPr txBox="1">
            <a:spLocks noChangeArrowheads="1"/>
          </p:cNvSpPr>
          <p:nvPr/>
        </p:nvSpPr>
        <p:spPr bwMode="auto">
          <a:xfrm>
            <a:off x="3373438" y="3267075"/>
            <a:ext cx="225425" cy="519113"/>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defRPr/>
            </a:pPr>
            <a:endParaRPr lang="en-US" sz="2800" b="1">
              <a:latin typeface="ả"/>
              <a:ea typeface="+mn-ea"/>
              <a:cs typeface="ả"/>
            </a:endParaRPr>
          </a:p>
        </p:txBody>
      </p:sp>
      <p:sp>
        <p:nvSpPr>
          <p:cNvPr id="59398" name="Text Box 6"/>
          <p:cNvSpPr txBox="1">
            <a:spLocks noChangeArrowheads="1"/>
          </p:cNvSpPr>
          <p:nvPr/>
        </p:nvSpPr>
        <p:spPr bwMode="auto">
          <a:xfrm>
            <a:off x="3256905" y="3501008"/>
            <a:ext cx="1273175"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defRPr/>
            </a:pPr>
            <a:r>
              <a:rPr lang="en-US" sz="2000" b="1">
                <a:effectLst>
                  <a:glow rad="482600">
                    <a:schemeClr val="bg1"/>
                  </a:glow>
                </a:effectLst>
                <a:latin typeface="ả"/>
                <a:ea typeface="Geneva" charset="-128"/>
                <a:cs typeface="ả"/>
              </a:rPr>
              <a:t>Mi-chê</a:t>
            </a:r>
          </a:p>
        </p:txBody>
      </p:sp>
      <p:sp>
        <p:nvSpPr>
          <p:cNvPr id="59399" name="Text Box 7"/>
          <p:cNvSpPr txBox="1">
            <a:spLocks noChangeArrowheads="1"/>
          </p:cNvSpPr>
          <p:nvPr/>
        </p:nvSpPr>
        <p:spPr bwMode="auto">
          <a:xfrm>
            <a:off x="1835225" y="3909053"/>
            <a:ext cx="1343025"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defRPr/>
            </a:pPr>
            <a:r>
              <a:rPr lang="en-US" sz="2000" b="1">
                <a:effectLst>
                  <a:glow rad="482600">
                    <a:schemeClr val="bg1"/>
                  </a:glow>
                </a:effectLst>
                <a:latin typeface="ả"/>
                <a:ea typeface="Geneva" charset="-128"/>
                <a:cs typeface="ả"/>
              </a:rPr>
              <a:t>Ê-sai</a:t>
            </a:r>
          </a:p>
        </p:txBody>
      </p:sp>
      <p:sp>
        <p:nvSpPr>
          <p:cNvPr id="59400" name="Rectangle 8"/>
          <p:cNvSpPr>
            <a:spLocks noChangeArrowheads="1"/>
          </p:cNvSpPr>
          <p:nvPr/>
        </p:nvSpPr>
        <p:spPr bwMode="auto">
          <a:xfrm>
            <a:off x="5652120" y="6430783"/>
            <a:ext cx="1676400"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spcBef>
                <a:spcPct val="50000"/>
              </a:spcBef>
              <a:defRPr/>
            </a:pPr>
            <a:r>
              <a:rPr lang="en-US" sz="2000" b="1" dirty="0" err="1">
                <a:solidFill>
                  <a:schemeClr val="bg2"/>
                </a:solidFill>
                <a:effectLst>
                  <a:glow rad="482600">
                    <a:schemeClr val="bg1"/>
                  </a:glow>
                </a:effectLst>
                <a:latin typeface="ả"/>
                <a:cs typeface="ả"/>
              </a:rPr>
              <a:t>Áp-đia</a:t>
            </a:r>
            <a:endParaRPr lang="en-US" sz="2000" b="1" dirty="0">
              <a:solidFill>
                <a:schemeClr val="bg2"/>
              </a:solidFill>
              <a:effectLst>
                <a:glow rad="482600">
                  <a:schemeClr val="bg1"/>
                </a:glow>
              </a:effectLst>
              <a:latin typeface="ả"/>
              <a:cs typeface="ả"/>
            </a:endParaRPr>
          </a:p>
        </p:txBody>
      </p:sp>
      <p:sp>
        <p:nvSpPr>
          <p:cNvPr id="59401" name="Text Box 9"/>
          <p:cNvSpPr txBox="1">
            <a:spLocks noChangeArrowheads="1"/>
          </p:cNvSpPr>
          <p:nvPr/>
        </p:nvSpPr>
        <p:spPr bwMode="auto">
          <a:xfrm>
            <a:off x="3525838" y="3419475"/>
            <a:ext cx="225425" cy="519113"/>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defRPr/>
            </a:pPr>
            <a:endParaRPr lang="en-US" sz="2800" b="1">
              <a:latin typeface="ả"/>
              <a:ea typeface="+mn-ea"/>
              <a:cs typeface="ả"/>
            </a:endParaRPr>
          </a:p>
        </p:txBody>
      </p:sp>
      <p:sp>
        <p:nvSpPr>
          <p:cNvPr id="59402" name="Rectangle 10"/>
          <p:cNvSpPr>
            <a:spLocks noChangeArrowheads="1"/>
          </p:cNvSpPr>
          <p:nvPr/>
        </p:nvSpPr>
        <p:spPr bwMode="auto">
          <a:xfrm>
            <a:off x="3256905" y="3899471"/>
            <a:ext cx="2035175"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defRPr/>
            </a:pPr>
            <a:r>
              <a:rPr lang="en-US" sz="2000" b="1" dirty="0" err="1">
                <a:effectLst>
                  <a:glow rad="482600">
                    <a:schemeClr val="bg1"/>
                  </a:glow>
                </a:effectLst>
                <a:latin typeface="ả"/>
                <a:ea typeface="Geneva" charset="-128"/>
                <a:cs typeface="ả"/>
              </a:rPr>
              <a:t>Sôphôni</a:t>
            </a:r>
            <a:endParaRPr lang="en-US" sz="2000" b="1" dirty="0">
              <a:effectLst>
                <a:glow rad="482600">
                  <a:schemeClr val="bg1"/>
                </a:glow>
              </a:effectLst>
              <a:latin typeface="ả"/>
              <a:ea typeface="Geneva" charset="-128"/>
              <a:cs typeface="ả"/>
            </a:endParaRPr>
          </a:p>
        </p:txBody>
      </p:sp>
      <p:sp>
        <p:nvSpPr>
          <p:cNvPr id="59403" name="Rectangle 11"/>
          <p:cNvSpPr>
            <a:spLocks noChangeArrowheads="1"/>
          </p:cNvSpPr>
          <p:nvPr/>
        </p:nvSpPr>
        <p:spPr bwMode="auto">
          <a:xfrm>
            <a:off x="1835225" y="4317098"/>
            <a:ext cx="1884363"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defRPr/>
            </a:pPr>
            <a:r>
              <a:rPr lang="en-US" sz="2000" b="1">
                <a:effectLst>
                  <a:glow rad="482600">
                    <a:schemeClr val="bg1"/>
                  </a:glow>
                </a:effectLst>
                <a:latin typeface="ả"/>
                <a:ea typeface="Geneva" charset="-128"/>
                <a:cs typeface="ả"/>
              </a:rPr>
              <a:t>Giêrêmi</a:t>
            </a:r>
          </a:p>
        </p:txBody>
      </p:sp>
      <p:sp>
        <p:nvSpPr>
          <p:cNvPr id="59404" name="Rectangle 12"/>
          <p:cNvSpPr>
            <a:spLocks noChangeArrowheads="1"/>
          </p:cNvSpPr>
          <p:nvPr/>
        </p:nvSpPr>
        <p:spPr bwMode="auto">
          <a:xfrm>
            <a:off x="1835225" y="3501008"/>
            <a:ext cx="1944687"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spcBef>
                <a:spcPct val="50000"/>
              </a:spcBef>
              <a:defRPr/>
            </a:pPr>
            <a:r>
              <a:rPr lang="en-US" sz="2000" b="1" dirty="0">
                <a:effectLst>
                  <a:glow rad="482600">
                    <a:schemeClr val="bg1"/>
                  </a:glow>
                </a:effectLst>
                <a:latin typeface="ả"/>
                <a:cs typeface="ả"/>
              </a:rPr>
              <a:t>Ha-</a:t>
            </a:r>
            <a:r>
              <a:rPr lang="en-US" sz="2000" b="1" dirty="0" err="1">
                <a:effectLst>
                  <a:glow rad="482600">
                    <a:schemeClr val="bg1"/>
                  </a:glow>
                </a:effectLst>
                <a:latin typeface="ả"/>
                <a:cs typeface="ả"/>
              </a:rPr>
              <a:t>ba</a:t>
            </a:r>
            <a:r>
              <a:rPr lang="en-US" sz="2000" b="1" dirty="0">
                <a:effectLst>
                  <a:glow rad="482600">
                    <a:schemeClr val="bg1"/>
                  </a:glow>
                </a:effectLst>
                <a:latin typeface="ả"/>
                <a:cs typeface="ả"/>
              </a:rPr>
              <a:t>-</a:t>
            </a:r>
            <a:r>
              <a:rPr lang="en-US" sz="2000" b="1" dirty="0" err="1">
                <a:effectLst>
                  <a:glow rad="482600">
                    <a:schemeClr val="bg1"/>
                  </a:glow>
                </a:effectLst>
                <a:latin typeface="ả"/>
                <a:cs typeface="ả"/>
              </a:rPr>
              <a:t>cúc</a:t>
            </a:r>
            <a:endParaRPr lang="en-US" sz="2000" b="1" dirty="0">
              <a:effectLst>
                <a:glow rad="482600">
                  <a:schemeClr val="bg1"/>
                </a:glow>
              </a:effectLst>
              <a:latin typeface="ả"/>
              <a:cs typeface="ả"/>
            </a:endParaRPr>
          </a:p>
        </p:txBody>
      </p:sp>
      <p:sp>
        <p:nvSpPr>
          <p:cNvPr id="59405" name="Rectangle 13"/>
          <p:cNvSpPr>
            <a:spLocks noChangeArrowheads="1"/>
          </p:cNvSpPr>
          <p:nvPr/>
        </p:nvSpPr>
        <p:spPr bwMode="auto">
          <a:xfrm>
            <a:off x="7740650" y="781050"/>
            <a:ext cx="1358900" cy="457200"/>
          </a:xfrm>
          <a:prstGeom prst="rect">
            <a:avLst/>
          </a:prstGeom>
          <a:noFill/>
          <a:ln>
            <a:noFill/>
          </a:ln>
          <a:effectLst>
            <a:outerShdw blurRad="63500" dist="38099"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a:solidFill>
                  <a:srgbClr val="0033CC"/>
                </a:solidFill>
                <a:latin typeface="ả"/>
                <a:ea typeface="Geneva" charset="-128"/>
                <a:cs typeface="ả"/>
              </a:rPr>
              <a:t>Na-hum</a:t>
            </a:r>
          </a:p>
        </p:txBody>
      </p:sp>
      <p:sp>
        <p:nvSpPr>
          <p:cNvPr id="91149" name="Rectangle 14"/>
          <p:cNvSpPr>
            <a:spLocks noChangeArrowheads="1"/>
          </p:cNvSpPr>
          <p:nvPr/>
        </p:nvSpPr>
        <p:spPr bwMode="auto">
          <a:xfrm>
            <a:off x="7519988" y="2609850"/>
            <a:ext cx="1804987" cy="336550"/>
          </a:xfrm>
          <a:prstGeom prst="rect">
            <a:avLst/>
          </a:prstGeom>
          <a:noFill/>
          <a:ln>
            <a:noFill/>
          </a:ln>
          <a:effectLst>
            <a:outerShdw dist="35921"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FF3300"/>
                </a:solidFill>
                <a:latin typeface="ả" charset="0"/>
                <a:cs typeface="Geneva" charset="0"/>
              </a:rPr>
              <a:t>Ê-xê-chi-ên</a:t>
            </a:r>
          </a:p>
        </p:txBody>
      </p:sp>
      <p:sp>
        <p:nvSpPr>
          <p:cNvPr id="59407" name="Rectangle 15"/>
          <p:cNvSpPr>
            <a:spLocks noChangeArrowheads="1"/>
          </p:cNvSpPr>
          <p:nvPr/>
        </p:nvSpPr>
        <p:spPr bwMode="auto">
          <a:xfrm>
            <a:off x="3256905" y="5493321"/>
            <a:ext cx="1582737"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spcBef>
                <a:spcPct val="50000"/>
              </a:spcBef>
              <a:defRPr/>
            </a:pPr>
            <a:r>
              <a:rPr lang="en-US" sz="2000" b="1">
                <a:solidFill>
                  <a:srgbClr val="6600CC"/>
                </a:solidFill>
                <a:effectLst>
                  <a:glow rad="482600">
                    <a:schemeClr val="bg1"/>
                  </a:glow>
                </a:effectLst>
                <a:latin typeface="ả"/>
                <a:ea typeface="Geneva" charset="-128"/>
                <a:cs typeface="ả"/>
              </a:rPr>
              <a:t>Ma-la-chi</a:t>
            </a:r>
          </a:p>
        </p:txBody>
      </p:sp>
      <p:sp>
        <p:nvSpPr>
          <p:cNvPr id="59408" name="Rectangle 16"/>
          <p:cNvSpPr>
            <a:spLocks noChangeArrowheads="1"/>
          </p:cNvSpPr>
          <p:nvPr/>
        </p:nvSpPr>
        <p:spPr bwMode="auto">
          <a:xfrm>
            <a:off x="7696200" y="2990850"/>
            <a:ext cx="1108075" cy="369888"/>
          </a:xfrm>
          <a:prstGeom prst="rect">
            <a:avLst/>
          </a:prstGeom>
          <a:noFill/>
          <a:ln>
            <a:noFill/>
          </a:ln>
          <a:effectLst>
            <a:outerShdw blurRad="63500" dist="38099"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1800" b="1">
                <a:solidFill>
                  <a:srgbClr val="FF3300"/>
                </a:solidFill>
                <a:latin typeface="ả"/>
                <a:ea typeface="Geneva" charset="-128"/>
                <a:cs typeface="ả"/>
              </a:rPr>
              <a:t>Đa-ni-ên</a:t>
            </a:r>
          </a:p>
        </p:txBody>
      </p:sp>
      <p:sp>
        <p:nvSpPr>
          <p:cNvPr id="59409" name="Rectangle 17"/>
          <p:cNvSpPr>
            <a:spLocks noChangeArrowheads="1"/>
          </p:cNvSpPr>
          <p:nvPr/>
        </p:nvSpPr>
        <p:spPr bwMode="auto">
          <a:xfrm>
            <a:off x="3256905" y="4696397"/>
            <a:ext cx="1423987"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defRPr/>
            </a:pPr>
            <a:r>
              <a:rPr lang="en-US" sz="2000" b="1" dirty="0">
                <a:solidFill>
                  <a:srgbClr val="6600CC"/>
                </a:solidFill>
                <a:effectLst>
                  <a:glow rad="228600">
                    <a:schemeClr val="bg1"/>
                  </a:glow>
                </a:effectLst>
                <a:latin typeface="ả"/>
                <a:ea typeface="Geneva" charset="-128"/>
                <a:cs typeface="ả"/>
              </a:rPr>
              <a:t>A-</a:t>
            </a:r>
            <a:r>
              <a:rPr lang="en-US" sz="2000" b="1" dirty="0" err="1">
                <a:solidFill>
                  <a:srgbClr val="6600CC"/>
                </a:solidFill>
                <a:effectLst>
                  <a:glow rad="228600">
                    <a:schemeClr val="bg1"/>
                  </a:glow>
                </a:effectLst>
                <a:latin typeface="ả"/>
                <a:ea typeface="Geneva" charset="-128"/>
                <a:cs typeface="ả"/>
              </a:rPr>
              <a:t>ghê</a:t>
            </a:r>
            <a:endParaRPr lang="en-US" sz="2000" b="1" dirty="0">
              <a:solidFill>
                <a:srgbClr val="6600CC"/>
              </a:solidFill>
              <a:effectLst>
                <a:glow rad="228600">
                  <a:schemeClr val="bg1"/>
                </a:glow>
              </a:effectLst>
              <a:latin typeface="ả"/>
              <a:ea typeface="Geneva" charset="-128"/>
              <a:cs typeface="ả"/>
            </a:endParaRPr>
          </a:p>
        </p:txBody>
      </p:sp>
      <p:sp>
        <p:nvSpPr>
          <p:cNvPr id="59410" name="Rectangle 18"/>
          <p:cNvSpPr>
            <a:spLocks noChangeArrowheads="1"/>
          </p:cNvSpPr>
          <p:nvPr/>
        </p:nvSpPr>
        <p:spPr bwMode="auto">
          <a:xfrm>
            <a:off x="3256905" y="5094860"/>
            <a:ext cx="2009775"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defRPr/>
            </a:pPr>
            <a:r>
              <a:rPr lang="en-US" sz="2000" b="1">
                <a:solidFill>
                  <a:srgbClr val="6600CC"/>
                </a:solidFill>
                <a:effectLst>
                  <a:glow rad="482600">
                    <a:schemeClr val="bg1"/>
                  </a:glow>
                </a:effectLst>
                <a:latin typeface="ả"/>
                <a:ea typeface="Geneva" charset="-128"/>
                <a:cs typeface="ả"/>
              </a:rPr>
              <a:t>Xa-cha-ri</a:t>
            </a:r>
          </a:p>
        </p:txBody>
      </p:sp>
      <p:sp>
        <p:nvSpPr>
          <p:cNvPr id="59411" name="Rectangle 19"/>
          <p:cNvSpPr>
            <a:spLocks noChangeArrowheads="1"/>
          </p:cNvSpPr>
          <p:nvPr/>
        </p:nvSpPr>
        <p:spPr bwMode="auto">
          <a:xfrm>
            <a:off x="1835225" y="4725144"/>
            <a:ext cx="1211262" cy="457200"/>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spcBef>
                <a:spcPct val="50000"/>
              </a:spcBef>
              <a:defRPr/>
            </a:pPr>
            <a:r>
              <a:rPr lang="en-US" sz="2000" b="1" dirty="0" err="1">
                <a:effectLst>
                  <a:glow rad="482600">
                    <a:schemeClr val="bg1"/>
                  </a:glow>
                </a:effectLst>
                <a:latin typeface="ả"/>
                <a:ea typeface="Geneva" charset="-128"/>
                <a:cs typeface="ả"/>
              </a:rPr>
              <a:t>Giô-ên</a:t>
            </a:r>
            <a:r>
              <a:rPr lang="en-US" b="1" dirty="0">
                <a:effectLst>
                  <a:glow rad="482600">
                    <a:schemeClr val="bg1"/>
                  </a:glow>
                </a:effectLst>
                <a:latin typeface="ả"/>
                <a:ea typeface="Geneva" charset="-128"/>
                <a:cs typeface="ả"/>
              </a:rPr>
              <a:t> </a:t>
            </a:r>
          </a:p>
        </p:txBody>
      </p:sp>
      <p:sp>
        <p:nvSpPr>
          <p:cNvPr id="59412" name="Text Box 20"/>
          <p:cNvSpPr txBox="1">
            <a:spLocks noChangeArrowheads="1"/>
          </p:cNvSpPr>
          <p:nvPr/>
        </p:nvSpPr>
        <p:spPr bwMode="auto">
          <a:xfrm>
            <a:off x="7983538" y="400050"/>
            <a:ext cx="1154112" cy="457200"/>
          </a:xfrm>
          <a:prstGeom prst="rect">
            <a:avLst/>
          </a:prstGeom>
          <a:noFill/>
          <a:ln>
            <a:noFill/>
          </a:ln>
          <a:effectLst>
            <a:outerShdw blurRad="63500" dist="38099"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a:solidFill>
                  <a:srgbClr val="0033CC"/>
                </a:solidFill>
                <a:latin typeface="ả"/>
                <a:ea typeface="Geneva" charset="-128"/>
                <a:cs typeface="ả"/>
              </a:rPr>
              <a:t>Giô-na</a:t>
            </a:r>
          </a:p>
        </p:txBody>
      </p:sp>
      <p:sp>
        <p:nvSpPr>
          <p:cNvPr id="59413" name="Text Box 21"/>
          <p:cNvSpPr txBox="1">
            <a:spLocks noChangeArrowheads="1"/>
          </p:cNvSpPr>
          <p:nvPr/>
        </p:nvSpPr>
        <p:spPr bwMode="auto">
          <a:xfrm>
            <a:off x="6019800" y="838200"/>
            <a:ext cx="1322388" cy="523875"/>
          </a:xfrm>
          <a:prstGeom prst="rect">
            <a:avLst/>
          </a:prstGeom>
          <a:solidFill>
            <a:schemeClr val="bg1"/>
          </a:solidFill>
          <a:ln>
            <a:noFill/>
          </a:ln>
          <a:effectLst>
            <a:outerShdw blurRad="63500" dist="38099" dir="2700000" algn="ctr" rotWithShape="0">
              <a:srgbClr val="FFFFFF">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2800" b="1">
                <a:solidFill>
                  <a:srgbClr val="0033CC"/>
                </a:solidFill>
                <a:latin typeface="ả"/>
                <a:ea typeface="Geneva" charset="-128"/>
                <a:cs typeface="ả"/>
              </a:rPr>
              <a:t>A-sy-ri</a:t>
            </a:r>
          </a:p>
        </p:txBody>
      </p:sp>
      <p:sp>
        <p:nvSpPr>
          <p:cNvPr id="91157" name="Line 22"/>
          <p:cNvSpPr>
            <a:spLocks noChangeShapeType="1"/>
          </p:cNvSpPr>
          <p:nvPr/>
        </p:nvSpPr>
        <p:spPr bwMode="auto">
          <a:xfrm>
            <a:off x="7239000" y="2667000"/>
            <a:ext cx="1905000" cy="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wrap="none"/>
          <a:lstStyle/>
          <a:p>
            <a:endParaRPr lang="en-US"/>
          </a:p>
        </p:txBody>
      </p:sp>
      <p:sp>
        <p:nvSpPr>
          <p:cNvPr id="59415" name="Text Box 23"/>
          <p:cNvSpPr txBox="1">
            <a:spLocks noChangeArrowheads="1"/>
          </p:cNvSpPr>
          <p:nvPr/>
        </p:nvSpPr>
        <p:spPr bwMode="auto">
          <a:xfrm>
            <a:off x="5867400" y="2057400"/>
            <a:ext cx="1676400" cy="830263"/>
          </a:xfrm>
          <a:prstGeom prst="rect">
            <a:avLst/>
          </a:prstGeom>
          <a:solidFill>
            <a:schemeClr val="bg1"/>
          </a:solidFill>
          <a:ln>
            <a:noFill/>
          </a:ln>
          <a:effectLst>
            <a:outerShdw blurRad="63500" dist="38099" dir="2700000" algn="ctr" rotWithShape="0">
              <a:srgbClr val="FFFFFF">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b="1">
                <a:solidFill>
                  <a:srgbClr val="FF3300"/>
                </a:solidFill>
                <a:latin typeface="ả"/>
                <a:ea typeface="Geneva" charset="-128"/>
                <a:cs typeface="ả"/>
              </a:rPr>
              <a:t>Ba-by-lôn &amp; Ba-tư</a:t>
            </a:r>
          </a:p>
        </p:txBody>
      </p:sp>
      <p:sp>
        <p:nvSpPr>
          <p:cNvPr id="91159" name="Text Box 25"/>
          <p:cNvSpPr txBox="1">
            <a:spLocks noChangeArrowheads="1"/>
          </p:cNvSpPr>
          <p:nvPr/>
        </p:nvSpPr>
        <p:spPr bwMode="auto">
          <a:xfrm>
            <a:off x="8077200" y="15875"/>
            <a:ext cx="990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a:latin typeface="ả" charset="0"/>
                <a:cs typeface="ả" charset="0"/>
              </a:rPr>
              <a:t>443</a:t>
            </a:r>
          </a:p>
        </p:txBody>
      </p:sp>
      <p:sp>
        <p:nvSpPr>
          <p:cNvPr id="91160" name="Line 26"/>
          <p:cNvSpPr>
            <a:spLocks noChangeShapeType="1"/>
          </p:cNvSpPr>
          <p:nvPr/>
        </p:nvSpPr>
        <p:spPr bwMode="auto">
          <a:xfrm flipV="1">
            <a:off x="6858000" y="304800"/>
            <a:ext cx="1371600" cy="762000"/>
          </a:xfrm>
          <a:prstGeom prst="line">
            <a:avLst/>
          </a:prstGeom>
          <a:noFill/>
          <a:ln w="38100">
            <a:solidFill>
              <a:srgbClr val="4017C5"/>
            </a:solidFill>
            <a:round/>
            <a:headEnd/>
            <a:tailEnd type="triangle" w="lg" len="lg"/>
          </a:ln>
          <a:extLst>
            <a:ext uri="{909E8E84-426E-40dd-AFC4-6F175D3DCCD1}">
              <a14:hiddenFill xmlns:a14="http://schemas.microsoft.com/office/drawing/2010/main">
                <a:noFill/>
              </a14:hiddenFill>
            </a:ext>
          </a:extLst>
        </p:spPr>
        <p:txBody>
          <a:bodyPr wrap="none"/>
          <a:lstStyle/>
          <a:p>
            <a:endParaRPr lang="en-US"/>
          </a:p>
        </p:txBody>
      </p:sp>
      <p:sp>
        <p:nvSpPr>
          <p:cNvPr id="91161" name="Rectangle 27"/>
          <p:cNvSpPr>
            <a:spLocks noGrp="1" noChangeArrowheads="1"/>
          </p:cNvSpPr>
          <p:nvPr>
            <p:ph type="title" idx="4294967295"/>
          </p:nvPr>
        </p:nvSpPr>
        <p:spPr>
          <a:xfrm>
            <a:off x="0" y="0"/>
            <a:ext cx="6659563" cy="519113"/>
          </a:xfrm>
          <a:solidFill>
            <a:srgbClr val="000000"/>
          </a:solidFill>
        </p:spPr>
        <p:txBody>
          <a:bodyPr anchor="t"/>
          <a:lstStyle/>
          <a:p>
            <a:pPr eaLnBrk="1" hangingPunct="1">
              <a:spcBef>
                <a:spcPct val="50000"/>
              </a:spcBef>
            </a:pPr>
            <a:r>
              <a:rPr lang="en-US" sz="2800" b="1">
                <a:solidFill>
                  <a:schemeClr val="bg1"/>
                </a:solidFill>
                <a:latin typeface="ả" charset="0"/>
                <a:cs typeface="ả" charset="0"/>
              </a:rPr>
              <a:t>Nơi chốn các tiên tri thi hành chức vụ</a:t>
            </a:r>
          </a:p>
        </p:txBody>
      </p:sp>
      <p:sp>
        <p:nvSpPr>
          <p:cNvPr id="27" name="Rectangle 10"/>
          <p:cNvSpPr>
            <a:spLocks noChangeArrowheads="1"/>
          </p:cNvSpPr>
          <p:nvPr/>
        </p:nvSpPr>
        <p:spPr bwMode="auto">
          <a:xfrm>
            <a:off x="3256905" y="4297934"/>
            <a:ext cx="2035175" cy="396875"/>
          </a:xfrm>
          <a:prstGeom prst="rect">
            <a:avLst/>
          </a:prstGeom>
          <a:noFill/>
          <a:ln w="9525">
            <a:noFill/>
            <a:miter lim="800000"/>
            <a:headEnd/>
            <a:tailEnd/>
          </a:ln>
          <a:effectLst>
            <a:outerShdw dist="35921" dir="2700000" algn="ctr" rotWithShape="0">
              <a:srgbClr val="FFFFFF">
                <a:alpha val="74997"/>
              </a:srgbClr>
            </a:outerShdw>
          </a:effectLst>
        </p:spPr>
        <p:txBody>
          <a:bodyPr>
            <a:spAutoFit/>
          </a:bodyPr>
          <a:lstStyle/>
          <a:p>
            <a:pPr>
              <a:defRPr/>
            </a:pPr>
            <a:r>
              <a:rPr lang="en-US" sz="2000" b="1" dirty="0">
                <a:effectLst>
                  <a:glow rad="228600">
                    <a:schemeClr val="bg1"/>
                  </a:glow>
                </a:effectLst>
                <a:latin typeface="ả"/>
                <a:ea typeface="Geneva" charset="-128"/>
                <a:cs typeface="ả"/>
              </a:rPr>
              <a:t>Ca </a:t>
            </a:r>
            <a:r>
              <a:rPr lang="en-US" sz="2000" b="1" dirty="0" err="1">
                <a:effectLst>
                  <a:glow rad="228600">
                    <a:schemeClr val="bg1"/>
                  </a:glow>
                </a:effectLst>
                <a:latin typeface="ả"/>
                <a:ea typeface="Geneva" charset="-128"/>
                <a:cs typeface="ả"/>
              </a:rPr>
              <a:t>thương</a:t>
            </a:r>
            <a:r>
              <a:rPr lang="en-US" sz="2000" b="1" dirty="0">
                <a:effectLst>
                  <a:glow rad="228600">
                    <a:schemeClr val="bg1"/>
                  </a:glow>
                </a:effectLst>
                <a:latin typeface="ả"/>
                <a:ea typeface="Geneva" charset="-128"/>
                <a:cs typeface="ả"/>
              </a:rPr>
              <a:t> </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Designs\Sakura.pot</Template>
  <TotalTime>8275</TotalTime>
  <Words>3670</Words>
  <Application>Microsoft Macintosh PowerPoint</Application>
  <PresentationFormat>On-screen Show (4:3)</PresentationFormat>
  <Paragraphs>467</Paragraphs>
  <Slides>71</Slides>
  <Notes>55</Notes>
  <HiddenSlides>21</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71</vt:i4>
      </vt:variant>
    </vt:vector>
  </HeadingPairs>
  <TitlesOfParts>
    <vt:vector size="85" baseType="lpstr">
      <vt:lpstr>Sakura</vt:lpstr>
      <vt:lpstr>Balance</vt:lpstr>
      <vt:lpstr>Radar</vt:lpstr>
      <vt:lpstr>Gesture</vt:lpstr>
      <vt:lpstr>2_Default Design</vt:lpstr>
      <vt:lpstr>9_Default Design</vt:lpstr>
      <vt:lpstr>49_Blank Presentation</vt:lpstr>
      <vt:lpstr>1_Office Theme</vt:lpstr>
      <vt:lpstr>1_untitled 1</vt:lpstr>
      <vt:lpstr>1_Gesture</vt:lpstr>
      <vt:lpstr>1_Sakura</vt:lpstr>
      <vt:lpstr>1_Default Design</vt:lpstr>
      <vt:lpstr>2_Gesture</vt:lpstr>
      <vt:lpstr>Photo Editor Photo</vt:lpstr>
      <vt:lpstr>SÁCH ÁP-ĐIA</vt:lpstr>
      <vt:lpstr>Placing the Prophets</vt:lpstr>
      <vt:lpstr>Luther nói về các tiên tri</vt:lpstr>
      <vt:lpstr>The Prophetic Message</vt:lpstr>
      <vt:lpstr>The Prophetic Message</vt:lpstr>
      <vt:lpstr>Purpose of the Prophetic Books</vt:lpstr>
      <vt:lpstr>Thời kỳ của các tiên tri</vt:lpstr>
      <vt:lpstr>Vị trí của các sách tiên tri </vt:lpstr>
      <vt:lpstr>Nơi chốn các tiên tri thi hành chức vụ</vt:lpstr>
      <vt:lpstr>Từ Khóa</vt:lpstr>
      <vt:lpstr>Câu Chìa Khoá</vt:lpstr>
      <vt:lpstr>Phát biểu về Vương quốc trong sách Áp-đia</vt:lpstr>
      <vt:lpstr>Áp-đia Câu Tóm Tắt</vt:lpstr>
      <vt:lpstr>Những thành tố</vt:lpstr>
      <vt:lpstr>ÁP-ĐIA</vt:lpstr>
      <vt:lpstr>Đặc điểm</vt:lpstr>
      <vt:lpstr>Bảng tóm tắt</vt:lpstr>
      <vt:lpstr>Tác quyền (người thờ phượng ĐCT)</vt:lpstr>
      <vt:lpstr>Ngoại chứng</vt:lpstr>
      <vt:lpstr>Nội chứng</vt:lpstr>
      <vt:lpstr>Người đọc</vt:lpstr>
      <vt:lpstr>Niên đại</vt:lpstr>
      <vt:lpstr>Vấn đề</vt:lpstr>
      <vt:lpstr>Mục đích</vt:lpstr>
      <vt:lpstr>Câu căn bản</vt:lpstr>
      <vt:lpstr>God's Promise  (vv. 19-20)</vt:lpstr>
      <vt:lpstr>Bible Lands Blank Map</vt:lpstr>
      <vt:lpstr>God's Promise  (v. 20)</vt:lpstr>
      <vt:lpstr>God's Promise  (v. 21)</vt:lpstr>
      <vt:lpstr>Thời cơ</vt:lpstr>
      <vt:lpstr>Câu tóm tắt</vt:lpstr>
      <vt:lpstr>Áp dụng</vt:lpstr>
      <vt:lpstr>PowerPoint Presentation</vt:lpstr>
      <vt:lpstr>PowerPoint Presentation</vt:lpstr>
      <vt:lpstr>PowerPoint Presentation</vt:lpstr>
      <vt:lpstr>PowerPoint Presentation</vt:lpstr>
      <vt:lpstr>PowerPoint Presentation</vt:lpstr>
      <vt:lpstr>PowerPoint Presentation</vt:lpstr>
      <vt:lpstr>Câu 1-14</vt:lpstr>
      <vt:lpstr>Thần học</vt:lpstr>
      <vt:lpstr>Hoàn cảnh địa lý</vt:lpstr>
      <vt:lpstr>National Geographic has several articles on Petra back to 1907</vt:lpstr>
      <vt:lpstr>Petra Article Front Page</vt:lpstr>
      <vt:lpstr>Tưởng tượng sống trong địa thế như vầy!</vt:lpstr>
      <vt:lpstr>The Siq  (pronounced “seek”)</vt:lpstr>
      <vt:lpstr>Những kênh dẫn nước bị chôn vùi hàng thế kỷ</vt:lpstr>
      <vt:lpstr>Lối ra khỏi Siq</vt:lpstr>
      <vt:lpstr>Dark Siq Exit</vt:lpstr>
      <vt:lpstr>Kho Báu</vt:lpstr>
      <vt:lpstr>Trên đỉnh của kho báu</vt:lpstr>
      <vt:lpstr>Các kỹ sư Nê-bát thu thập tài tình lượng nước mưa chỉ 6 inch (15 cm) mỗi năm.</vt:lpstr>
      <vt:lpstr>Mộ của người Nê-bát phía đông của trung tâm thành phố</vt:lpstr>
      <vt:lpstr>Byzantine Church Mosaic (5th century)</vt:lpstr>
      <vt:lpstr>Hỡi ngươi là kẻ ở trong khe vầng đá, trong nơi cao, ngươi nói trong lòng mình rằng: Ai sẽ có thể xô ta xuống đất? sự kiêu ngạo của lòng ngươi đã lừa dối ngươi. (Áp-đia 3)</vt:lpstr>
      <vt:lpstr>PowerPoint Presentation</vt:lpstr>
      <vt:lpstr>PowerPoint Presentation</vt:lpstr>
      <vt:lpstr>PowerPoint Presentation</vt:lpstr>
      <vt:lpstr>PowerPoint Presentation</vt:lpstr>
      <vt:lpstr>Hàng cột được mường tượng</vt:lpstr>
      <vt:lpstr>Colonnade Realized</vt:lpstr>
      <vt:lpstr>Nymphaleon</vt:lpstr>
      <vt:lpstr>Nymphaleon</vt:lpstr>
      <vt:lpstr>Bread-Making Bedouins Still live at Petra</vt:lpstr>
      <vt:lpstr>Vấn đề #1</vt:lpstr>
      <vt:lpstr>Giải quyết</vt:lpstr>
      <vt:lpstr>Vấn đề #2</vt:lpstr>
      <vt:lpstr>Giải quyết</vt:lpstr>
      <vt:lpstr>Giải quyết</vt:lpstr>
      <vt:lpstr>Giải quyết</vt:lpstr>
      <vt:lpstr>PowerPoint Presentation</vt:lpstr>
      <vt:lpstr>Cựu Ước Lược Khảo—biblestudydownloads.com</vt:lpstr>
    </vt:vector>
  </TitlesOfParts>
  <Company>Ahkit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OBADIAH</dc:title>
  <dc:creator>Ahkit</dc:creator>
  <cp:lastModifiedBy>Rick Griffith</cp:lastModifiedBy>
  <cp:revision>215</cp:revision>
  <dcterms:created xsi:type="dcterms:W3CDTF">2009-09-22T04:01:50Z</dcterms:created>
  <dcterms:modified xsi:type="dcterms:W3CDTF">2015-09-23T04:49:09Z</dcterms:modified>
</cp:coreProperties>
</file>