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theme/theme9.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0.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1.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2.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3.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4.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5.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6.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7.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8.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9.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0.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2.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3.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4.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5.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6.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7.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8.xml" ContentType="application/vnd.openxmlformats-officedocument.theme+xml"/>
  <Override PartName="/ppt/theme/themeOverride1.xml" ContentType="application/vnd.openxmlformats-officedocument.themeOverrid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9.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2.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notesSlides/notesSlide23.xml" ContentType="application/vnd.openxmlformats-officedocument.presentationml.notesSlide+xml"/>
  <Override PartName="/ppt/embeddings/oleObject6.bin" ContentType="application/vnd.openxmlformats-officedocument.oleObject"/>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3.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99" r:id="rId3"/>
    <p:sldMasterId id="2147483769" r:id="rId4"/>
    <p:sldMasterId id="2147483773" r:id="rId5"/>
    <p:sldMasterId id="2147483785" r:id="rId6"/>
    <p:sldMasterId id="2147483797" r:id="rId7"/>
    <p:sldMasterId id="2147483810" r:id="rId8"/>
    <p:sldMasterId id="2147483822" r:id="rId9"/>
    <p:sldMasterId id="2147483824" r:id="rId10"/>
    <p:sldMasterId id="2147483836" r:id="rId11"/>
    <p:sldMasterId id="2147483849" r:id="rId12"/>
    <p:sldMasterId id="2147483862" r:id="rId13"/>
    <p:sldMasterId id="2147483875" r:id="rId14"/>
    <p:sldMasterId id="2147483888" r:id="rId15"/>
    <p:sldMasterId id="2147483901" r:id="rId16"/>
    <p:sldMasterId id="2147483914" r:id="rId17"/>
    <p:sldMasterId id="2147483928" r:id="rId18"/>
    <p:sldMasterId id="2147483940" r:id="rId19"/>
    <p:sldMasterId id="2147483952" r:id="rId20"/>
    <p:sldMasterId id="2147483965" r:id="rId21"/>
    <p:sldMasterId id="2147483977" r:id="rId22"/>
    <p:sldMasterId id="2147483989" r:id="rId23"/>
    <p:sldMasterId id="2147484002" r:id="rId24"/>
    <p:sldMasterId id="2147484015" r:id="rId25"/>
    <p:sldMasterId id="2147484028" r:id="rId26"/>
    <p:sldMasterId id="2147484040" r:id="rId27"/>
    <p:sldMasterId id="2147484053" r:id="rId28"/>
    <p:sldMasterId id="2147484065" r:id="rId29"/>
    <p:sldMasterId id="2147484077" r:id="rId30"/>
  </p:sldMasterIdLst>
  <p:notesMasterIdLst>
    <p:notesMasterId r:id="rId143"/>
  </p:notesMasterIdLst>
  <p:handoutMasterIdLst>
    <p:handoutMasterId r:id="rId144"/>
  </p:handoutMasterIdLst>
  <p:sldIdLst>
    <p:sldId id="289" r:id="rId31"/>
    <p:sldId id="378" r:id="rId32"/>
    <p:sldId id="379" r:id="rId33"/>
    <p:sldId id="380" r:id="rId34"/>
    <p:sldId id="381" r:id="rId35"/>
    <p:sldId id="281" r:id="rId36"/>
    <p:sldId id="290" r:id="rId37"/>
    <p:sldId id="291" r:id="rId38"/>
    <p:sldId id="292" r:id="rId39"/>
    <p:sldId id="259" r:id="rId40"/>
    <p:sldId id="257" r:id="rId41"/>
    <p:sldId id="284" r:id="rId42"/>
    <p:sldId id="286" r:id="rId43"/>
    <p:sldId id="275" r:id="rId44"/>
    <p:sldId id="274" r:id="rId45"/>
    <p:sldId id="293" r:id="rId46"/>
    <p:sldId id="270" r:id="rId47"/>
    <p:sldId id="276" r:id="rId48"/>
    <p:sldId id="258" r:id="rId49"/>
    <p:sldId id="294" r:id="rId50"/>
    <p:sldId id="282" r:id="rId51"/>
    <p:sldId id="296" r:id="rId52"/>
    <p:sldId id="297" r:id="rId53"/>
    <p:sldId id="298" r:id="rId54"/>
    <p:sldId id="262" r:id="rId55"/>
    <p:sldId id="266" r:id="rId56"/>
    <p:sldId id="299" r:id="rId57"/>
    <p:sldId id="300" r:id="rId58"/>
    <p:sldId id="303" r:id="rId59"/>
    <p:sldId id="304" r:id="rId60"/>
    <p:sldId id="305" r:id="rId61"/>
    <p:sldId id="260" r:id="rId62"/>
    <p:sldId id="307" r:id="rId63"/>
    <p:sldId id="263" r:id="rId64"/>
    <p:sldId id="264" r:id="rId65"/>
    <p:sldId id="308" r:id="rId66"/>
    <p:sldId id="309" r:id="rId67"/>
    <p:sldId id="310" r:id="rId68"/>
    <p:sldId id="265" r:id="rId69"/>
    <p:sldId id="311" r:id="rId70"/>
    <p:sldId id="312" r:id="rId71"/>
    <p:sldId id="313" r:id="rId72"/>
    <p:sldId id="314" r:id="rId73"/>
    <p:sldId id="315" r:id="rId74"/>
    <p:sldId id="316" r:id="rId75"/>
    <p:sldId id="317" r:id="rId76"/>
    <p:sldId id="318" r:id="rId77"/>
    <p:sldId id="319" r:id="rId78"/>
    <p:sldId id="320" r:id="rId79"/>
    <p:sldId id="321" r:id="rId80"/>
    <p:sldId id="322" r:id="rId81"/>
    <p:sldId id="323" r:id="rId82"/>
    <p:sldId id="324" r:id="rId83"/>
    <p:sldId id="325" r:id="rId84"/>
    <p:sldId id="326" r:id="rId85"/>
    <p:sldId id="327" r:id="rId86"/>
    <p:sldId id="328" r:id="rId87"/>
    <p:sldId id="329" r:id="rId88"/>
    <p:sldId id="330" r:id="rId89"/>
    <p:sldId id="331" r:id="rId90"/>
    <p:sldId id="332" r:id="rId91"/>
    <p:sldId id="333" r:id="rId92"/>
    <p:sldId id="334" r:id="rId93"/>
    <p:sldId id="335" r:id="rId94"/>
    <p:sldId id="336" r:id="rId95"/>
    <p:sldId id="337" r:id="rId96"/>
    <p:sldId id="338" r:id="rId97"/>
    <p:sldId id="339" r:id="rId98"/>
    <p:sldId id="340" r:id="rId99"/>
    <p:sldId id="341" r:id="rId100"/>
    <p:sldId id="342" r:id="rId101"/>
    <p:sldId id="343" r:id="rId102"/>
    <p:sldId id="344" r:id="rId103"/>
    <p:sldId id="345" r:id="rId104"/>
    <p:sldId id="346" r:id="rId105"/>
    <p:sldId id="347" r:id="rId106"/>
    <p:sldId id="348" r:id="rId107"/>
    <p:sldId id="349" r:id="rId108"/>
    <p:sldId id="350" r:id="rId109"/>
    <p:sldId id="351" r:id="rId110"/>
    <p:sldId id="352" r:id="rId111"/>
    <p:sldId id="353" r:id="rId112"/>
    <p:sldId id="354" r:id="rId113"/>
    <p:sldId id="355" r:id="rId114"/>
    <p:sldId id="356" r:id="rId115"/>
    <p:sldId id="357" r:id="rId116"/>
    <p:sldId id="358" r:id="rId117"/>
    <p:sldId id="359" r:id="rId118"/>
    <p:sldId id="360" r:id="rId119"/>
    <p:sldId id="361" r:id="rId120"/>
    <p:sldId id="362" r:id="rId121"/>
    <p:sldId id="363" r:id="rId122"/>
    <p:sldId id="364" r:id="rId123"/>
    <p:sldId id="365" r:id="rId124"/>
    <p:sldId id="366" r:id="rId125"/>
    <p:sldId id="367" r:id="rId126"/>
    <p:sldId id="368" r:id="rId127"/>
    <p:sldId id="369" r:id="rId128"/>
    <p:sldId id="370" r:id="rId129"/>
    <p:sldId id="371" r:id="rId130"/>
    <p:sldId id="372" r:id="rId131"/>
    <p:sldId id="373" r:id="rId132"/>
    <p:sldId id="374" r:id="rId133"/>
    <p:sldId id="375" r:id="rId134"/>
    <p:sldId id="376" r:id="rId135"/>
    <p:sldId id="377" r:id="rId136"/>
    <p:sldId id="277" r:id="rId137"/>
    <p:sldId id="278" r:id="rId138"/>
    <p:sldId id="279" r:id="rId139"/>
    <p:sldId id="280" r:id="rId140"/>
    <p:sldId id="287" r:id="rId141"/>
    <p:sldId id="288" r:id="rId14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33"/>
    <a:srgbClr val="000000"/>
    <a:srgbClr val="990000"/>
    <a:srgbClr val="663300"/>
    <a:srgbClr val="FFCC00"/>
    <a:srgbClr val="FFCC66"/>
    <a:srgbClr val="9966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3" d="100"/>
          <a:sy n="73" d="100"/>
        </p:scale>
        <p:origin x="-648"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4" d="100"/>
        <a:sy n="124" d="100"/>
      </p:scale>
      <p:origin x="0" y="0"/>
    </p:cViewPr>
  </p:sorterViewPr>
  <p:notesViewPr>
    <p:cSldViewPr>
      <p:cViewPr varScale="1">
        <p:scale>
          <a:sx n="36" d="100"/>
          <a:sy n="36" d="100"/>
        </p:scale>
        <p:origin x="-1572"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 Target="slides/slide30.xml"/><Relationship Id="rId61" Type="http://schemas.openxmlformats.org/officeDocument/2006/relationships/slide" Target="slides/slide31.xml"/><Relationship Id="rId62" Type="http://schemas.openxmlformats.org/officeDocument/2006/relationships/slide" Target="slides/slide32.xml"/><Relationship Id="rId63" Type="http://schemas.openxmlformats.org/officeDocument/2006/relationships/slide" Target="slides/slide33.xml"/><Relationship Id="rId64" Type="http://schemas.openxmlformats.org/officeDocument/2006/relationships/slide" Target="slides/slide34.xml"/><Relationship Id="rId65" Type="http://schemas.openxmlformats.org/officeDocument/2006/relationships/slide" Target="slides/slide35.xml"/><Relationship Id="rId66" Type="http://schemas.openxmlformats.org/officeDocument/2006/relationships/slide" Target="slides/slide36.xml"/><Relationship Id="rId67" Type="http://schemas.openxmlformats.org/officeDocument/2006/relationships/slide" Target="slides/slide37.xml"/><Relationship Id="rId68" Type="http://schemas.openxmlformats.org/officeDocument/2006/relationships/slide" Target="slides/slide38.xml"/><Relationship Id="rId69" Type="http://schemas.openxmlformats.org/officeDocument/2006/relationships/slide" Target="slides/slide39.xml"/><Relationship Id="rId120" Type="http://schemas.openxmlformats.org/officeDocument/2006/relationships/slide" Target="slides/slide90.xml"/><Relationship Id="rId121" Type="http://schemas.openxmlformats.org/officeDocument/2006/relationships/slide" Target="slides/slide91.xml"/><Relationship Id="rId122" Type="http://schemas.openxmlformats.org/officeDocument/2006/relationships/slide" Target="slides/slide92.xml"/><Relationship Id="rId123" Type="http://schemas.openxmlformats.org/officeDocument/2006/relationships/slide" Target="slides/slide93.xml"/><Relationship Id="rId124" Type="http://schemas.openxmlformats.org/officeDocument/2006/relationships/slide" Target="slides/slide94.xml"/><Relationship Id="rId125" Type="http://schemas.openxmlformats.org/officeDocument/2006/relationships/slide" Target="slides/slide95.xml"/><Relationship Id="rId126" Type="http://schemas.openxmlformats.org/officeDocument/2006/relationships/slide" Target="slides/slide96.xml"/><Relationship Id="rId127" Type="http://schemas.openxmlformats.org/officeDocument/2006/relationships/slide" Target="slides/slide97.xml"/><Relationship Id="rId128" Type="http://schemas.openxmlformats.org/officeDocument/2006/relationships/slide" Target="slides/slide98.xml"/><Relationship Id="rId129" Type="http://schemas.openxmlformats.org/officeDocument/2006/relationships/slide" Target="slides/slide99.xml"/><Relationship Id="rId40" Type="http://schemas.openxmlformats.org/officeDocument/2006/relationships/slide" Target="slides/slide10.xml"/><Relationship Id="rId41" Type="http://schemas.openxmlformats.org/officeDocument/2006/relationships/slide" Target="slides/slide11.xml"/><Relationship Id="rId42" Type="http://schemas.openxmlformats.org/officeDocument/2006/relationships/slide" Target="slides/slide12.xml"/><Relationship Id="rId90" Type="http://schemas.openxmlformats.org/officeDocument/2006/relationships/slide" Target="slides/slide60.xml"/><Relationship Id="rId91" Type="http://schemas.openxmlformats.org/officeDocument/2006/relationships/slide" Target="slides/slide61.xml"/><Relationship Id="rId92" Type="http://schemas.openxmlformats.org/officeDocument/2006/relationships/slide" Target="slides/slide62.xml"/><Relationship Id="rId93" Type="http://schemas.openxmlformats.org/officeDocument/2006/relationships/slide" Target="slides/slide63.xml"/><Relationship Id="rId94" Type="http://schemas.openxmlformats.org/officeDocument/2006/relationships/slide" Target="slides/slide64.xml"/><Relationship Id="rId95" Type="http://schemas.openxmlformats.org/officeDocument/2006/relationships/slide" Target="slides/slide65.xml"/><Relationship Id="rId96" Type="http://schemas.openxmlformats.org/officeDocument/2006/relationships/slide" Target="slides/slide66.xml"/><Relationship Id="rId101" Type="http://schemas.openxmlformats.org/officeDocument/2006/relationships/slide" Target="slides/slide71.xml"/><Relationship Id="rId102" Type="http://schemas.openxmlformats.org/officeDocument/2006/relationships/slide" Target="slides/slide72.xml"/><Relationship Id="rId103" Type="http://schemas.openxmlformats.org/officeDocument/2006/relationships/slide" Target="slides/slide73.xml"/><Relationship Id="rId104" Type="http://schemas.openxmlformats.org/officeDocument/2006/relationships/slide" Target="slides/slide74.xml"/><Relationship Id="rId105" Type="http://schemas.openxmlformats.org/officeDocument/2006/relationships/slide" Target="slides/slide75.xml"/><Relationship Id="rId106" Type="http://schemas.openxmlformats.org/officeDocument/2006/relationships/slide" Target="slides/slide76.xml"/><Relationship Id="rId107" Type="http://schemas.openxmlformats.org/officeDocument/2006/relationships/slide" Target="slides/slide77.xml"/><Relationship Id="rId108" Type="http://schemas.openxmlformats.org/officeDocument/2006/relationships/slide" Target="slides/slide78.xml"/><Relationship Id="rId109" Type="http://schemas.openxmlformats.org/officeDocument/2006/relationships/slide" Target="slides/slide79.xml"/><Relationship Id="rId97" Type="http://schemas.openxmlformats.org/officeDocument/2006/relationships/slide" Target="slides/slide67.xml"/><Relationship Id="rId98" Type="http://schemas.openxmlformats.org/officeDocument/2006/relationships/slide" Target="slides/slide68.xml"/><Relationship Id="rId99" Type="http://schemas.openxmlformats.org/officeDocument/2006/relationships/slide" Target="slides/slide69.xml"/><Relationship Id="rId43" Type="http://schemas.openxmlformats.org/officeDocument/2006/relationships/slide" Target="slides/slide13.xml"/><Relationship Id="rId44" Type="http://schemas.openxmlformats.org/officeDocument/2006/relationships/slide" Target="slides/slide14.xml"/><Relationship Id="rId45" Type="http://schemas.openxmlformats.org/officeDocument/2006/relationships/slide" Target="slides/slide15.xml"/><Relationship Id="rId46" Type="http://schemas.openxmlformats.org/officeDocument/2006/relationships/slide" Target="slides/slide16.xml"/><Relationship Id="rId47" Type="http://schemas.openxmlformats.org/officeDocument/2006/relationships/slide" Target="slides/slide17.xml"/><Relationship Id="rId48" Type="http://schemas.openxmlformats.org/officeDocument/2006/relationships/slide" Target="slides/slide18.xml"/><Relationship Id="rId49" Type="http://schemas.openxmlformats.org/officeDocument/2006/relationships/slide" Target="slides/slide19.xml"/><Relationship Id="rId100" Type="http://schemas.openxmlformats.org/officeDocument/2006/relationships/slide" Target="slides/slide70.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 Target="slides/slide40.xml"/><Relationship Id="rId71" Type="http://schemas.openxmlformats.org/officeDocument/2006/relationships/slide" Target="slides/slide41.xml"/><Relationship Id="rId72" Type="http://schemas.openxmlformats.org/officeDocument/2006/relationships/slide" Target="slides/slide42.xml"/><Relationship Id="rId73" Type="http://schemas.openxmlformats.org/officeDocument/2006/relationships/slide" Target="slides/slide43.xml"/><Relationship Id="rId74" Type="http://schemas.openxmlformats.org/officeDocument/2006/relationships/slide" Target="slides/slide44.xml"/><Relationship Id="rId75" Type="http://schemas.openxmlformats.org/officeDocument/2006/relationships/slide" Target="slides/slide45.xml"/><Relationship Id="rId76" Type="http://schemas.openxmlformats.org/officeDocument/2006/relationships/slide" Target="slides/slide46.xml"/><Relationship Id="rId77" Type="http://schemas.openxmlformats.org/officeDocument/2006/relationships/slide" Target="slides/slide47.xml"/><Relationship Id="rId78" Type="http://schemas.openxmlformats.org/officeDocument/2006/relationships/slide" Target="slides/slide48.xml"/><Relationship Id="rId79" Type="http://schemas.openxmlformats.org/officeDocument/2006/relationships/slide" Target="slides/slide49.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30" Type="http://schemas.openxmlformats.org/officeDocument/2006/relationships/slide" Target="slides/slide100.xml"/><Relationship Id="rId131" Type="http://schemas.openxmlformats.org/officeDocument/2006/relationships/slide" Target="slides/slide101.xml"/><Relationship Id="rId132" Type="http://schemas.openxmlformats.org/officeDocument/2006/relationships/slide" Target="slides/slide102.xml"/><Relationship Id="rId133" Type="http://schemas.openxmlformats.org/officeDocument/2006/relationships/slide" Target="slides/slide103.xml"/><Relationship Id="rId134" Type="http://schemas.openxmlformats.org/officeDocument/2006/relationships/slide" Target="slides/slide104.xml"/><Relationship Id="rId135" Type="http://schemas.openxmlformats.org/officeDocument/2006/relationships/slide" Target="slides/slide105.xml"/><Relationship Id="rId136" Type="http://schemas.openxmlformats.org/officeDocument/2006/relationships/slide" Target="slides/slide106.xml"/><Relationship Id="rId137" Type="http://schemas.openxmlformats.org/officeDocument/2006/relationships/slide" Target="slides/slide107.xml"/><Relationship Id="rId138" Type="http://schemas.openxmlformats.org/officeDocument/2006/relationships/slide" Target="slides/slide108.xml"/><Relationship Id="rId139" Type="http://schemas.openxmlformats.org/officeDocument/2006/relationships/slide" Target="slides/slide10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20.xml"/><Relationship Id="rId51" Type="http://schemas.openxmlformats.org/officeDocument/2006/relationships/slide" Target="slides/slide21.xml"/><Relationship Id="rId52" Type="http://schemas.openxmlformats.org/officeDocument/2006/relationships/slide" Target="slides/slide22.xml"/><Relationship Id="rId53" Type="http://schemas.openxmlformats.org/officeDocument/2006/relationships/slide" Target="slides/slide23.xml"/><Relationship Id="rId54" Type="http://schemas.openxmlformats.org/officeDocument/2006/relationships/slide" Target="slides/slide24.xml"/><Relationship Id="rId55" Type="http://schemas.openxmlformats.org/officeDocument/2006/relationships/slide" Target="slides/slide25.xml"/><Relationship Id="rId56" Type="http://schemas.openxmlformats.org/officeDocument/2006/relationships/slide" Target="slides/slide26.xml"/><Relationship Id="rId57" Type="http://schemas.openxmlformats.org/officeDocument/2006/relationships/slide" Target="slides/slide27.xml"/><Relationship Id="rId58" Type="http://schemas.openxmlformats.org/officeDocument/2006/relationships/slide" Target="slides/slide28.xml"/><Relationship Id="rId59" Type="http://schemas.openxmlformats.org/officeDocument/2006/relationships/slide" Target="slides/slide29.xml"/><Relationship Id="rId110" Type="http://schemas.openxmlformats.org/officeDocument/2006/relationships/slide" Target="slides/slide80.xml"/><Relationship Id="rId111" Type="http://schemas.openxmlformats.org/officeDocument/2006/relationships/slide" Target="slides/slide81.xml"/><Relationship Id="rId112" Type="http://schemas.openxmlformats.org/officeDocument/2006/relationships/slide" Target="slides/slide82.xml"/><Relationship Id="rId113" Type="http://schemas.openxmlformats.org/officeDocument/2006/relationships/slide" Target="slides/slide83.xml"/><Relationship Id="rId114" Type="http://schemas.openxmlformats.org/officeDocument/2006/relationships/slide" Target="slides/slide84.xml"/><Relationship Id="rId115" Type="http://schemas.openxmlformats.org/officeDocument/2006/relationships/slide" Target="slides/slide85.xml"/><Relationship Id="rId116" Type="http://schemas.openxmlformats.org/officeDocument/2006/relationships/slide" Target="slides/slide86.xml"/><Relationship Id="rId117" Type="http://schemas.openxmlformats.org/officeDocument/2006/relationships/slide" Target="slides/slide87.xml"/><Relationship Id="rId118" Type="http://schemas.openxmlformats.org/officeDocument/2006/relationships/slide" Target="slides/slide88.xml"/><Relationship Id="rId119" Type="http://schemas.openxmlformats.org/officeDocument/2006/relationships/slide" Target="slides/slide89.xml"/><Relationship Id="rId30" Type="http://schemas.openxmlformats.org/officeDocument/2006/relationships/slideMaster" Target="slideMasters/slideMaster30.xml"/><Relationship Id="rId31" Type="http://schemas.openxmlformats.org/officeDocument/2006/relationships/slide" Target="slides/slide1.xml"/><Relationship Id="rId32" Type="http://schemas.openxmlformats.org/officeDocument/2006/relationships/slide" Target="slides/slide2.xml"/><Relationship Id="rId33" Type="http://schemas.openxmlformats.org/officeDocument/2006/relationships/slide" Target="slides/slide3.xml"/><Relationship Id="rId34" Type="http://schemas.openxmlformats.org/officeDocument/2006/relationships/slide" Target="slides/slide4.xml"/><Relationship Id="rId35" Type="http://schemas.openxmlformats.org/officeDocument/2006/relationships/slide" Target="slides/slide5.xml"/><Relationship Id="rId36" Type="http://schemas.openxmlformats.org/officeDocument/2006/relationships/slide" Target="slides/slide6.xml"/><Relationship Id="rId37" Type="http://schemas.openxmlformats.org/officeDocument/2006/relationships/slide" Target="slides/slide7.xml"/><Relationship Id="rId38" Type="http://schemas.openxmlformats.org/officeDocument/2006/relationships/slide" Target="slides/slide8.xml"/><Relationship Id="rId39" Type="http://schemas.openxmlformats.org/officeDocument/2006/relationships/slide" Target="slides/slide9.xml"/><Relationship Id="rId80" Type="http://schemas.openxmlformats.org/officeDocument/2006/relationships/slide" Target="slides/slide50.xml"/><Relationship Id="rId81" Type="http://schemas.openxmlformats.org/officeDocument/2006/relationships/slide" Target="slides/slide51.xml"/><Relationship Id="rId82" Type="http://schemas.openxmlformats.org/officeDocument/2006/relationships/slide" Target="slides/slide52.xml"/><Relationship Id="rId83" Type="http://schemas.openxmlformats.org/officeDocument/2006/relationships/slide" Target="slides/slide53.xml"/><Relationship Id="rId84" Type="http://schemas.openxmlformats.org/officeDocument/2006/relationships/slide" Target="slides/slide54.xml"/><Relationship Id="rId85" Type="http://schemas.openxmlformats.org/officeDocument/2006/relationships/slide" Target="slides/slide55.xml"/><Relationship Id="rId86" Type="http://schemas.openxmlformats.org/officeDocument/2006/relationships/slide" Target="slides/slide56.xml"/><Relationship Id="rId87" Type="http://schemas.openxmlformats.org/officeDocument/2006/relationships/slide" Target="slides/slide57.xml"/><Relationship Id="rId88" Type="http://schemas.openxmlformats.org/officeDocument/2006/relationships/slide" Target="slides/slide58.xml"/><Relationship Id="rId89" Type="http://schemas.openxmlformats.org/officeDocument/2006/relationships/slide" Target="slides/slide59.xml"/><Relationship Id="rId140" Type="http://schemas.openxmlformats.org/officeDocument/2006/relationships/slide" Target="slides/slide110.xml"/><Relationship Id="rId141" Type="http://schemas.openxmlformats.org/officeDocument/2006/relationships/slide" Target="slides/slide111.xml"/><Relationship Id="rId142" Type="http://schemas.openxmlformats.org/officeDocument/2006/relationships/slide" Target="slides/slide112.xml"/><Relationship Id="rId143" Type="http://schemas.openxmlformats.org/officeDocument/2006/relationships/notesMaster" Target="notesMasters/notesMaster1.xml"/><Relationship Id="rId144" Type="http://schemas.openxmlformats.org/officeDocument/2006/relationships/handoutMaster" Target="handoutMasters/handoutMaster1.xml"/><Relationship Id="rId145" Type="http://schemas.openxmlformats.org/officeDocument/2006/relationships/printerSettings" Target="printerSettings/printerSettings1.bin"/><Relationship Id="rId146" Type="http://schemas.openxmlformats.org/officeDocument/2006/relationships/presProps" Target="presProps.xml"/><Relationship Id="rId147" Type="http://schemas.openxmlformats.org/officeDocument/2006/relationships/viewProps" Target="viewProps.xml"/><Relationship Id="rId148" Type="http://schemas.openxmlformats.org/officeDocument/2006/relationships/theme" Target="theme/theme1.xml"/><Relationship Id="rId149"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 Id="rId2" Type="http://schemas.openxmlformats.org/officeDocument/2006/relationships/image" Target="../media/image17.emf"/><Relationship Id="rId3"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emf"/><Relationship Id="rId2" Type="http://schemas.openxmlformats.org/officeDocument/2006/relationships/image" Target="../media/image4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Times New Roman" pitchFamily="18" charset="0"/>
                <a:ea typeface="ＭＳ Ｐゴシック" pitchFamily="34" charset="-128"/>
                <a:cs typeface="+mn-cs"/>
              </a:defRPr>
            </a:lvl1pPr>
          </a:lstStyle>
          <a:p>
            <a:pPr>
              <a:defRPr/>
            </a:pPr>
            <a:endParaRPr lang="en-US"/>
          </a:p>
        </p:txBody>
      </p:sp>
      <p:sp>
        <p:nvSpPr>
          <p:cNvPr id="8601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defRPr>
            </a:lvl1pPr>
          </a:lstStyle>
          <a:p>
            <a:fld id="{06402D50-34FA-4149-826C-777740664091}" type="datetime1">
              <a:rPr lang="en-US"/>
              <a:pPr/>
              <a:t>11/9/15</a:t>
            </a:fld>
            <a:endParaRPr lang="en-US"/>
          </a:p>
        </p:txBody>
      </p:sp>
      <p:sp>
        <p:nvSpPr>
          <p:cNvPr id="8602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Times New Roman" pitchFamily="18" charset="0"/>
                <a:ea typeface="ＭＳ Ｐゴシック" pitchFamily="34" charset="-128"/>
                <a:cs typeface="+mn-cs"/>
              </a:defRPr>
            </a:lvl1pPr>
          </a:lstStyle>
          <a:p>
            <a:pPr>
              <a:defRPr/>
            </a:pPr>
            <a:endParaRPr lang="en-US"/>
          </a:p>
        </p:txBody>
      </p:sp>
      <p:sp>
        <p:nvSpPr>
          <p:cNvPr id="8602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defRPr>
            </a:lvl1pPr>
          </a:lstStyle>
          <a:p>
            <a:fld id="{A3819B7F-F74C-5741-8A22-FD45A98DF912}" type="slidenum">
              <a:rPr lang="en-US"/>
              <a:pPr/>
              <a:t>‹#›</a:t>
            </a:fld>
            <a:endParaRPr lang="en-US"/>
          </a:p>
        </p:txBody>
      </p:sp>
    </p:spTree>
    <p:extLst>
      <p:ext uri="{BB962C8B-B14F-4D97-AF65-F5344CB8AC3E}">
        <p14:creationId xmlns:p14="http://schemas.microsoft.com/office/powerpoint/2010/main" val="1973450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1024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348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24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1024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defRPr>
            </a:lvl1pPr>
          </a:lstStyle>
          <a:p>
            <a:fld id="{E6872EB3-5B48-8C44-8351-E3543DE57961}" type="slidenum">
              <a:rPr lang="en-US"/>
              <a:pPr/>
              <a:t>‹#›</a:t>
            </a:fld>
            <a:endParaRPr lang="en-US"/>
          </a:p>
        </p:txBody>
      </p:sp>
    </p:spTree>
    <p:extLst>
      <p:ext uri="{BB962C8B-B14F-4D97-AF65-F5344CB8AC3E}">
        <p14:creationId xmlns:p14="http://schemas.microsoft.com/office/powerpoint/2010/main" val="30283582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8AD906B-610D-FF45-BDAF-49EA912FFE73}" type="slidenum">
              <a:rPr lang="en-US" sz="1200">
                <a:solidFill>
                  <a:prstClr val="black"/>
                </a:solidFill>
              </a:rPr>
              <a:pPr/>
              <a:t>1</a:t>
            </a:fld>
            <a:endParaRPr lang="en-US" sz="1200">
              <a:solidFill>
                <a:prstClr val="black"/>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D7B147E-9F19-174A-938C-8B663E03D65C}" type="slidenum">
              <a:rPr lang="en-US" sz="1200">
                <a:latin typeface="Times New Roman" charset="0"/>
              </a:rPr>
              <a:pPr/>
              <a:t>14</a:t>
            </a:fld>
            <a:endParaRPr lang="en-US" sz="1200">
              <a:latin typeface="Times New Roman"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CEFE173-368D-F140-9936-3D1D33F261A9}" type="slidenum">
              <a:rPr lang="en-US" sz="1200">
                <a:latin typeface="Times New Roman" charset="0"/>
              </a:rPr>
              <a:pPr/>
              <a:t>15</a:t>
            </a:fld>
            <a:endParaRPr lang="en-US" sz="1200">
              <a:latin typeface="Times New Roman"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33457B5-63B4-CF44-B2D2-8963A7D2A9C7}" type="slidenum">
              <a:rPr lang="en-US" sz="1200">
                <a:latin typeface="Times New Roman" charset="0"/>
              </a:rPr>
              <a:pPr/>
              <a:t>17</a:t>
            </a:fld>
            <a:endParaRPr lang="en-US" sz="1200">
              <a:latin typeface="Times New Roman"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927EF23-9C4F-564C-BCD4-7D3ABF0EB796}" type="slidenum">
              <a:rPr lang="en-US" sz="1200">
                <a:latin typeface="Times New Roman" charset="0"/>
              </a:rPr>
              <a:pPr/>
              <a:t>18</a:t>
            </a:fld>
            <a:endParaRPr lang="en-US" sz="1200">
              <a:latin typeface="Times New Roman"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F5DC49C-C2A6-D24E-B70B-3FF8F8F92A84}" type="slidenum">
              <a:rPr lang="en-US" sz="1200">
                <a:latin typeface="Times New Roman" charset="0"/>
              </a:rPr>
              <a:pPr/>
              <a:t>19</a:t>
            </a:fld>
            <a:endParaRPr lang="en-US" sz="1200">
              <a:latin typeface="Times New Roman"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AFF5B88-2EFA-204A-984C-EAF232D5D4CA}" type="slidenum">
              <a:rPr lang="en-US" sz="1200">
                <a:solidFill>
                  <a:prstClr val="black"/>
                </a:solidFill>
              </a:rPr>
              <a:pPr/>
              <a:t>20</a:t>
            </a:fld>
            <a:endParaRPr lang="en-US" sz="1200">
              <a:solidFill>
                <a:prstClr val="black"/>
              </a:solidFill>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60CDCAF-265A-3648-8471-C36078C731A1}" type="slidenum">
              <a:rPr lang="en-US" sz="1200">
                <a:solidFill>
                  <a:prstClr val="black"/>
                </a:solidFill>
              </a:rPr>
              <a:pPr/>
              <a:t>23</a:t>
            </a:fld>
            <a:endParaRPr lang="en-US" sz="1200">
              <a:solidFill>
                <a:prstClr val="black"/>
              </a:solidFill>
            </a:endParaRPr>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934392A-2740-B340-BDDE-13670FA2D43B}" type="slidenum">
              <a:rPr lang="en-US" sz="1200">
                <a:solidFill>
                  <a:prstClr val="black"/>
                </a:solidFill>
              </a:rPr>
              <a:pPr/>
              <a:t>24</a:t>
            </a:fld>
            <a:endParaRPr lang="en-US" sz="1200">
              <a:solidFill>
                <a:prstClr val="black"/>
              </a:solidFill>
            </a:endParaRPr>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4119D26-ECFB-5644-AD8A-0C56F67DBADD}" type="slidenum">
              <a:rPr lang="en-US" sz="1200">
                <a:latin typeface="Times New Roman" charset="0"/>
              </a:rPr>
              <a:pPr/>
              <a:t>25</a:t>
            </a:fld>
            <a:endParaRPr lang="en-US" sz="1200">
              <a:latin typeface="Times New Roman"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958F4C6-5715-C241-9CC1-B12827721F3D}" type="slidenum">
              <a:rPr lang="en-US" sz="1200">
                <a:latin typeface="Times New Roman" charset="0"/>
              </a:rPr>
              <a:pPr/>
              <a:t>26</a:t>
            </a:fld>
            <a:endParaRPr lang="en-US" sz="1200">
              <a:latin typeface="Times New Roman"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894F921-7140-C74D-9F63-414B1AC40355}" type="slidenum">
              <a:rPr lang="en-US" sz="1200">
                <a:solidFill>
                  <a:prstClr val="black"/>
                </a:solidFill>
              </a:rPr>
              <a:pPr/>
              <a:t>29</a:t>
            </a:fld>
            <a:endParaRPr lang="en-US" sz="1200">
              <a:solidFill>
                <a:prstClr val="black"/>
              </a:solidFill>
            </a:endParaRPr>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F0BB0AF-B6AC-D04E-949F-388A18BD2F98}" type="slidenum">
              <a:rPr lang="en-US" sz="1200">
                <a:latin typeface="Times New Roman" charset="0"/>
              </a:rPr>
              <a:pPr/>
              <a:t>32</a:t>
            </a:fld>
            <a:endParaRPr lang="en-US" sz="1200">
              <a:latin typeface="Times New Roman"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E5A33E-5290-A94F-9A63-67756F7758C5}" type="slidenum">
              <a:rPr lang="en-US" sz="1200">
                <a:latin typeface="Times New Roman" charset="0"/>
              </a:rPr>
              <a:pPr/>
              <a:t>34</a:t>
            </a:fld>
            <a:endParaRPr lang="en-US" sz="1200">
              <a:latin typeface="Times New Roman"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80C2926-23F1-B84A-BBAF-679C422F13E7}" type="slidenum">
              <a:rPr lang="en-US" sz="1200">
                <a:latin typeface="Times New Roman" charset="0"/>
              </a:rPr>
              <a:pPr/>
              <a:t>35</a:t>
            </a:fld>
            <a:endParaRPr lang="en-US" sz="1200">
              <a:latin typeface="Times New Roman"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5386C47-21ED-E54E-AFE4-BF9CD2DC30A7}" type="slidenum">
              <a:rPr lang="en-US" sz="1200">
                <a:solidFill>
                  <a:prstClr val="black"/>
                </a:solidFill>
              </a:rPr>
              <a:pPr/>
              <a:t>36</a:t>
            </a:fld>
            <a:endParaRPr lang="en-US" sz="1200">
              <a:solidFill>
                <a:prstClr val="black"/>
              </a:solidFill>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1EBA1A9-656B-0D4E-B4BA-DFDE43BDE155}" type="slidenum">
              <a:rPr lang="en-US" sz="1200">
                <a:solidFill>
                  <a:prstClr val="black"/>
                </a:solidFill>
              </a:rPr>
              <a:pPr/>
              <a:t>37</a:t>
            </a:fld>
            <a:endParaRPr lang="en-US" sz="1200">
              <a:solidFill>
                <a:prstClr val="black"/>
              </a:solidFill>
            </a:endParaRPr>
          </a:p>
        </p:txBody>
      </p:sp>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Slide Image Placeholder 1"/>
          <p:cNvSpPr>
            <a:spLocks noGrp="1" noRot="1" noChangeAspect="1"/>
          </p:cNvSpPr>
          <p:nvPr>
            <p:ph type="sldImg"/>
          </p:nvPr>
        </p:nvSpPr>
        <p:spPr>
          <a:ln/>
        </p:spPr>
      </p:sp>
      <p:sp>
        <p:nvSpPr>
          <p:cNvPr id="285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6:7</a:t>
            </a:r>
            <a:r>
              <a:rPr lang="en-US" altLang="ja-JP">
                <a:latin typeface="Times New Roman" charset="0"/>
                <a:ea typeface="ＭＳ Ｐゴシック" charset="0"/>
                <a:cs typeface="ＭＳ Ｐゴシック" charset="0"/>
              </a:rPr>
              <a:t>. Rather than pleasing God, the people had </a:t>
            </a:r>
            <a:r>
              <a:rPr lang="en-US" altLang="ja-JP" b="1">
                <a:latin typeface="Times New Roman" charset="0"/>
                <a:ea typeface="ＭＳ Ｐゴシック" charset="0"/>
                <a:cs typeface="ＭＳ Ｐゴシック" charset="0"/>
              </a:rPr>
              <a:t>broken the covenant</a:t>
            </a:r>
            <a:r>
              <a:rPr lang="en-US" altLang="ja-JP">
                <a:latin typeface="Times New Roman" charset="0"/>
                <a:ea typeface="ＭＳ Ｐゴシック" charset="0"/>
                <a:cs typeface="ＭＳ Ｐゴシック" charset="0"/>
              </a:rPr>
              <a:t> and been </a:t>
            </a:r>
            <a:r>
              <a:rPr lang="en-US" altLang="ja-JP" b="1">
                <a:latin typeface="Times New Roman" charset="0"/>
                <a:ea typeface="ＭＳ Ｐゴシック" charset="0"/>
                <a:cs typeface="ＭＳ Ｐゴシック" charset="0"/>
              </a:rPr>
              <a:t>unfaithful</a:t>
            </a:r>
            <a:r>
              <a:rPr lang="en-US" altLang="ja-JP">
                <a:latin typeface="Times New Roman" charset="0"/>
                <a:ea typeface="ＭＳ Ｐゴシック" charset="0"/>
                <a:cs typeface="ＭＳ Ｐゴシック" charset="0"/>
              </a:rPr>
              <a:t> (</a:t>
            </a:r>
            <a:r>
              <a:rPr lang="en-US" altLang="ja-JP" i="1">
                <a:latin typeface="Bwhebb" charset="0"/>
                <a:ea typeface="ＭＳ Ｐゴシック" charset="0"/>
                <a:cs typeface="Bwhebb" charset="0"/>
              </a:rPr>
              <a:t>bagad </a:t>
            </a:r>
            <a:r>
              <a:rPr lang="en-US" altLang="ja-JP">
                <a:latin typeface="Bwhebb" charset="0"/>
                <a:ea typeface="ＭＳ Ｐゴシック" charset="0"/>
                <a:cs typeface="Bwhebb" charset="0"/>
              </a:rPr>
              <a:t>; </a:t>
            </a:r>
            <a:r>
              <a:rPr lang="en-US" altLang="ja-JP">
                <a:latin typeface="Times New Roman" charset="0"/>
                <a:ea typeface="ＭＳ Ｐゴシック" charset="0"/>
                <a:cs typeface="ＭＳ Ｐゴシック" charset="0"/>
              </a:rPr>
              <a:t>cf. comments on 5:7) to God. The Hebrew word for </a:t>
            </a:r>
            <a:r>
              <a:rPr lang="en-US" altLang="ja-JP" b="1">
                <a:latin typeface="Times New Roman" charset="0"/>
                <a:ea typeface="ＭＳ Ｐゴシック" charset="0"/>
                <a:cs typeface="ＭＳ Ｐゴシック" charset="0"/>
              </a:rPr>
              <a:t>like Adam</a:t>
            </a:r>
            <a:r>
              <a:rPr lang="en-US" altLang="ja-JP">
                <a:latin typeface="Times New Roman" charset="0"/>
                <a:ea typeface="ＭＳ Ｐゴシック" charset="0"/>
                <a:cs typeface="ＭＳ Ｐゴシック" charset="0"/>
              </a:rPr>
              <a:t> has been translated variously. </a:t>
            </a:r>
            <a:r>
              <a:rPr 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At Adam</a:t>
            </a:r>
            <a:r>
              <a:rPr 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(RSV) requires a slight change in the Hebrew and suggests a geographical place near the Jordan River. The presence of the word </a:t>
            </a:r>
            <a:r>
              <a:rPr lang="en-US" altLang="ja-JP" b="1">
                <a:latin typeface="Times New Roman" charset="0"/>
                <a:ea typeface="ＭＳ Ｐゴシック" charset="0"/>
                <a:cs typeface="ＭＳ Ｐゴシック" charset="0"/>
              </a:rPr>
              <a:t>there</a:t>
            </a:r>
            <a:r>
              <a:rPr lang="en-US" altLang="ja-JP">
                <a:latin typeface="Times New Roman" charset="0"/>
                <a:ea typeface="ＭＳ Ｐゴシック" charset="0"/>
                <a:cs typeface="ＭＳ Ｐゴシック" charset="0"/>
              </a:rPr>
              <a:t> in the next line, as well as references to other places in 6:8-9, might support this reading. </a:t>
            </a:r>
            <a:r>
              <a:rPr 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Like men</a:t>
            </a:r>
            <a:r>
              <a:rPr 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(KJV) takes the Hebrew </a:t>
            </a:r>
            <a:r>
              <a:rPr lang="en-US" altLang="ja-JP" i="1">
                <a:latin typeface="Times New Roman" charset="0"/>
                <a:ea typeface="ＭＳ Ｐゴシック" charset="0"/>
                <a:cs typeface="ＭＳ Ｐゴシック" charset="0"/>
              </a:rPr>
              <a:t>adam</a:t>
            </a:r>
            <a:r>
              <a:rPr lang="en-US" altLang="ja-JP">
                <a:latin typeface="Times New Roman" charset="0"/>
                <a:ea typeface="ＭＳ Ｐゴシック" charset="0"/>
                <a:cs typeface="ＭＳ Ｐゴシック" charset="0"/>
              </a:rPr>
              <a:t> in its widely attested generic sense, rather than as a proper name. In this case a comparison is made with fallen mankind, whose propensity to be unfaithful is well established (cf. Isa. 40:6-8, man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a:t>
            </a:r>
            <a:r>
              <a:rPr lang="en-US" i="1">
                <a:latin typeface="Times New Roman" charset="0"/>
                <a:ea typeface="ＭＳ Ｐゴシック" charset="0"/>
                <a:cs typeface="ＭＳ Ｐゴシック" charset="0"/>
              </a:rPr>
              <a:t>hesed</a:t>
            </a:r>
            <a:r>
              <a:rPr lang="en-US" altLang="ja-JP">
                <a:latin typeface="Times New Roman" charset="0"/>
                <a:ea typeface="ＭＳ Ｐゴシック" charset="0"/>
                <a:cs typeface="ＭＳ Ｐゴシック" charset="0"/>
              </a:rPr>
              <a:t>  [</a:t>
            </a:r>
            <a:r>
              <a:rPr 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glory,</a:t>
            </a:r>
            <a:r>
              <a:rPr 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Isa. 40:6] is as transitory as grass and flowers that wither in the sun). On the other hand, the NIV and the NASB suggest a comparison with the first man, Adam, who blatantly violated God</a:t>
            </a:r>
            <a:r>
              <a:rPr lang="fr-FR">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requirement by eating from the forbidden tree</a:t>
            </a:r>
            <a:r>
              <a:rPr 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(BKC, 1:1394).</a:t>
            </a:r>
            <a:endParaRPr lang="en-US">
              <a:latin typeface="Times New Roman" charset="0"/>
              <a:ea typeface="ＭＳ Ｐゴシック" charset="0"/>
              <a:cs typeface="ＭＳ Ｐゴシック" charset="0"/>
            </a:endParaRPr>
          </a:p>
        </p:txBody>
      </p:sp>
      <p:sp>
        <p:nvSpPr>
          <p:cNvPr id="285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82BDA01-09C6-094C-9866-B51DC85E092B}" type="slidenum">
              <a:rPr lang="en-US" sz="1200">
                <a:solidFill>
                  <a:prstClr val="black"/>
                </a:solidFill>
              </a:rPr>
              <a:pPr/>
              <a:t>38</a:t>
            </a:fld>
            <a:endParaRPr lang="en-US" sz="1200">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06581DA-FC90-8442-A09A-909913E5CDBF}" type="slidenum">
              <a:rPr lang="en-US" sz="1200">
                <a:latin typeface="Times New Roman" charset="0"/>
              </a:rPr>
              <a:pPr/>
              <a:t>39</a:t>
            </a:fld>
            <a:endParaRPr lang="en-US" sz="1200">
              <a:latin typeface="Times New Roman"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6E2FD2F-74EA-9344-800E-8B9090204174}" type="slidenum">
              <a:rPr lang="en-US" sz="1200">
                <a:solidFill>
                  <a:prstClr val="black"/>
                </a:solidFill>
              </a:rPr>
              <a:pPr/>
              <a:t>40</a:t>
            </a:fld>
            <a:endParaRPr lang="en-US" sz="1200">
              <a:solidFill>
                <a:prstClr val="black"/>
              </a:solidFill>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D38D39F-5869-C041-BE18-1ED61892BBDD}"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291842"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defRPr/>
            </a:pPr>
            <a:r>
              <a:rPr lang="en-US" dirty="0" smtClean="0">
                <a:latin typeface="+mn-lt"/>
                <a:ea typeface="+mn-ea"/>
                <a:cs typeface="+mn-cs"/>
              </a:rPr>
              <a:t>What is the best apologetic for Jesus in an anti-God world?</a:t>
            </a:r>
            <a:r>
              <a:rPr lang="en-SG" dirty="0" smtClean="0"/>
              <a:t> </a:t>
            </a:r>
          </a:p>
          <a:p>
            <a:pPr>
              <a:defRPr/>
            </a:pPr>
            <a:endParaRPr lang="en-SG" dirty="0" smtClean="0"/>
          </a:p>
          <a:p>
            <a:pPr>
              <a:defRPr/>
            </a:pPr>
            <a:r>
              <a:rPr lang="en-SG" dirty="0" smtClean="0"/>
              <a:t>That is the question that I have been asked to address in this seminar called "Engaging the Atheists."</a:t>
            </a:r>
          </a:p>
          <a:p>
            <a:pPr>
              <a:defRPr/>
            </a:pPr>
            <a:endParaRPr lang="en-SG" dirty="0" smtClean="0"/>
          </a:p>
          <a:p>
            <a:pPr>
              <a:defRPr/>
            </a:pPr>
            <a:r>
              <a:rPr lang="en-SG" dirty="0" smtClean="0"/>
              <a:t>So what advice would you give me in facilitating a seminar like this?  How do you address atheists?</a:t>
            </a:r>
          </a:p>
          <a:p>
            <a:pPr>
              <a:defRPr/>
            </a:pPr>
            <a:endParaRPr lang="en-SG" dirty="0" smtClean="0"/>
          </a:p>
          <a:p>
            <a:pPr>
              <a:defRPr/>
            </a:pPr>
            <a:r>
              <a:rPr lang="en-SG" dirty="0" smtClean="0"/>
              <a:t>Should we focus on proving the existence of God?</a:t>
            </a:r>
          </a:p>
          <a:p>
            <a:pPr>
              <a:defRPr/>
            </a:pP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B0E58F2-4F88-FB4C-9288-B4816C7FF8C4}"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293890"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defRPr/>
            </a:pPr>
            <a:r>
              <a:rPr lang="en-US" dirty="0" smtClean="0">
                <a:latin typeface="+mn-lt"/>
                <a:ea typeface="+mn-ea"/>
                <a:cs typeface="+mn-cs"/>
              </a:rPr>
              <a:t>Atheists directly attack Christmas…</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CDB4A3B-02C2-724C-9AC9-5A5B9ACD8D7F}"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295938"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defRPr/>
            </a:pPr>
            <a:r>
              <a:rPr lang="en-US" dirty="0" smtClean="0">
                <a:latin typeface="+mn-lt"/>
                <a:ea typeface="+mn-ea"/>
                <a:cs typeface="+mn-cs"/>
              </a:rPr>
              <a:t>One billboard is quite blatant about our rejection of God</a:t>
            </a:r>
            <a:r>
              <a:rPr lang="en-SG" dirty="0" smtClean="0"/>
              <a:t> …</a:t>
            </a:r>
            <a:endParaRPr lang="en-US" dirty="0" smtClean="0"/>
          </a:p>
          <a:p>
            <a:pPr>
              <a:defRPr/>
            </a:pPr>
            <a:endParaRPr lang="en-US" dirty="0" smtClean="0"/>
          </a:p>
          <a:p>
            <a:pPr>
              <a:defRPr/>
            </a:pPr>
            <a:r>
              <a:rPr lang="en-US" dirty="0" smtClean="0"/>
              <a:t>____________</a:t>
            </a:r>
          </a:p>
          <a:p>
            <a:pPr>
              <a:defRPr/>
            </a:pPr>
            <a:endParaRPr lang="en-US" dirty="0" smtClean="0"/>
          </a:p>
          <a:p>
            <a:pPr>
              <a:defRPr/>
            </a:pPr>
            <a:r>
              <a:rPr lang="en-US" dirty="0" smtClean="0"/>
              <a:t>The Center for Inquiry is an organization of humanists, skeptics, freethinkers, and atheists all working together at the public policy and grassroots levels to advance science and secularism</a:t>
            </a:r>
            <a:r>
              <a:rPr lang="en-US" dirty="0"/>
              <a:t>.</a:t>
            </a:r>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53A3493-8383-1844-8DFE-57F978D99C41}"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297986" name="Rectangle 1026"/>
          <p:cNvSpPr>
            <a:spLocks noGrp="1" noRot="1" noChangeAspect="1" noChangeArrowheads="1"/>
          </p:cNvSpPr>
          <p:nvPr>
            <p:ph type="sldImg"/>
          </p:nvPr>
        </p:nvSpPr>
        <p:spPr>
          <a:solidFill>
            <a:srgbClr val="FFFFFF"/>
          </a:solidFill>
          <a:ln/>
        </p:spPr>
      </p:sp>
      <p:sp>
        <p:nvSpPr>
          <p:cNvPr id="2979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51608FA-25BA-B345-81A8-C3548C0EDB10}"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300034" name="Rectangle 1026"/>
          <p:cNvSpPr>
            <a:spLocks noGrp="1" noRot="1" noChangeAspect="1" noChangeArrowheads="1"/>
          </p:cNvSpPr>
          <p:nvPr>
            <p:ph type="sldImg"/>
          </p:nvPr>
        </p:nvSpPr>
        <p:spPr>
          <a:solidFill>
            <a:srgbClr val="FFFFFF"/>
          </a:solidFill>
          <a:ln/>
        </p:spPr>
      </p:sp>
      <p:sp>
        <p:nvSpPr>
          <p:cNvPr id="3000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26D1300-1E4A-DC4B-8A58-D35FCCF5C95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302082"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defRPr/>
            </a:pPr>
            <a:r>
              <a:rPr lang="en-US" dirty="0" smtClean="0">
                <a:latin typeface="+mn-lt"/>
                <a:ea typeface="+mn-ea"/>
                <a:cs typeface="+mn-cs"/>
              </a:rPr>
              <a:t>The world not only ignores the Christ of Christmas, but attacks him in direct and indirect ways</a:t>
            </a:r>
            <a:r>
              <a:rPr lang="en-SG" dirty="0" smtClean="0"/>
              <a:t> </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2"/>
          <p:cNvSpPr>
            <a:spLocks noGrp="1" noRot="1" noChangeAspect="1"/>
          </p:cNvSpPr>
          <p:nvPr>
            <p:ph type="sldImg"/>
          </p:nvPr>
        </p:nvSpPr>
        <p:spPr>
          <a:ln/>
        </p:spPr>
      </p:sp>
      <p:sp>
        <p:nvSpPr>
          <p:cNvPr id="776194" name="Rectangle 3"/>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defRPr/>
            </a:pPr>
            <a:r>
              <a:rPr lang="en-US" dirty="0" smtClean="0">
                <a:latin typeface="+mn-lt"/>
                <a:ea typeface="+mn-ea"/>
                <a:cs typeface="+mn-cs"/>
              </a:rPr>
              <a:t>In some places we get punished for even mentioning Christmas.  At the principal</a:t>
            </a:r>
            <a:r>
              <a:rPr lang="fr-FR" dirty="0" smtClean="0">
                <a:latin typeface="+mn-lt"/>
                <a:ea typeface="+mn-ea"/>
                <a:cs typeface="+mn-cs"/>
              </a:rPr>
              <a:t>'</a:t>
            </a:r>
            <a:r>
              <a:rPr lang="en-US" dirty="0" smtClean="0">
                <a:latin typeface="+mn-lt"/>
                <a:ea typeface="+mn-ea"/>
                <a:cs typeface="+mn-cs"/>
              </a:rPr>
              <a:t>s office, one child says, "I said the </a:t>
            </a:r>
            <a:r>
              <a:rPr lang="fr-FR" dirty="0" smtClean="0">
                <a:latin typeface="+mn-lt"/>
                <a:ea typeface="+mn-ea"/>
                <a:cs typeface="+mn-cs"/>
              </a:rPr>
              <a:t>'</a:t>
            </a:r>
            <a:r>
              <a:rPr lang="en-US" dirty="0" smtClean="0">
                <a:latin typeface="+mn-lt"/>
                <a:ea typeface="+mn-ea"/>
                <a:cs typeface="+mn-cs"/>
              </a:rPr>
              <a:t>S-H</a:t>
            </a:r>
            <a:r>
              <a:rPr lang="fr-FR" dirty="0" smtClean="0">
                <a:latin typeface="+mn-lt"/>
                <a:ea typeface="+mn-ea"/>
                <a:cs typeface="+mn-cs"/>
              </a:rPr>
              <a:t>'</a:t>
            </a:r>
            <a:r>
              <a:rPr lang="en-US" dirty="0" smtClean="0">
                <a:latin typeface="+mn-lt"/>
                <a:ea typeface="+mn-ea"/>
                <a:cs typeface="+mn-cs"/>
              </a:rPr>
              <a:t> word," another says, "I said the </a:t>
            </a:r>
            <a:r>
              <a:rPr lang="fr-FR" dirty="0" smtClean="0">
                <a:latin typeface="+mn-lt"/>
                <a:ea typeface="+mn-ea"/>
                <a:cs typeface="+mn-cs"/>
              </a:rPr>
              <a:t>'</a:t>
            </a:r>
            <a:r>
              <a:rPr lang="en-US" dirty="0" smtClean="0">
                <a:latin typeface="+mn-lt"/>
                <a:ea typeface="+mn-ea"/>
                <a:cs typeface="+mn-cs"/>
              </a:rPr>
              <a:t>F</a:t>
            </a:r>
            <a:r>
              <a:rPr lang="fr-FR" dirty="0" smtClean="0">
                <a:latin typeface="+mn-lt"/>
                <a:ea typeface="+mn-ea"/>
                <a:cs typeface="+mn-cs"/>
              </a:rPr>
              <a:t>'</a:t>
            </a:r>
            <a:r>
              <a:rPr lang="en-US" dirty="0" smtClean="0">
                <a:latin typeface="+mn-lt"/>
                <a:ea typeface="+mn-ea"/>
                <a:cs typeface="+mn-cs"/>
              </a:rPr>
              <a:t> word," and still another declares, </a:t>
            </a:r>
            <a:r>
              <a:rPr lang="fr-FR" dirty="0" smtClean="0">
                <a:latin typeface="+mn-lt"/>
                <a:ea typeface="+mn-ea"/>
                <a:cs typeface="+mn-cs"/>
              </a:rPr>
              <a:t>'</a:t>
            </a:r>
            <a:r>
              <a:rPr lang="en-US" dirty="0" smtClean="0">
                <a:latin typeface="+mn-lt"/>
                <a:ea typeface="+mn-ea"/>
                <a:cs typeface="+mn-cs"/>
              </a:rPr>
              <a:t>I said </a:t>
            </a:r>
            <a:r>
              <a:rPr lang="fr-FR" dirty="0" smtClean="0">
                <a:latin typeface="+mn-lt"/>
                <a:ea typeface="+mn-ea"/>
                <a:cs typeface="+mn-cs"/>
              </a:rPr>
              <a:t>'</a:t>
            </a:r>
            <a:r>
              <a:rPr lang="en-US" dirty="0" smtClean="0">
                <a:latin typeface="+mn-lt"/>
                <a:ea typeface="+mn-ea"/>
                <a:cs typeface="+mn-cs"/>
              </a:rPr>
              <a:t>Christmas.</a:t>
            </a:r>
            <a:r>
              <a:rPr lang="fr-FR" dirty="0" smtClean="0">
                <a:latin typeface="+mn-lt"/>
                <a:ea typeface="+mn-ea"/>
                <a:cs typeface="+mn-cs"/>
              </a:rPr>
              <a:t>'"</a:t>
            </a:r>
            <a:r>
              <a:rPr lang="en-SG" dirty="0" smtClean="0"/>
              <a:t> </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5011B43-6E31-074E-B3A5-33F61F81F891}"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306178"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defRPr/>
            </a:pPr>
            <a:r>
              <a:rPr lang="en-US" dirty="0" smtClean="0">
                <a:latin typeface="+mn-lt"/>
                <a:ea typeface="+mn-ea"/>
                <a:cs typeface="+mn-cs"/>
              </a:rPr>
              <a:t>Satan still tries to make think we don</a:t>
            </a:r>
            <a:r>
              <a:rPr lang="fr-FR" dirty="0" smtClean="0">
                <a:latin typeface="+mn-lt"/>
                <a:ea typeface="+mn-ea"/>
                <a:cs typeface="+mn-cs"/>
              </a:rPr>
              <a:t>'</a:t>
            </a:r>
            <a:r>
              <a:rPr lang="en-US" dirty="0" smtClean="0">
                <a:latin typeface="+mn-lt"/>
                <a:ea typeface="+mn-ea"/>
                <a:cs typeface="+mn-cs"/>
              </a:rPr>
              <a:t>t need God today</a:t>
            </a:r>
            <a:r>
              <a:rPr lang="en-SG" dirty="0" smtClean="0">
                <a:latin typeface="+mn-lt"/>
                <a:ea typeface="+mn-ea"/>
                <a:cs typeface="+mn-cs"/>
              </a:rPr>
              <a:t>.</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8C0D07C-E81F-214B-9189-0D908CC1D720}"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308226"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defRPr/>
            </a:pPr>
            <a:r>
              <a:rPr lang="en-US" dirty="0" smtClean="0">
                <a:latin typeface="+mn-lt"/>
                <a:ea typeface="+mn-ea"/>
                <a:cs typeface="+mn-cs"/>
              </a:rPr>
              <a:t>Today we also doubt God</a:t>
            </a:r>
            <a:r>
              <a:rPr lang="fr-FR" dirty="0" smtClean="0">
                <a:latin typeface="+mn-lt"/>
                <a:ea typeface="+mn-ea"/>
                <a:cs typeface="+mn-cs"/>
              </a:rPr>
              <a:t>'</a:t>
            </a:r>
            <a:r>
              <a:rPr lang="en-US" dirty="0" smtClean="0">
                <a:latin typeface="+mn-lt"/>
                <a:ea typeface="+mn-ea"/>
                <a:cs typeface="+mn-cs"/>
              </a:rPr>
              <a:t>s goodness by saying God holds us back.  One atheist billboard states, "Dear Christians, I share my toys.  Why won</a:t>
            </a:r>
            <a:r>
              <a:rPr lang="fr-FR" dirty="0" smtClean="0">
                <a:latin typeface="+mn-lt"/>
                <a:ea typeface="+mn-ea"/>
                <a:cs typeface="+mn-cs"/>
              </a:rPr>
              <a:t>'</a:t>
            </a:r>
            <a:r>
              <a:rPr lang="en-US" dirty="0" smtClean="0">
                <a:latin typeface="+mn-lt"/>
                <a:ea typeface="+mn-ea"/>
                <a:cs typeface="+mn-cs"/>
              </a:rPr>
              <a:t>t you share the season?  Happy holidays for all!"  Do you see the assumption here?  Christians want God</a:t>
            </a:r>
            <a:r>
              <a:rPr lang="fr-FR" dirty="0" smtClean="0">
                <a:latin typeface="+mn-lt"/>
                <a:ea typeface="+mn-ea"/>
                <a:cs typeface="+mn-cs"/>
              </a:rPr>
              <a:t>'</a:t>
            </a:r>
            <a:r>
              <a:rPr lang="en-US" dirty="0" smtClean="0">
                <a:latin typeface="+mn-lt"/>
                <a:ea typeface="+mn-ea"/>
                <a:cs typeface="+mn-cs"/>
              </a:rPr>
              <a:t>s goodness only for them—so we don</a:t>
            </a:r>
            <a:r>
              <a:rPr lang="fr-FR" dirty="0" smtClean="0">
                <a:latin typeface="+mn-lt"/>
                <a:ea typeface="+mn-ea"/>
                <a:cs typeface="+mn-cs"/>
              </a:rPr>
              <a:t>'</a:t>
            </a:r>
            <a:r>
              <a:rPr lang="en-US" dirty="0" smtClean="0">
                <a:latin typeface="+mn-lt"/>
                <a:ea typeface="+mn-ea"/>
                <a:cs typeface="+mn-cs"/>
              </a:rPr>
              <a:t>t believe God is good to share with all</a:t>
            </a:r>
            <a:r>
              <a:rPr lang="en-SG" dirty="0" smtClean="0">
                <a:latin typeface="+mn-lt"/>
                <a:ea typeface="+mn-ea"/>
                <a:cs typeface="+mn-cs"/>
              </a:rPr>
              <a:t>!</a:t>
            </a: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C835592-F884-DB4D-9E4E-99433BF992EB}"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310274" name="Rectangle 1026"/>
          <p:cNvSpPr>
            <a:spLocks noGrp="1" noRot="1" noChangeAspect="1" noChangeArrowheads="1"/>
          </p:cNvSpPr>
          <p:nvPr>
            <p:ph type="sldImg"/>
          </p:nvPr>
        </p:nvSpPr>
        <p:spPr>
          <a:solidFill>
            <a:srgbClr val="FFFFFF"/>
          </a:solidFill>
          <a:ln/>
        </p:spPr>
      </p:sp>
      <p:sp>
        <p:nvSpPr>
          <p:cNvPr id="310275" name="Rectangle 1027"/>
          <p:cNvSpPr>
            <a:spLocks noGrp="1" noChangeArrowheads="1"/>
          </p:cNvSpPr>
          <p:nvPr>
            <p:ph type="body" idx="1"/>
          </p:nvPr>
        </p:nvSpPr>
        <p:spPr>
          <a:solidFill>
            <a:srgbClr val="FFFFFF"/>
          </a:solidFill>
          <a:ln>
            <a:solidFill>
              <a:srgbClr val="000000"/>
            </a:solidFill>
          </a:ln>
        </p:spPr>
        <p:txBody>
          <a:bodyPr/>
          <a:lstStyle/>
          <a:p>
            <a:r>
              <a:rPr lang="en-US">
                <a:latin typeface="Calibri" charset="0"/>
                <a:ea typeface="ＭＳ Ｐゴシック" charset="0"/>
                <a:cs typeface="ＭＳ Ｐゴシック" charset="0"/>
              </a:rPr>
              <a:t>Another writes, "Dear Santa, All I want for Christmas is to skip church!  I</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m too old for fairy tales."  Some see the biblical story of the Fall as a fairy tale so that we don</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t want to be exposed to why God says death exists in our world.  Ironic isn</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t?  She writes to the fairy tale Santa and says she doesn</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t want to believe in God!</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21CE68D-34F0-2847-A991-4903B5C686C1}" type="slidenum">
              <a:rPr lang="en-US" sz="1200">
                <a:latin typeface="Times New Roman" charset="0"/>
              </a:rPr>
              <a:pPr/>
              <a:t>6</a:t>
            </a:fld>
            <a:endParaRPr lang="en-US" sz="1200">
              <a:latin typeface="Times New Roman"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7AF8F79-27C5-484F-85C2-869136DEBD91}"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312322" name="Rectangle 1026"/>
          <p:cNvSpPr>
            <a:spLocks noGrp="1" noRot="1" noChangeAspect="1" noChangeArrowheads="1"/>
          </p:cNvSpPr>
          <p:nvPr>
            <p:ph type="sldImg"/>
          </p:nvPr>
        </p:nvSpPr>
        <p:spPr>
          <a:solidFill>
            <a:srgbClr val="FFFFFF"/>
          </a:solidFill>
          <a:ln/>
        </p:spPr>
      </p:sp>
      <p:sp>
        <p:nvSpPr>
          <p:cNvPr id="312323" name="Rectangle 1027"/>
          <p:cNvSpPr>
            <a:spLocks noGrp="1" noChangeArrowheads="1"/>
          </p:cNvSpPr>
          <p:nvPr>
            <p:ph type="body" idx="1"/>
          </p:nvPr>
        </p:nvSpPr>
        <p:spPr>
          <a:solidFill>
            <a:srgbClr val="FFFFFF"/>
          </a:solidFill>
          <a:ln>
            <a:solidFill>
              <a:srgbClr val="000000"/>
            </a:solidFill>
          </a:ln>
        </p:spPr>
        <p:txBody>
          <a:bodyPr/>
          <a:lstStyle/>
          <a:p>
            <a:r>
              <a:rPr lang="en-US">
                <a:latin typeface="Calibri" charset="0"/>
                <a:ea typeface="ＭＳ Ｐゴシック" charset="0"/>
                <a:cs typeface="ＭＳ Ｐゴシック" charset="0"/>
              </a:rPr>
              <a:t>… such as in Christmas cards that equate Jesus and Santa</a:t>
            </a:r>
            <a:r>
              <a:rPr lang="en-US">
                <a:latin typeface="Times New Roman" charset="0"/>
                <a:ea typeface="ＭＳ Ｐゴシック" charset="0"/>
                <a:cs typeface="ＭＳ Ｐゴシック" charset="0"/>
              </a:rPr>
              <a:t> [read card].</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2"/>
          <p:cNvSpPr>
            <a:spLocks noGrp="1" noRot="1" noChangeAspect="1"/>
          </p:cNvSpPr>
          <p:nvPr>
            <p:ph type="sldImg"/>
          </p:nvPr>
        </p:nvSpPr>
        <p:spPr>
          <a:ln/>
        </p:spPr>
      </p:sp>
      <p:sp>
        <p:nvSpPr>
          <p:cNvPr id="314370"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atin typeface="Calibri" charset="0"/>
                <a:ea typeface="ＭＳ Ｐゴシック" charset="0"/>
                <a:cs typeface="ＭＳ Ｐゴシック" charset="0"/>
              </a:rPr>
              <a:t>But the fact is that Santa is based on Jesus and, as one blogger notes, "the history of Santa can be a way to teach kids about giving to others. The secular version of Santa that we know today is based on St. Nicholas, who was a Christian man that lived in the third century. When his parents died, they left him a large inheritance and rather than spend it on himself, he decided to give all his money away in an effort to obey Jesus</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words to take care of the poor and sick. Some of the traditions that we associate with Santa are based on the stories of St. Nicholas. For example, leaving stockings out for Santa came from tales of St. Nicholas throwing bags of gold through open windows (which apparently sometimes landed in socks and shoes that were left by the fire)." (http://www.tommynelson.com/can-santa-jesus-coexist/).</a:t>
            </a:r>
            <a:r>
              <a:rPr lang="en-US">
                <a:latin typeface="Times New Roman" charset="0"/>
                <a:ea typeface="ＭＳ Ｐゴシック" charset="0"/>
                <a:cs typeface="ＭＳ Ｐゴシック" charset="0"/>
              </a:rPr>
              <a:t> </a:t>
            </a:r>
            <a:endParaRPr lang="en-US">
              <a:latin typeface="Calibri"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A24C4D9-602D-614C-9EC9-71D3F2214BA8}"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316418" name="Rectangle 1026"/>
          <p:cNvSpPr>
            <a:spLocks noGrp="1" noRot="1" noChangeAspect="1" noChangeArrowheads="1"/>
          </p:cNvSpPr>
          <p:nvPr>
            <p:ph type="sldImg"/>
          </p:nvPr>
        </p:nvSpPr>
        <p:spPr>
          <a:solidFill>
            <a:srgbClr val="FFFFFF"/>
          </a:solidFill>
          <a:ln/>
        </p:spPr>
      </p:sp>
      <p:sp>
        <p:nvSpPr>
          <p:cNvPr id="316419" name="Rectangle 1027"/>
          <p:cNvSpPr>
            <a:spLocks noGrp="1" noChangeArrowheads="1"/>
          </p:cNvSpPr>
          <p:nvPr>
            <p:ph type="body" idx="1"/>
          </p:nvPr>
        </p:nvSpPr>
        <p:spPr>
          <a:solidFill>
            <a:srgbClr val="FFFFFF"/>
          </a:solidFill>
          <a:ln>
            <a:solidFill>
              <a:srgbClr val="000000"/>
            </a:solidFill>
          </a:ln>
        </p:spPr>
        <p:txBody>
          <a:bodyPr/>
          <a:lstStyle/>
          <a:p>
            <a:r>
              <a:rPr lang="en-US">
                <a:latin typeface="Calibri" charset="0"/>
                <a:ea typeface="ＭＳ Ｐゴシック" charset="0"/>
                <a:cs typeface="ＭＳ Ｐゴシック" charset="0"/>
              </a:rPr>
              <a:t>Do you know what you should do when you see the Christ of Christmas maligned?</a:t>
            </a:r>
          </a:p>
          <a:p>
            <a:r>
              <a:rPr lang="en-US">
                <a:latin typeface="Times New Roman" charset="0"/>
                <a:ea typeface="ＭＳ Ｐゴシック" charset="0"/>
                <a:cs typeface="ＭＳ Ｐゴシック" charset="0"/>
              </a:rPr>
              <a:t>• Should you rise up and kill those who dishonor him?  No.</a:t>
            </a:r>
          </a:p>
          <a:p>
            <a:r>
              <a:rPr lang="en-US">
                <a:latin typeface="Times New Roman" charset="0"/>
                <a:ea typeface="ＭＳ Ｐゴシック" charset="0"/>
                <a:cs typeface="ＭＳ Ｐゴシック" charset="0"/>
              </a:rPr>
              <a:t>• Should you just do nothing and hope it will go away?  No.</a:t>
            </a:r>
          </a:p>
          <a:p>
            <a:r>
              <a:rPr lang="en-US">
                <a:latin typeface="Times New Roman" charset="0"/>
                <a:ea typeface="ＭＳ Ｐゴシック" charset="0"/>
                <a:cs typeface="ＭＳ Ｐゴシック" charset="0"/>
              </a:rPr>
              <a:t>• Should you do something in between?  If so, then what?</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Grp="1" noRot="1" noChangeAspect="1"/>
          </p:cNvSpPr>
          <p:nvPr>
            <p:ph type="sldImg"/>
          </p:nvPr>
        </p:nvSpPr>
        <p:spPr>
          <a:ln/>
        </p:spPr>
      </p:sp>
      <p:sp>
        <p:nvSpPr>
          <p:cNvPr id="318466"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Grp="1" noRot="1" noChangeAspect="1"/>
          </p:cNvSpPr>
          <p:nvPr>
            <p:ph type="sldImg"/>
          </p:nvPr>
        </p:nvSpPr>
        <p:spPr>
          <a:ln/>
        </p:spPr>
      </p:sp>
      <p:sp>
        <p:nvSpPr>
          <p:cNvPr id="320514"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41818B9-6511-D847-BF8B-F03D5E9FD4AC}"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322562" name="Rectangle 1026"/>
          <p:cNvSpPr>
            <a:spLocks noGrp="1" noRot="1" noChangeAspect="1" noChangeArrowheads="1"/>
          </p:cNvSpPr>
          <p:nvPr>
            <p:ph type="sldImg"/>
          </p:nvPr>
        </p:nvSpPr>
        <p:spPr>
          <a:solidFill>
            <a:srgbClr val="FFFFFF"/>
          </a:solidFill>
          <a:ln/>
        </p:spPr>
      </p:sp>
      <p:sp>
        <p:nvSpPr>
          <p:cNvPr id="3225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B5F8967-5946-A342-ABC1-888B90DF629C}"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324610" name="Rectangle 1026"/>
          <p:cNvSpPr>
            <a:spLocks noGrp="1" noRot="1" noChangeAspect="1" noChangeArrowheads="1"/>
          </p:cNvSpPr>
          <p:nvPr>
            <p:ph type="sldImg"/>
          </p:nvPr>
        </p:nvSpPr>
        <p:spPr>
          <a:solidFill>
            <a:srgbClr val="FFFFFF"/>
          </a:solidFill>
          <a:ln/>
        </p:spPr>
      </p:sp>
      <p:sp>
        <p:nvSpPr>
          <p:cNvPr id="3246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0827158-E880-3642-BCFA-570DE5A5968B}"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326658" name="Rectangle 1026"/>
          <p:cNvSpPr>
            <a:spLocks noGrp="1" noRot="1" noChangeAspect="1" noChangeArrowheads="1"/>
          </p:cNvSpPr>
          <p:nvPr>
            <p:ph type="sldImg"/>
          </p:nvPr>
        </p:nvSpPr>
        <p:spPr>
          <a:solidFill>
            <a:srgbClr val="FFFFFF"/>
          </a:solidFill>
          <a:ln/>
        </p:spPr>
      </p:sp>
      <p:sp>
        <p:nvSpPr>
          <p:cNvPr id="3266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A9A8568-B152-0F49-9E09-DFA9663B0BEB}"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328706" name="Rectangle 1026"/>
          <p:cNvSpPr>
            <a:spLocks noGrp="1" noRot="1" noChangeAspect="1" noChangeArrowheads="1"/>
          </p:cNvSpPr>
          <p:nvPr>
            <p:ph type="sldImg"/>
          </p:nvPr>
        </p:nvSpPr>
        <p:spPr>
          <a:solidFill>
            <a:srgbClr val="FFFFFF"/>
          </a:solidFill>
          <a:ln/>
        </p:spPr>
      </p:sp>
      <p:sp>
        <p:nvSpPr>
          <p:cNvPr id="3287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BBBD1B6-B67D-8F40-9308-BB3E2F15B79D}"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330754" name="Rectangle 1026"/>
          <p:cNvSpPr>
            <a:spLocks noGrp="1" noRot="1" noChangeAspect="1" noChangeArrowheads="1"/>
          </p:cNvSpPr>
          <p:nvPr>
            <p:ph type="sldImg"/>
          </p:nvPr>
        </p:nvSpPr>
        <p:spPr>
          <a:solidFill>
            <a:srgbClr val="FFFFFF"/>
          </a:solidFill>
          <a:ln/>
        </p:spPr>
      </p:sp>
      <p:sp>
        <p:nvSpPr>
          <p:cNvPr id="3307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3E8D0C5-1CEE-BE4B-A1A3-1055ADC4151D}" type="slidenum">
              <a:rPr lang="en-US" sz="1200">
                <a:solidFill>
                  <a:prstClr val="black"/>
                </a:solidFill>
              </a:rPr>
              <a:pPr/>
              <a:t>7</a:t>
            </a:fld>
            <a:endParaRPr lang="en-US" sz="1200">
              <a:solidFill>
                <a:prstClr val="black"/>
              </a:solidFill>
            </a:endParaRPr>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795D840-F4F0-CD45-9802-7CA1A1ABCB7C}"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332802" name="Rectangle 1026"/>
          <p:cNvSpPr>
            <a:spLocks noGrp="1" noRot="1" noChangeAspect="1" noChangeArrowheads="1"/>
          </p:cNvSpPr>
          <p:nvPr>
            <p:ph type="sldImg"/>
          </p:nvPr>
        </p:nvSpPr>
        <p:spPr>
          <a:solidFill>
            <a:srgbClr val="FFFFFF"/>
          </a:solidFill>
          <a:ln/>
        </p:spPr>
      </p:sp>
      <p:sp>
        <p:nvSpPr>
          <p:cNvPr id="3328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3F3AEB6-0589-5045-98BD-59C49783C7FB}"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334850" name="Rectangle 1026"/>
          <p:cNvSpPr>
            <a:spLocks noGrp="1" noRot="1" noChangeAspect="1" noChangeArrowheads="1"/>
          </p:cNvSpPr>
          <p:nvPr>
            <p:ph type="sldImg"/>
          </p:nvPr>
        </p:nvSpPr>
        <p:spPr>
          <a:solidFill>
            <a:srgbClr val="FFFFFF"/>
          </a:solidFill>
          <a:ln/>
        </p:spPr>
      </p:sp>
      <p:sp>
        <p:nvSpPr>
          <p:cNvPr id="3348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A318F4C-9D12-8940-991F-FB5359BCE0D2}"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336898" name="Rectangle 1026"/>
          <p:cNvSpPr>
            <a:spLocks noGrp="1" noRot="1" noChangeAspect="1" noChangeArrowheads="1"/>
          </p:cNvSpPr>
          <p:nvPr>
            <p:ph type="sldImg"/>
          </p:nvPr>
        </p:nvSpPr>
        <p:spPr>
          <a:solidFill>
            <a:srgbClr val="FFFFFF"/>
          </a:solidFill>
          <a:ln/>
        </p:spPr>
      </p:sp>
      <p:sp>
        <p:nvSpPr>
          <p:cNvPr id="3368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3144307-3D26-2942-A595-D98E0AAE5627}"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338946" name="Rectangle 1026"/>
          <p:cNvSpPr>
            <a:spLocks noGrp="1" noRot="1" noChangeAspect="1" noChangeArrowheads="1"/>
          </p:cNvSpPr>
          <p:nvPr>
            <p:ph type="sldImg"/>
          </p:nvPr>
        </p:nvSpPr>
        <p:spPr>
          <a:solidFill>
            <a:srgbClr val="FFFFFF"/>
          </a:solidFill>
          <a:ln/>
        </p:spPr>
      </p:sp>
      <p:sp>
        <p:nvSpPr>
          <p:cNvPr id="3389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2A99B2B-CCAF-9E49-9659-D5E25EEBB0C6}"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340994" name="Rectangle 1026"/>
          <p:cNvSpPr>
            <a:spLocks noGrp="1" noRot="1" noChangeAspect="1" noChangeArrowheads="1"/>
          </p:cNvSpPr>
          <p:nvPr>
            <p:ph type="sldImg"/>
          </p:nvPr>
        </p:nvSpPr>
        <p:spPr>
          <a:solidFill>
            <a:srgbClr val="FFFFFF"/>
          </a:solidFill>
          <a:ln/>
        </p:spPr>
      </p:sp>
      <p:sp>
        <p:nvSpPr>
          <p:cNvPr id="3409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2"/>
          <p:cNvSpPr>
            <a:spLocks noGrp="1" noRot="1" noChangeAspect="1"/>
          </p:cNvSpPr>
          <p:nvPr>
            <p:ph type="sldImg"/>
          </p:nvPr>
        </p:nvSpPr>
        <p:spPr>
          <a:ln/>
        </p:spPr>
      </p:sp>
      <p:sp>
        <p:nvSpPr>
          <p:cNvPr id="343042"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1. Draw a circle with a radius from the edge to the center.</a:t>
            </a:r>
          </a:p>
          <a:p>
            <a:r>
              <a:rPr lang="en-US">
                <a:latin typeface="Times New Roman" charset="0"/>
                <a:ea typeface="ＭＳ Ｐゴシック" charset="0"/>
                <a:cs typeface="ＭＳ Ｐゴシック" charset="0"/>
              </a:rPr>
              <a:t>2. Say, "This circle represents all the knowledge of the universe, known and unknown."</a:t>
            </a:r>
            <a:endParaRPr lang="en-US" altLang="ja-JP">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3. Hand the pen to the atheist and say, "Please draw a </a:t>
            </a:r>
            <a:r>
              <a:rPr lang="en-US" i="1">
                <a:latin typeface="Times New Roman" charset="0"/>
                <a:ea typeface="ＭＳ Ｐゴシック" charset="0"/>
                <a:cs typeface="ＭＳ Ｐゴシック" charset="0"/>
              </a:rPr>
              <a:t>second line</a:t>
            </a:r>
            <a:r>
              <a:rPr lang="en-US">
                <a:latin typeface="Times New Roman" charset="0"/>
                <a:ea typeface="ＭＳ Ｐゴシック" charset="0"/>
                <a:cs typeface="ＭＳ Ｐゴシック" charset="0"/>
              </a:rPr>
              <a:t> from the center to show what piece of the pie represents </a:t>
            </a:r>
            <a:r>
              <a:rPr lang="en-US" i="1">
                <a:latin typeface="Times New Roman" charset="0"/>
                <a:ea typeface="ＭＳ Ｐゴシック" charset="0"/>
                <a:cs typeface="ＭＳ Ｐゴシック" charset="0"/>
              </a:rPr>
              <a:t>your own knowledge</a:t>
            </a:r>
            <a:r>
              <a:rPr lang="en-US">
                <a:latin typeface="Times New Roman" charset="0"/>
                <a:ea typeface="ＭＳ Ｐゴシック" charset="0"/>
                <a:cs typeface="ＭＳ Ｐゴシック" charset="0"/>
              </a:rPr>
              <a:t> of all that can be known."</a:t>
            </a:r>
            <a:endParaRPr lang="en-US" altLang="ja-JP">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4. Humble atheists will draw a sliver to show they know about 1%.  Arrogant atheists will claim to know up to half of all knowledge.  I have never seen anyone draw more than half.</a:t>
            </a:r>
          </a:p>
          <a:p>
            <a:r>
              <a:rPr lang="en-US">
                <a:latin typeface="Times New Roman" charset="0"/>
                <a:ea typeface="ＭＳ Ｐゴシック" charset="0"/>
                <a:cs typeface="ＭＳ Ｐゴシック" charset="0"/>
              </a:rPr>
              <a:t>5. Say, "Since you know only _____% of the world</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knowledge, would you not agree that God can exist in the majority of the pie that you do not know about?"</a:t>
            </a:r>
            <a:endParaRPr lang="en-US" altLang="ja-JP">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6. Whether you friend admits it or not, by claiming that he does not know everything, he has just switched from an atheist to an agnostic.  God can exist outside of his knowledge. </a:t>
            </a:r>
            <a:endParaRPr lang="en-US">
              <a:latin typeface="Calibri"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0383F23-DA1A-FC47-9082-A49306332FE9}" type="slidenum">
              <a:rPr lang="en-US" sz="1200">
                <a:solidFill>
                  <a:srgbClr val="000000"/>
                </a:solidFill>
                <a:latin typeface="26" charset="0"/>
              </a:rPr>
              <a:pPr/>
              <a:t>67</a:t>
            </a:fld>
            <a:endParaRPr lang="en-US" sz="1200">
              <a:solidFill>
                <a:srgbClr val="000000"/>
              </a:solidFill>
              <a:latin typeface="26"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Scripture is very clear that Jesus is God.  Christians have always believed this key doctrine called the deity of Christ.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5968C4E-444D-254F-875B-EDFCA66DC6F1}" type="slidenum">
              <a:rPr lang="en-US" sz="1200">
                <a:solidFill>
                  <a:srgbClr val="000000"/>
                </a:solidFill>
                <a:latin typeface="26" charset="0"/>
              </a:rPr>
              <a:pPr/>
              <a:t>68</a:t>
            </a:fld>
            <a:endParaRPr lang="en-US" sz="1200">
              <a:solidFill>
                <a:srgbClr val="000000"/>
              </a:solidFill>
              <a:latin typeface="26" charset="0"/>
            </a:endParaRPr>
          </a:p>
        </p:txBody>
      </p:sp>
      <p:sp>
        <p:nvSpPr>
          <p:cNvPr id="347138" name="Rectangle 2"/>
          <p:cNvSpPr>
            <a:spLocks noGrp="1" noRot="1" noChangeAspect="1" noChangeArrowheads="1"/>
          </p:cNvSpPr>
          <p:nvPr>
            <p:ph type="sldImg"/>
          </p:nvPr>
        </p:nvSpPr>
        <p:spPr>
          <a:solidFill>
            <a:srgbClr val="FFFFFF"/>
          </a:solidFill>
          <a:ln/>
        </p:spPr>
      </p:sp>
      <p:sp>
        <p:nvSpPr>
          <p:cNvPr id="34713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Any doubt as to who is meant by the </a:t>
            </a:r>
            <a:r>
              <a:rPr lang="en-US" altLang="ja-JP">
                <a:latin typeface="Times New Roman" charset="0"/>
                <a:ea typeface="ＭＳ Ｐゴシック" charset="0"/>
                <a:cs typeface="ＭＳ Ｐゴシック" charset="0"/>
              </a:rPr>
              <a:t>"Word" is erased once we reached verse 14, which clearly shows the at "Word was God" means that Jews was God.</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43F9B5D-3C42-7B4F-BE6C-2361EF4A2902}" type="slidenum">
              <a:rPr lang="en-US" sz="1200">
                <a:solidFill>
                  <a:srgbClr val="000000"/>
                </a:solidFill>
                <a:latin typeface="26" charset="0"/>
              </a:rPr>
              <a:pPr/>
              <a:t>69</a:t>
            </a:fld>
            <a:endParaRPr lang="en-US" sz="1200">
              <a:solidFill>
                <a:srgbClr val="000000"/>
              </a:solidFill>
              <a:latin typeface="26" charset="0"/>
            </a:endParaRPr>
          </a:p>
        </p:txBody>
      </p:sp>
      <p:sp>
        <p:nvSpPr>
          <p:cNvPr id="349186" name="Rectangle 2"/>
          <p:cNvSpPr>
            <a:spLocks noGrp="1" noRot="1" noChangeAspect="1" noChangeArrowheads="1"/>
          </p:cNvSpPr>
          <p:nvPr>
            <p:ph type="sldImg"/>
          </p:nvPr>
        </p:nvSpPr>
        <p:spPr>
          <a:solidFill>
            <a:srgbClr val="FFFFFF"/>
          </a:solidFill>
          <a:ln/>
        </p:spPr>
      </p:sp>
      <p:sp>
        <p:nvSpPr>
          <p:cNvPr id="34918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Peter tells us the foundation on which to respond (Christ</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Lordship of our lives), the "what" to do (answer based on hope), and the "how" to do this (gently and respectfully).  This is our desire as we respond to The Da Vinci Code.</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ABCA159-F6E4-F144-A61E-F9BF2437A883}"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351234" name="Rectangle 1026"/>
          <p:cNvSpPr>
            <a:spLocks noGrp="1" noRot="1" noChangeAspect="1" noChangeArrowheads="1"/>
          </p:cNvSpPr>
          <p:nvPr>
            <p:ph type="sldImg"/>
          </p:nvPr>
        </p:nvSpPr>
        <p:spPr>
          <a:solidFill>
            <a:srgbClr val="FFFFFF"/>
          </a:solidFill>
          <a:ln/>
        </p:spPr>
      </p:sp>
      <p:sp>
        <p:nvSpPr>
          <p:cNvPr id="351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B84E1B1-2B0A-C64A-8AD5-8B5320DA7763}" type="slidenum">
              <a:rPr lang="en-US" sz="1200">
                <a:solidFill>
                  <a:srgbClr val="000000"/>
                </a:solidFill>
              </a:rPr>
              <a:pPr/>
              <a:t>8</a:t>
            </a:fld>
            <a:endParaRPr lang="en-US" sz="1200">
              <a:solidFill>
                <a:srgbClr val="000000"/>
              </a:solidFill>
            </a:endParaRPr>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mtClean="0">
                <a:latin typeface="Times New Roman" charset="0"/>
                <a:ea typeface="ＭＳ Ｐゴシック" charset="0"/>
                <a:cs typeface="ＭＳ Ｐゴシック" charset="0"/>
              </a:rPr>
              <a:t>28.04</a:t>
            </a:r>
          </a:p>
          <a:p>
            <a:pPr eaLnBrk="1" hangingPunct="1"/>
            <a:r>
              <a:rPr lang="en-US" smtClean="0">
                <a:latin typeface="Times New Roman" charset="0"/>
                <a:ea typeface="ＭＳ Ｐゴシック" charset="0"/>
                <a:cs typeface="ＭＳ Ｐゴシック" charset="0"/>
              </a:rPr>
              <a:t>30.26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81AC580-89E6-CE45-BE39-1B0A5FFBB582}"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353282" name="Rectangle 1026"/>
          <p:cNvSpPr>
            <a:spLocks noGrp="1" noRot="1" noChangeAspect="1" noChangeArrowheads="1"/>
          </p:cNvSpPr>
          <p:nvPr>
            <p:ph type="sldImg"/>
          </p:nvPr>
        </p:nvSpPr>
        <p:spPr>
          <a:solidFill>
            <a:srgbClr val="FFFFFF"/>
          </a:solidFill>
          <a:ln/>
        </p:spPr>
      </p:sp>
      <p:sp>
        <p:nvSpPr>
          <p:cNvPr id="3532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B02309A-8EE1-E44E-A06C-DABD1373E441}"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355330" name="Rectangle 1026"/>
          <p:cNvSpPr>
            <a:spLocks noGrp="1" noRot="1" noChangeAspect="1" noChangeArrowheads="1"/>
          </p:cNvSpPr>
          <p:nvPr>
            <p:ph type="sldImg"/>
          </p:nvPr>
        </p:nvSpPr>
        <p:spPr>
          <a:solidFill>
            <a:srgbClr val="FFFFFF"/>
          </a:solidFill>
          <a:ln/>
        </p:spPr>
      </p:sp>
      <p:sp>
        <p:nvSpPr>
          <p:cNvPr id="35533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BF13269-9758-934A-BB78-9830970BB1BB}"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357378" name="Rectangle 1026"/>
          <p:cNvSpPr>
            <a:spLocks noGrp="1" noRot="1" noChangeAspect="1" noChangeArrowheads="1"/>
          </p:cNvSpPr>
          <p:nvPr>
            <p:ph type="sldImg"/>
          </p:nvPr>
        </p:nvSpPr>
        <p:spPr>
          <a:solidFill>
            <a:srgbClr val="FFFFFF"/>
          </a:solidFill>
          <a:ln/>
        </p:spPr>
      </p:sp>
      <p:sp>
        <p:nvSpPr>
          <p:cNvPr id="3573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A2DBCE9-5E39-F94D-A585-503CFE6570CA}"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359426" name="Rectangle 1026"/>
          <p:cNvSpPr>
            <a:spLocks noGrp="1" noRot="1" noChangeAspect="1" noChangeArrowheads="1"/>
          </p:cNvSpPr>
          <p:nvPr>
            <p:ph type="sldImg"/>
          </p:nvPr>
        </p:nvSpPr>
        <p:spPr>
          <a:solidFill>
            <a:srgbClr val="FFFFFF"/>
          </a:solidFill>
          <a:ln/>
        </p:spPr>
      </p:sp>
      <p:sp>
        <p:nvSpPr>
          <p:cNvPr id="359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62B1A28-0F7A-9544-800B-622B4111C4EA}"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361474" name="Rectangle 1026"/>
          <p:cNvSpPr>
            <a:spLocks noGrp="1" noRot="1" noChangeAspect="1" noChangeArrowheads="1"/>
          </p:cNvSpPr>
          <p:nvPr>
            <p:ph type="sldImg"/>
          </p:nvPr>
        </p:nvSpPr>
        <p:spPr>
          <a:solidFill>
            <a:srgbClr val="FFFFFF"/>
          </a:solidFill>
          <a:ln/>
        </p:spPr>
      </p:sp>
      <p:sp>
        <p:nvSpPr>
          <p:cNvPr id="3614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F54B972-3A57-8844-A6C3-BD9E00C42188}"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363522" name="Rectangle 1026"/>
          <p:cNvSpPr>
            <a:spLocks noGrp="1" noRot="1" noChangeAspect="1" noChangeArrowheads="1"/>
          </p:cNvSpPr>
          <p:nvPr>
            <p:ph type="sldImg"/>
          </p:nvPr>
        </p:nvSpPr>
        <p:spPr>
          <a:solidFill>
            <a:srgbClr val="FFFFFF"/>
          </a:solidFill>
          <a:ln/>
        </p:spPr>
      </p:sp>
      <p:sp>
        <p:nvSpPr>
          <p:cNvPr id="3635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0F02ABD-DAB2-B847-AB55-A4287BECB9A8}"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365570" name="Rectangle 1026"/>
          <p:cNvSpPr>
            <a:spLocks noGrp="1" noRot="1" noChangeAspect="1" noChangeArrowheads="1"/>
          </p:cNvSpPr>
          <p:nvPr>
            <p:ph type="sldImg"/>
          </p:nvPr>
        </p:nvSpPr>
        <p:spPr>
          <a:solidFill>
            <a:srgbClr val="FFFFFF"/>
          </a:solidFill>
          <a:ln/>
        </p:spPr>
      </p:sp>
      <p:sp>
        <p:nvSpPr>
          <p:cNvPr id="3655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6CDEE96-C1FB-8E42-A129-FC732BF25F06}"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367618" name="Rectangle 1026"/>
          <p:cNvSpPr>
            <a:spLocks noGrp="1" noRot="1" noChangeAspect="1" noChangeArrowheads="1"/>
          </p:cNvSpPr>
          <p:nvPr>
            <p:ph type="sldImg"/>
          </p:nvPr>
        </p:nvSpPr>
        <p:spPr>
          <a:solidFill>
            <a:srgbClr val="FFFFFF"/>
          </a:solidFill>
          <a:ln/>
        </p:spPr>
      </p:sp>
      <p:sp>
        <p:nvSpPr>
          <p:cNvPr id="3676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0C57AE5-D141-8347-BF3E-CD021CD951D0}"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369666" name="Rectangle 1026"/>
          <p:cNvSpPr>
            <a:spLocks noGrp="1" noRot="1" noChangeAspect="1" noChangeArrowheads="1"/>
          </p:cNvSpPr>
          <p:nvPr>
            <p:ph type="sldImg"/>
          </p:nvPr>
        </p:nvSpPr>
        <p:spPr>
          <a:solidFill>
            <a:srgbClr val="FFFFFF"/>
          </a:solidFill>
          <a:ln/>
        </p:spPr>
      </p:sp>
      <p:sp>
        <p:nvSpPr>
          <p:cNvPr id="3696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C220921-1076-FB47-8D41-E3202046D5F7}"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371714" name="Rectangle 1026"/>
          <p:cNvSpPr>
            <a:spLocks noGrp="1" noRot="1" noChangeAspect="1" noChangeArrowheads="1"/>
          </p:cNvSpPr>
          <p:nvPr>
            <p:ph type="sldImg"/>
          </p:nvPr>
        </p:nvSpPr>
        <p:spPr>
          <a:solidFill>
            <a:srgbClr val="FFFFFF"/>
          </a:solidFill>
          <a:ln/>
        </p:spPr>
      </p:sp>
      <p:sp>
        <p:nvSpPr>
          <p:cNvPr id="3717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E0ECAB8-375E-914C-A082-5E660679ADDD}" type="slidenum">
              <a:rPr lang="en-US" sz="1200">
                <a:latin typeface="Times New Roman" charset="0"/>
              </a:rPr>
              <a:pPr/>
              <a:t>10</a:t>
            </a:fld>
            <a:endParaRPr lang="en-US" sz="1200">
              <a:latin typeface="Times New Roman"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3837DF2-5EF1-E049-9259-03D4D5908F07}"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373762"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defRPr/>
            </a:pPr>
            <a:r>
              <a:rPr lang="en-US" dirty="0" smtClean="0">
                <a:latin typeface="+mn-lt"/>
                <a:ea typeface="+mn-ea"/>
                <a:cs typeface="+mn-cs"/>
              </a:rPr>
              <a:t>Should we emphasize the reliability of the Bible?  I don</a:t>
            </a:r>
            <a:r>
              <a:rPr lang="fr-FR" dirty="0" smtClean="0">
                <a:latin typeface="+mn-lt"/>
                <a:ea typeface="+mn-ea"/>
                <a:cs typeface="+mn-cs"/>
              </a:rPr>
              <a:t>'</a:t>
            </a:r>
            <a:r>
              <a:rPr lang="en-US" dirty="0" smtClean="0">
                <a:latin typeface="+mn-lt"/>
                <a:ea typeface="+mn-ea"/>
                <a:cs typeface="+mn-cs"/>
              </a:rPr>
              <a:t>t want to be like the guy pleading before the judge, "Can we, just for a moment, Your Honor, ignore the facts?"  I want to deal with facts to help atheists to see the truth of God, but how</a:t>
            </a:r>
            <a:r>
              <a:rPr lang="en-SG" dirty="0" smtClean="0">
                <a:latin typeface="+mn-lt"/>
                <a:ea typeface="+mn-ea"/>
                <a:cs typeface="+mn-cs"/>
              </a:rPr>
              <a:t>?</a:t>
            </a:r>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852BD4D-ACBB-D846-A3C3-F52350D57045}"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375810" name="Rectangle 1026"/>
          <p:cNvSpPr>
            <a:spLocks noGrp="1" noRot="1" noChangeAspect="1" noChangeArrowheads="1"/>
          </p:cNvSpPr>
          <p:nvPr>
            <p:ph type="sldImg"/>
          </p:nvPr>
        </p:nvSpPr>
        <p:spPr>
          <a:solidFill>
            <a:srgbClr val="FFFFFF"/>
          </a:solidFill>
          <a:ln/>
        </p:spPr>
      </p:sp>
      <p:sp>
        <p:nvSpPr>
          <p:cNvPr id="3758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47793F0-FF72-7E40-9424-F9D62378CCE1}"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377858" name="Rectangle 1026"/>
          <p:cNvSpPr>
            <a:spLocks noGrp="1" noRot="1" noChangeAspect="1" noChangeArrowheads="1"/>
          </p:cNvSpPr>
          <p:nvPr>
            <p:ph type="sldImg"/>
          </p:nvPr>
        </p:nvSpPr>
        <p:spPr>
          <a:solidFill>
            <a:srgbClr val="FFFFFF"/>
          </a:solidFill>
          <a:ln/>
        </p:spPr>
      </p:sp>
      <p:sp>
        <p:nvSpPr>
          <p:cNvPr id="3778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70556B3-CBBC-364B-A3B0-3CEEA879EF07}"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379906" name="Rectangle 1026"/>
          <p:cNvSpPr>
            <a:spLocks noGrp="1" noRot="1" noChangeAspect="1" noChangeArrowheads="1"/>
          </p:cNvSpPr>
          <p:nvPr>
            <p:ph type="sldImg"/>
          </p:nvPr>
        </p:nvSpPr>
        <p:spPr>
          <a:solidFill>
            <a:srgbClr val="FFFFFF"/>
          </a:solidFill>
          <a:ln/>
        </p:spPr>
      </p:sp>
      <p:sp>
        <p:nvSpPr>
          <p:cNvPr id="3799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FAFB689-A305-BD4D-B69D-C276551DC7C1}"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381954" name="Rectangle 1026"/>
          <p:cNvSpPr>
            <a:spLocks noGrp="1" noRot="1" noChangeAspect="1" noChangeArrowheads="1"/>
          </p:cNvSpPr>
          <p:nvPr>
            <p:ph type="sldImg"/>
          </p:nvPr>
        </p:nvSpPr>
        <p:spPr>
          <a:solidFill>
            <a:srgbClr val="FFFFFF"/>
          </a:solidFill>
          <a:ln/>
        </p:spPr>
      </p:sp>
      <p:sp>
        <p:nvSpPr>
          <p:cNvPr id="3819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50622AB-B55C-5F4C-8566-35EEC5994F5A}"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385026" name="Rectangle 1026"/>
          <p:cNvSpPr>
            <a:spLocks noGrp="1" noRot="1" noChangeAspect="1" noChangeArrowheads="1"/>
          </p:cNvSpPr>
          <p:nvPr>
            <p:ph type="sldImg"/>
          </p:nvPr>
        </p:nvSpPr>
        <p:spPr>
          <a:solidFill>
            <a:srgbClr val="FFFFFF"/>
          </a:solidFill>
          <a:ln/>
        </p:spPr>
      </p:sp>
      <p:sp>
        <p:nvSpPr>
          <p:cNvPr id="3850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AA742F4-1F49-9B4A-AC94-3F0AF71C80FD}"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387074" name="Rectangle 1026"/>
          <p:cNvSpPr>
            <a:spLocks noGrp="1" noRot="1" noChangeAspect="1" noChangeArrowheads="1"/>
          </p:cNvSpPr>
          <p:nvPr>
            <p:ph type="sldImg"/>
          </p:nvPr>
        </p:nvSpPr>
        <p:spPr>
          <a:solidFill>
            <a:srgbClr val="FFFFFF"/>
          </a:solidFill>
          <a:ln/>
        </p:spPr>
      </p:sp>
      <p:sp>
        <p:nvSpPr>
          <p:cNvPr id="3870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69F999F-CFC1-684C-899A-B3B46B364657}"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389122" name="Rectangle 1026"/>
          <p:cNvSpPr>
            <a:spLocks noGrp="1" noRot="1" noChangeAspect="1" noChangeArrowheads="1"/>
          </p:cNvSpPr>
          <p:nvPr>
            <p:ph type="sldImg"/>
          </p:nvPr>
        </p:nvSpPr>
        <p:spPr>
          <a:solidFill>
            <a:srgbClr val="FFFFFF"/>
          </a:solidFill>
          <a:ln/>
        </p:spPr>
      </p:sp>
      <p:sp>
        <p:nvSpPr>
          <p:cNvPr id="3891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a:defRPr sz="2400">
                <a:solidFill>
                  <a:schemeClr val="tx1"/>
                </a:solidFill>
                <a:latin typeface="Times New Roman" charset="0"/>
                <a:ea typeface="ＭＳ Ｐゴシック" charset="0"/>
                <a:cs typeface="ＭＳ Ｐゴシック" charset="0"/>
              </a:defRPr>
            </a:lvl1pPr>
            <a:lvl2pPr marL="742950" indent="-285750" defTabSz="900113">
              <a:defRPr sz="2400">
                <a:solidFill>
                  <a:schemeClr val="tx1"/>
                </a:solidFill>
                <a:latin typeface="Times New Roman" charset="0"/>
                <a:ea typeface="ＭＳ Ｐゴシック" charset="0"/>
              </a:defRPr>
            </a:lvl2pPr>
            <a:lvl3pPr marL="1143000" indent="-228600" defTabSz="900113">
              <a:defRPr sz="2400">
                <a:solidFill>
                  <a:schemeClr val="tx1"/>
                </a:solidFill>
                <a:latin typeface="Times New Roman" charset="0"/>
                <a:ea typeface="ＭＳ Ｐゴシック" charset="0"/>
              </a:defRPr>
            </a:lvl3pPr>
            <a:lvl4pPr marL="1600200" indent="-228600" defTabSz="900113">
              <a:defRPr sz="2400">
                <a:solidFill>
                  <a:schemeClr val="tx1"/>
                </a:solidFill>
                <a:latin typeface="Times New Roman" charset="0"/>
                <a:ea typeface="ＭＳ Ｐゴシック" charset="0"/>
              </a:defRPr>
            </a:lvl4pPr>
            <a:lvl5pPr marL="2057400" indent="-228600" defTabSz="900113">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A8C11023-2304-8448-954E-20968336A066}" type="slidenum">
              <a:rPr lang="en-US" sz="1200">
                <a:solidFill>
                  <a:srgbClr val="000000"/>
                </a:solidFill>
              </a:rPr>
              <a:pPr algn="r"/>
              <a:t>90</a:t>
            </a:fld>
            <a:endParaRPr lang="en-US" sz="1200">
              <a:solidFill>
                <a:srgbClr val="000000"/>
              </a:solidFill>
            </a:endParaRPr>
          </a:p>
        </p:txBody>
      </p:sp>
      <p:sp>
        <p:nvSpPr>
          <p:cNvPr id="391170" name="Rectangle 2"/>
          <p:cNvSpPr>
            <a:spLocks noGrp="1" noRot="1" noChangeAspect="1" noChangeArrowheads="1"/>
          </p:cNvSpPr>
          <p:nvPr>
            <p:ph type="sldImg"/>
          </p:nvPr>
        </p:nvSpPr>
        <p:spPr>
          <a:solidFill>
            <a:srgbClr val="FFFFFF"/>
          </a:solidFill>
          <a:ln/>
        </p:spPr>
      </p:sp>
      <p:sp>
        <p:nvSpPr>
          <p:cNvPr id="39117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lIns="91434" tIns="45716" rIns="91434" bIns="45716"/>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B621DD7-CE67-B440-9697-14F56EA51A3B}" type="slidenum">
              <a:rPr lang="en-US" sz="1200">
                <a:solidFill>
                  <a:srgbClr val="000000"/>
                </a:solidFill>
                <a:latin typeface="26" charset="0"/>
              </a:rPr>
              <a:pPr/>
              <a:t>91</a:t>
            </a:fld>
            <a:endParaRPr lang="en-US" sz="1200">
              <a:solidFill>
                <a:srgbClr val="000000"/>
              </a:solidFill>
              <a:latin typeface="26" charset="0"/>
            </a:endParaRPr>
          </a:p>
        </p:txBody>
      </p:sp>
      <p:sp>
        <p:nvSpPr>
          <p:cNvPr id="393218" name="AutoShape 2"/>
          <p:cNvSpPr>
            <a:spLocks noGrp="1" noRot="1" noChangeAspect="1" noChangeArrowheads="1" noTextEdit="1"/>
          </p:cNvSpPr>
          <p:nvPr>
            <p:ph type="sldImg"/>
          </p:nvPr>
        </p:nvSpPr>
        <p:spPr>
          <a:xfrm>
            <a:off x="841375" y="241300"/>
            <a:ext cx="5233988" cy="3925888"/>
          </a:xfrm>
          <a:ln/>
        </p:spPr>
      </p:sp>
      <p:sp>
        <p:nvSpPr>
          <p:cNvPr id="393219" name="Rectangle 3"/>
          <p:cNvSpPr>
            <a:spLocks noGrp="1" noChangeArrowheads="1"/>
          </p:cNvSpPr>
          <p:nvPr>
            <p:ph type="body" idx="1"/>
          </p:nvPr>
        </p:nvSpPr>
        <p:spPr>
          <a:xfrm>
            <a:off x="396875" y="4305300"/>
            <a:ext cx="5988050" cy="4184650"/>
          </a:xfrm>
          <a:solidFill>
            <a:srgbClr val="FFFFFF"/>
          </a:solidFill>
          <a:ln>
            <a:solidFill>
              <a:srgbClr val="000000"/>
            </a:solidFill>
          </a:ln>
        </p:spPr>
        <p:txBody>
          <a:bodyPr/>
          <a:lstStyle/>
          <a:p>
            <a:pPr marL="112713" indent="-112713" defTabSz="1020763" eaLnBrk="1" hangingPunct="1"/>
            <a:r>
              <a:rPr lang="en-US">
                <a:latin typeface="Times New Roman" charset="0"/>
                <a:ea typeface="ＭＳ Ｐゴシック" charset="0"/>
                <a:cs typeface="ＭＳ Ｐゴシック" charset="0"/>
              </a:rPr>
              <a:t>Yet still the deity of Christ has always been attacked but the unbelieving world.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0CAF728-AE31-804C-A78F-0EC2051DB9D7}" type="slidenum">
              <a:rPr lang="en-US" sz="1200">
                <a:latin typeface="Times New Roman" charset="0"/>
              </a:rPr>
              <a:pPr/>
              <a:t>11</a:t>
            </a:fld>
            <a:endParaRPr lang="en-US" sz="1200">
              <a:latin typeface="Times New Roman"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BCAA786-AF8B-4B49-9370-06D2D2A57EC4}" type="slidenum">
              <a:rPr lang="en-US" sz="1200">
                <a:solidFill>
                  <a:srgbClr val="000000"/>
                </a:solidFill>
                <a:latin typeface="Arial" charset="0"/>
              </a:rPr>
              <a:pPr/>
              <a:t>92</a:t>
            </a:fld>
            <a:endParaRPr lang="en-US" sz="1200">
              <a:solidFill>
                <a:srgbClr val="000000"/>
              </a:solidFill>
              <a:latin typeface="Arial" charset="0"/>
            </a:endParaRPr>
          </a:p>
        </p:txBody>
      </p:sp>
      <p:sp>
        <p:nvSpPr>
          <p:cNvPr id="395266" name="Rectangle 2"/>
          <p:cNvSpPr>
            <a:spLocks noGrp="1" noRot="1" noChangeAspect="1" noChangeArrowheads="1" noTextEdit="1"/>
          </p:cNvSpPr>
          <p:nvPr>
            <p:ph type="sldImg"/>
          </p:nvPr>
        </p:nvSpPr>
        <p:spPr>
          <a:ln/>
        </p:spPr>
      </p:sp>
      <p:sp>
        <p:nvSpPr>
          <p:cNvPr id="395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2097DC0-F99B-684B-8870-C23E0E20E12D}" type="slidenum">
              <a:rPr lang="en-US" sz="1200">
                <a:solidFill>
                  <a:srgbClr val="000000"/>
                </a:solidFill>
                <a:latin typeface="26" charset="0"/>
              </a:rPr>
              <a:pPr/>
              <a:t>93</a:t>
            </a:fld>
            <a:endParaRPr lang="en-US" sz="1200">
              <a:solidFill>
                <a:srgbClr val="000000"/>
              </a:solidFill>
              <a:latin typeface="26" charset="0"/>
            </a:endParaRPr>
          </a:p>
        </p:txBody>
      </p:sp>
      <p:sp>
        <p:nvSpPr>
          <p:cNvPr id="397314" name="Rectangle 2"/>
          <p:cNvSpPr>
            <a:spLocks noGrp="1" noRot="1" noChangeAspect="1" noChangeArrowheads="1" noTextEdit="1"/>
          </p:cNvSpPr>
          <p:nvPr>
            <p:ph type="sldImg"/>
          </p:nvPr>
        </p:nvSpPr>
        <p:spPr>
          <a:ln/>
        </p:spPr>
      </p:sp>
      <p:sp>
        <p:nvSpPr>
          <p:cNvPr id="397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We are led to believe that some versions of the Bible have differing numbers of books--and that the fact that the Bible has been translated into more languages than any other book makes it suspect.  No, this is a sign of worldwide recognition of it as the Word of God.</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smtClean="0">
                <a:latin typeface="+mn-lt"/>
                <a:ea typeface="+mn-ea"/>
                <a:cs typeface="+mn-cs"/>
              </a:rPr>
              <a:t>We need to be saved from our independence that leads to sin</a:t>
            </a:r>
            <a:r>
              <a:rPr lang="en-SG" dirty="0" smtClean="0"/>
              <a:t> [restated].</a:t>
            </a:r>
            <a:endParaRPr lang="en-US" dirty="0"/>
          </a:p>
        </p:txBody>
      </p:sp>
      <p:sp>
        <p:nvSpPr>
          <p:cNvPr id="399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8282897-18C9-D248-BBCD-8EF376F1E21A}" type="slidenum">
              <a:rPr lang="en-US" sz="1200">
                <a:solidFill>
                  <a:srgbClr val="000000"/>
                </a:solidFill>
                <a:latin typeface="Calibri" charset="0"/>
              </a:rPr>
              <a:pPr/>
              <a:t>94</a:t>
            </a:fld>
            <a:endParaRPr lang="en-US" sz="1200">
              <a:solidFill>
                <a:srgbClr val="000000"/>
              </a:solidFill>
              <a:latin typeface="Calibri"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smtClean="0">
                <a:latin typeface="+mn-lt"/>
                <a:ea typeface="+mn-ea"/>
                <a:cs typeface="+mn-cs"/>
              </a:rPr>
              <a:t>So why do we die?  Because since the beginning we have trusted ourselves instead of God</a:t>
            </a:r>
            <a:r>
              <a:rPr lang="en-SG" dirty="0" smtClean="0">
                <a:latin typeface="+mn-lt"/>
                <a:ea typeface="+mn-ea"/>
                <a:cs typeface="+mn-cs"/>
              </a:rPr>
              <a:t>.</a:t>
            </a:r>
            <a:endParaRPr lang="en-US" dirty="0"/>
          </a:p>
        </p:txBody>
      </p:sp>
      <p:sp>
        <p:nvSpPr>
          <p:cNvPr id="401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5327D8C-522E-2547-9DF6-7D4EC14AD03E}" type="slidenum">
              <a:rPr lang="en-US" sz="1200">
                <a:solidFill>
                  <a:srgbClr val="000000"/>
                </a:solidFill>
                <a:latin typeface="Calibri" charset="0"/>
              </a:rPr>
              <a:pPr/>
              <a:t>95</a:t>
            </a:fld>
            <a:endParaRPr lang="en-US" sz="1200">
              <a:solidFill>
                <a:srgbClr val="000000"/>
              </a:solidFill>
              <a:latin typeface="Calibri"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A6B29D2-4962-6642-A454-50CA5C02651A}" type="slidenum">
              <a:rPr lang="en-US" sz="1200">
                <a:solidFill>
                  <a:srgbClr val="000000"/>
                </a:solidFill>
                <a:latin typeface="26" charset="0"/>
              </a:rPr>
              <a:pPr/>
              <a:t>96</a:t>
            </a:fld>
            <a:endParaRPr lang="en-US" sz="1200">
              <a:solidFill>
                <a:srgbClr val="000000"/>
              </a:solidFill>
              <a:latin typeface="26" charset="0"/>
            </a:endParaRPr>
          </a:p>
        </p:txBody>
      </p:sp>
      <p:sp>
        <p:nvSpPr>
          <p:cNvPr id="403458" name="Rectangle 2"/>
          <p:cNvSpPr>
            <a:spLocks noGrp="1" noRot="1" noChangeAspect="1" noChangeArrowheads="1" noTextEdit="1"/>
          </p:cNvSpPr>
          <p:nvPr>
            <p:ph type="sldImg"/>
          </p:nvPr>
        </p:nvSpPr>
        <p:spPr>
          <a:ln/>
        </p:spPr>
      </p:sp>
      <p:sp>
        <p:nvSpPr>
          <p:cNvPr id="403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Pagels is a strong proponent of Gnostic thought which believed that salvation was not by faith in Christ but by receiving a supposed </a:t>
            </a:r>
            <a:r>
              <a:rPr lang="en-US" altLang="ja-JP">
                <a:latin typeface="Times New Roman" charset="0"/>
                <a:ea typeface="ＭＳ Ｐゴシック" charset="0"/>
                <a:cs typeface="ＭＳ Ｐゴシック" charset="0"/>
              </a:rPr>
              <a:t>"secret knowledge" from God.</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AA33D5B-0EE0-D34E-96D2-E236EFD8738F}" type="slidenum">
              <a:rPr lang="en-US" sz="1200">
                <a:solidFill>
                  <a:srgbClr val="000000"/>
                </a:solidFill>
                <a:latin typeface="26" charset="0"/>
              </a:rPr>
              <a:pPr/>
              <a:t>97</a:t>
            </a:fld>
            <a:endParaRPr lang="en-US" sz="1200">
              <a:solidFill>
                <a:srgbClr val="000000"/>
              </a:solidFill>
              <a:latin typeface="26" charset="0"/>
            </a:endParaRPr>
          </a:p>
        </p:txBody>
      </p:sp>
      <p:sp>
        <p:nvSpPr>
          <p:cNvPr id="405506" name="Rectangle 2"/>
          <p:cNvSpPr>
            <a:spLocks noGrp="1" noRot="1" noChangeAspect="1" noChangeArrowheads="1"/>
          </p:cNvSpPr>
          <p:nvPr>
            <p:ph type="sldImg"/>
          </p:nvPr>
        </p:nvSpPr>
        <p:spPr>
          <a:solidFill>
            <a:srgbClr val="FFFFFF"/>
          </a:solidFill>
          <a:ln/>
        </p:spPr>
      </p:sp>
      <p:sp>
        <p:nvSpPr>
          <p:cNvPr id="4055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In reality, of the 20 issues discussed at Nicaea, not one of them related to the correct books for the NT.</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7428471-5A0A-6E44-93A0-96A37EE62DF4}" type="slidenum">
              <a:rPr lang="en-US" sz="1200">
                <a:solidFill>
                  <a:srgbClr val="000000"/>
                </a:solidFill>
                <a:latin typeface="26" charset="0"/>
              </a:rPr>
              <a:pPr/>
              <a:t>98</a:t>
            </a:fld>
            <a:endParaRPr lang="en-US" sz="1200">
              <a:solidFill>
                <a:srgbClr val="000000"/>
              </a:solidFill>
              <a:latin typeface="26" charset="0"/>
            </a:endParaRPr>
          </a:p>
        </p:txBody>
      </p:sp>
      <p:sp>
        <p:nvSpPr>
          <p:cNvPr id="407554" name="Rectangle 2"/>
          <p:cNvSpPr>
            <a:spLocks noGrp="1" noRot="1" noChangeAspect="1" noChangeArrowheads="1"/>
          </p:cNvSpPr>
          <p:nvPr>
            <p:ph type="sldImg"/>
          </p:nvPr>
        </p:nvSpPr>
        <p:spPr>
          <a:solidFill>
            <a:srgbClr val="FFFFFF"/>
          </a:solidFill>
          <a:ln/>
        </p:spPr>
      </p:sp>
      <p:sp>
        <p:nvSpPr>
          <p:cNvPr id="4075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This is found in H. Wayne House, Chronological &amp; Background Charts to the New Testament,  It is also the last page of the notes for this seminar.  The point here is that our four gospels were consistently cited whereas </a:t>
            </a:r>
            <a:r>
              <a:rPr lang="en-US" altLang="ja-JP">
                <a:latin typeface="Times New Roman" charset="0"/>
                <a:ea typeface="ＭＳ Ｐゴシック" charset="0"/>
                <a:cs typeface="ＭＳ Ｐゴシック" charset="0"/>
              </a:rPr>
              <a:t>"Brown</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Gnostic gospels" were likely not even written until the second century (even if Thomas appeared as early as AD 50 it was still deemed heretical).  </a:t>
            </a:r>
            <a:endParaRPr lang="en-US" i="1">
              <a:solidFill>
                <a:srgbClr val="000000"/>
              </a:solidFill>
              <a:latin typeface="Times"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63645C9-52E4-C347-9FF0-CD66DE81F6AE}" type="slidenum">
              <a:rPr lang="en-US" sz="1200">
                <a:solidFill>
                  <a:srgbClr val="000000"/>
                </a:solidFill>
                <a:latin typeface="26" charset="0"/>
              </a:rPr>
              <a:pPr/>
              <a:t>99</a:t>
            </a:fld>
            <a:endParaRPr lang="en-US" sz="1200">
              <a:solidFill>
                <a:srgbClr val="000000"/>
              </a:solidFill>
              <a:latin typeface="26" charset="0"/>
            </a:endParaRPr>
          </a:p>
        </p:txBody>
      </p:sp>
      <p:sp>
        <p:nvSpPr>
          <p:cNvPr id="409602" name="Rectangle 2"/>
          <p:cNvSpPr>
            <a:spLocks noGrp="1" noRot="1" noChangeAspect="1" noChangeArrowheads="1" noTextEdit="1"/>
          </p:cNvSpPr>
          <p:nvPr>
            <p:ph type="sldImg"/>
          </p:nvPr>
        </p:nvSpPr>
        <p:spPr>
          <a:ln/>
        </p:spPr>
      </p:sp>
      <p:sp>
        <p:nvSpPr>
          <p:cNvPr id="409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http://www.ccel.org/fathers2/ANF-01/anf01-60.htm#P7477_2003920</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43EE47F-0D9C-A941-88A2-2AF5F7549841}" type="slidenum">
              <a:rPr lang="en-US" sz="1200">
                <a:solidFill>
                  <a:srgbClr val="000000"/>
                </a:solidFill>
                <a:latin typeface="26" charset="0"/>
              </a:rPr>
              <a:pPr/>
              <a:t>100</a:t>
            </a:fld>
            <a:endParaRPr lang="en-US" sz="1200">
              <a:solidFill>
                <a:srgbClr val="000000"/>
              </a:solidFill>
              <a:latin typeface="26" charset="0"/>
            </a:endParaRPr>
          </a:p>
        </p:txBody>
      </p:sp>
      <p:sp>
        <p:nvSpPr>
          <p:cNvPr id="411650" name="Rectangle 2"/>
          <p:cNvSpPr>
            <a:spLocks noGrp="1" noRot="1" noChangeAspect="1" noChangeArrowheads="1" noTextEdit="1"/>
          </p:cNvSpPr>
          <p:nvPr>
            <p:ph type="sldImg"/>
          </p:nvPr>
        </p:nvSpPr>
        <p:spPr>
          <a:ln/>
        </p:spPr>
      </p:sp>
      <p:sp>
        <p:nvSpPr>
          <p:cNvPr id="411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http://www.ccel.org/fathers2/ANF-01/anf01-60.htm#P7477_2003920</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78D9CDA-44CA-B84D-86D8-7AD5FB1CAEBA}" type="slidenum">
              <a:rPr lang="en-US" sz="1200">
                <a:solidFill>
                  <a:srgbClr val="000000"/>
                </a:solidFill>
                <a:latin typeface="26" charset="0"/>
              </a:rPr>
              <a:pPr/>
              <a:t>101</a:t>
            </a:fld>
            <a:endParaRPr lang="en-US" sz="1200">
              <a:solidFill>
                <a:srgbClr val="000000"/>
              </a:solidFill>
              <a:latin typeface="26" charset="0"/>
            </a:endParaRPr>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http://www.ccel.org/fathers2/ANF-01/anf01-60.htm#P7477_2003920</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E264770-5CC7-F549-8886-113AFD6F3B17}" type="slidenum">
              <a:rPr lang="en-US" sz="1200">
                <a:solidFill>
                  <a:srgbClr val="000000"/>
                </a:solidFill>
                <a:latin typeface="26" charset="0"/>
              </a:rPr>
              <a:pPr/>
              <a:t>102</a:t>
            </a:fld>
            <a:endParaRPr lang="en-US" sz="1200">
              <a:solidFill>
                <a:srgbClr val="000000"/>
              </a:solidFill>
              <a:latin typeface="26" charset="0"/>
            </a:endParaRPr>
          </a:p>
        </p:txBody>
      </p:sp>
      <p:sp>
        <p:nvSpPr>
          <p:cNvPr id="415746" name="Rectangle 2"/>
          <p:cNvSpPr>
            <a:spLocks noGrp="1" noRot="1" noChangeAspect="1" noChangeArrowheads="1"/>
          </p:cNvSpPr>
          <p:nvPr>
            <p:ph type="sldImg"/>
          </p:nvPr>
        </p:nvSpPr>
        <p:spPr>
          <a:solidFill>
            <a:srgbClr val="FFFFFF"/>
          </a:solidFill>
          <a:ln/>
        </p:spPr>
      </p:sp>
      <p:sp>
        <p:nvSpPr>
          <p:cNvPr id="4157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This is found in H. Wayne House, Chronological &amp; Background Charts to the New Testament,  It is also the last page of the notes for this seminar.  The point here is that our four gospels were consistently cited whereas </a:t>
            </a:r>
            <a:r>
              <a:rPr lang="en-US" altLang="ja-JP">
                <a:latin typeface="Times New Roman" charset="0"/>
                <a:ea typeface="ＭＳ Ｐゴシック" charset="0"/>
                <a:cs typeface="ＭＳ Ｐゴシック" charset="0"/>
              </a:rPr>
              <a:t>"Brown</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Gnostic gospels" were likely not even written until the second century (even if Thomas appeared as early as AD 40 it was still deemed heretical).  </a:t>
            </a:r>
            <a:endParaRPr lang="en-US" i="1">
              <a:solidFill>
                <a:srgbClr val="000000"/>
              </a:solidFill>
              <a:latin typeface="Times"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57064F3-70A2-6E48-A869-4013FD25A080}" type="slidenum">
              <a:rPr lang="en-US" sz="1200">
                <a:solidFill>
                  <a:srgbClr val="000000"/>
                </a:solidFill>
                <a:latin typeface="26" charset="0"/>
              </a:rPr>
              <a:pPr/>
              <a:t>103</a:t>
            </a:fld>
            <a:endParaRPr lang="en-US" sz="1200">
              <a:solidFill>
                <a:srgbClr val="000000"/>
              </a:solidFill>
              <a:latin typeface="26" charset="0"/>
            </a:endParaRPr>
          </a:p>
        </p:txBody>
      </p:sp>
      <p:sp>
        <p:nvSpPr>
          <p:cNvPr id="417794" name="Rectangle 2"/>
          <p:cNvSpPr>
            <a:spLocks noGrp="1" noRot="1" noChangeAspect="1" noChangeArrowheads="1"/>
          </p:cNvSpPr>
          <p:nvPr>
            <p:ph type="sldImg"/>
          </p:nvPr>
        </p:nvSpPr>
        <p:spPr>
          <a:solidFill>
            <a:srgbClr val="FFFFFF"/>
          </a:solidFill>
          <a:ln/>
        </p:spPr>
      </p:sp>
      <p:sp>
        <p:nvSpPr>
          <p:cNvPr id="4177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This page appears at the end of your notes.  Note that the first council that officially affirmed our 27 NT books was not Nicaea, but Hippo in 393.</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4E84534-8E30-2C42-BE11-7C5BB698E67C}" type="slidenum">
              <a:rPr lang="en-US" sz="1200">
                <a:solidFill>
                  <a:srgbClr val="000000"/>
                </a:solidFill>
                <a:latin typeface="26" charset="0"/>
              </a:rPr>
              <a:pPr/>
              <a:t>104</a:t>
            </a:fld>
            <a:endParaRPr lang="en-US" sz="1200">
              <a:solidFill>
                <a:srgbClr val="000000"/>
              </a:solidFill>
              <a:latin typeface="26" charset="0"/>
            </a:endParaRPr>
          </a:p>
        </p:txBody>
      </p:sp>
      <p:sp>
        <p:nvSpPr>
          <p:cNvPr id="419842" name="Rectangle 2"/>
          <p:cNvSpPr>
            <a:spLocks noGrp="1" noRot="1" noChangeAspect="1" noChangeArrowheads="1"/>
          </p:cNvSpPr>
          <p:nvPr>
            <p:ph type="sldImg"/>
          </p:nvPr>
        </p:nvSpPr>
        <p:spPr>
          <a:solidFill>
            <a:srgbClr val="FFFFFF"/>
          </a:solidFill>
          <a:ln/>
        </p:spPr>
      </p:sp>
      <p:sp>
        <p:nvSpPr>
          <p:cNvPr id="4198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The </a:t>
            </a:r>
            <a:r>
              <a:rPr lang="en-US" altLang="ja-JP">
                <a:latin typeface="Times New Roman" charset="0"/>
                <a:ea typeface="ＭＳ Ｐゴシック" charset="0"/>
                <a:cs typeface="ＭＳ Ｐゴシック" charset="0"/>
              </a:rPr>
              <a:t>"canon" or "rule" meant the officially recognized books of Scripture.  None of the councils DETERMINED this list.  They only AFFIRMED what the church had believed for generations.</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B9D2EBB-AC01-2D49-B7CB-FD42F8AA0B97}" type="slidenum">
              <a:rPr lang="en-US" sz="1200">
                <a:latin typeface="Times New Roman" charset="0"/>
              </a:rPr>
              <a:pPr/>
              <a:t>107</a:t>
            </a:fld>
            <a:endParaRPr lang="en-US" sz="1200">
              <a:latin typeface="Times New Roman"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9FC5B1-57FB-CC49-9F58-F649D51710B2}" type="slidenum">
              <a:rPr lang="en-US" sz="1200">
                <a:latin typeface="Times New Roman" charset="0"/>
              </a:rPr>
              <a:pPr/>
              <a:t>108</a:t>
            </a:fld>
            <a:endParaRPr lang="en-US" sz="1200">
              <a:latin typeface="Times New Roman"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89D4309-F97C-8945-9F56-6FE24AE51180}" type="slidenum">
              <a:rPr lang="en-US" sz="1200">
                <a:latin typeface="Times New Roman" charset="0"/>
              </a:rPr>
              <a:pPr/>
              <a:t>109</a:t>
            </a:fld>
            <a:endParaRPr lang="en-US" sz="1200">
              <a:latin typeface="Times New Roman"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CF2A35C-F78E-8146-BF50-FC9F5648DC5E}" type="slidenum">
              <a:rPr lang="en-US" sz="1200">
                <a:latin typeface="Times New Roman" charset="0"/>
              </a:rPr>
              <a:pPr/>
              <a:t>110</a:t>
            </a:fld>
            <a:endParaRPr lang="en-US" sz="1200">
              <a:latin typeface="Times New Roman"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22FE8E8-D40E-2C40-A1BE-F8D9602D08E4}" type="slidenum">
              <a:rPr lang="en-US" sz="1200">
                <a:solidFill>
                  <a:srgbClr val="000000"/>
                </a:solidFill>
                <a:ea typeface="Osaka" charset="0"/>
                <a:cs typeface="Osaka" charset="0"/>
              </a:rPr>
              <a:pPr eaLnBrk="1" hangingPunct="1"/>
              <a:t>111</a:t>
            </a:fld>
            <a:endParaRPr lang="en-US" sz="1200">
              <a:solidFill>
                <a:srgbClr val="000000"/>
              </a:solidFill>
              <a:ea typeface="Osaka" charset="0"/>
              <a:cs typeface="Osaka" charset="0"/>
            </a:endParaRPr>
          </a:p>
        </p:txBody>
      </p:sp>
      <p:sp>
        <p:nvSpPr>
          <p:cNvPr id="102402" name="Rectangle 2"/>
          <p:cNvSpPr>
            <a:spLocks noGrp="1" noRot="1" noChangeAspect="1" noChangeArrowheads="1" noTextEdit="1"/>
          </p:cNvSpPr>
          <p:nvPr>
            <p:ph type="sldImg"/>
          </p:nvPr>
        </p:nvSpPr>
        <p:spPr>
          <a:solidFill>
            <a:srgbClr val="FFFFFF"/>
          </a:solidFill>
          <a:ln/>
        </p:spPr>
      </p:sp>
      <p:sp>
        <p:nvSpPr>
          <p:cNvPr id="1024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xfrm>
            <a:off x="3884135" y="8685183"/>
            <a:ext cx="2972276" cy="45734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DB34EA8-B534-664D-988F-8C92C9D9B2F2}" type="slidenum">
              <a:rPr lang="en-US" sz="1200">
                <a:solidFill>
                  <a:srgbClr val="000000"/>
                </a:solidFill>
              </a:rPr>
              <a:pPr/>
              <a:t>112</a:t>
            </a:fld>
            <a:endParaRPr lang="en-US" sz="1200">
              <a:solidFill>
                <a:srgbClr val="000000"/>
              </a:solidFill>
            </a:endParaRPr>
          </a:p>
        </p:txBody>
      </p:sp>
      <p:sp>
        <p:nvSpPr>
          <p:cNvPr id="104450" name="Rectangle 2"/>
          <p:cNvSpPr>
            <a:spLocks noGrp="1" noRot="1" noChangeAspect="1" noChangeArrowheads="1"/>
          </p:cNvSpPr>
          <p:nvPr>
            <p:ph type="sldImg"/>
          </p:nvPr>
        </p:nvSpPr>
        <p:spPr>
          <a:xfrm>
            <a:off x="969048" y="692639"/>
            <a:ext cx="4919904" cy="3416132"/>
          </a:xfrm>
          <a:solidFill>
            <a:srgbClr val="FFFFFF"/>
          </a:solidFill>
          <a:ln/>
        </p:spPr>
      </p:sp>
      <p:sp>
        <p:nvSpPr>
          <p:cNvPr id="1044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OT Survey VN</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7.png"/></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BE5D725-4B94-874D-A502-A9721D291D9B}" type="slidenum">
              <a:rPr lang="en-US"/>
              <a:pPr/>
              <a:t>‹#›</a:t>
            </a:fld>
            <a:endParaRPr lang="en-US"/>
          </a:p>
        </p:txBody>
      </p:sp>
    </p:spTree>
    <p:extLst>
      <p:ext uri="{BB962C8B-B14F-4D97-AF65-F5344CB8AC3E}">
        <p14:creationId xmlns:p14="http://schemas.microsoft.com/office/powerpoint/2010/main" val="3549111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689E5F0-AD5B-724C-97EA-C20CAB06C918}" type="slidenum">
              <a:rPr lang="en-US"/>
              <a:pPr/>
              <a:t>‹#›</a:t>
            </a:fld>
            <a:endParaRPr lang="en-US"/>
          </a:p>
        </p:txBody>
      </p:sp>
    </p:spTree>
    <p:extLst>
      <p:ext uri="{BB962C8B-B14F-4D97-AF65-F5344CB8AC3E}">
        <p14:creationId xmlns:p14="http://schemas.microsoft.com/office/powerpoint/2010/main" val="293296035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EE0E7A-9A83-9A42-8903-0E15C4EAB6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07965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D8CEA0-6918-0C4F-B09A-405CA60D8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25274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8591C4-A099-3D48-99AE-CA167B55B0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63937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FE262C-CBED-9444-B0CA-F8E69EA838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57798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3D6A80-9079-1845-92CB-42D2D682E2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85867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1194F8-FCE5-EA44-BED9-E64CEC333C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6528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D2A015-003D-6144-A2A9-1388232895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954369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0FE960-1C0A-EE42-BB72-7061239CF0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35392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B5B0A7-BE95-4D4F-999D-2AF7C067A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922647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2113C7-3CE4-3C4D-9495-D45AFAF15D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3428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BAF26ED-07F1-3648-99CF-5ADEB5B0748B}" type="slidenum">
              <a:rPr lang="en-US"/>
              <a:pPr/>
              <a:t>‹#›</a:t>
            </a:fld>
            <a:endParaRPr lang="en-US"/>
          </a:p>
        </p:txBody>
      </p:sp>
    </p:spTree>
    <p:extLst>
      <p:ext uri="{BB962C8B-B14F-4D97-AF65-F5344CB8AC3E}">
        <p14:creationId xmlns:p14="http://schemas.microsoft.com/office/powerpoint/2010/main" val="160906054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7C6E61-5E4B-0B49-B2B7-43A36003DA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528067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9E2CA3-ADD4-784C-A129-52C3D4460D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387421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EE0E7A-9A83-9A42-8903-0E15C4EAB6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429749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D8CEA0-6918-0C4F-B09A-405CA60D8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66932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8591C4-A099-3D48-99AE-CA167B55B0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709373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FE262C-CBED-9444-B0CA-F8E69EA838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404002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3D6A80-9079-1845-92CB-42D2D682E2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846909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1194F8-FCE5-EA44-BED9-E64CEC333C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329832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D2A015-003D-6144-A2A9-1388232895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196658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0FE960-1C0A-EE42-BB72-7061239CF0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2950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357170D-3C46-DC46-B381-71A48DC36031}" type="slidenum">
              <a:rPr lang="en-US"/>
              <a:pPr/>
              <a:t>‹#›</a:t>
            </a:fld>
            <a:endParaRPr lang="en-US"/>
          </a:p>
        </p:txBody>
      </p:sp>
    </p:spTree>
    <p:extLst>
      <p:ext uri="{BB962C8B-B14F-4D97-AF65-F5344CB8AC3E}">
        <p14:creationId xmlns:p14="http://schemas.microsoft.com/office/powerpoint/2010/main" val="67845726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B5B0A7-BE95-4D4F-999D-2AF7C067A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842498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2113C7-3CE4-3C4D-9495-D45AFAF15D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072357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7C6E61-5E4B-0B49-B2B7-43A36003DA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075965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9E2CA3-ADD4-784C-A129-52C3D4460D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339558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EE0E7A-9A83-9A42-8903-0E15C4EAB6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555905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D8CEA0-6918-0C4F-B09A-405CA60D8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119056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8591C4-A099-3D48-99AE-CA167B55B0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706626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FE262C-CBED-9444-B0CA-F8E69EA838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6718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3D6A80-9079-1845-92CB-42D2D682E2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925376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1194F8-FCE5-EA44-BED9-E64CEC333C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5820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6" name="Rectangle 9"/>
          <p:cNvSpPr>
            <a:spLocks noChangeArrowheads="1"/>
          </p:cNvSpPr>
          <p:nvPr/>
        </p:nvSpPr>
        <p:spPr bwMode="auto">
          <a:xfrm>
            <a:off x="0" y="3505200"/>
            <a:ext cx="4724400" cy="152400"/>
          </a:xfrm>
          <a:prstGeom prst="rect">
            <a:avLst/>
          </a:prstGeom>
          <a:solidFill>
            <a:schemeClr val="accent1">
              <a:alpha val="50000"/>
            </a:schemeClr>
          </a:soli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964"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40965"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2" charset="2"/>
              <a:buNone/>
              <a:defRPr b="0">
                <a:latin typeface="Times New Roman" pitchFamily="-112"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46727670"/>
      </p:ext>
    </p:extLst>
  </p:cSld>
  <p:clrMapOvr>
    <a:masterClrMapping/>
  </p:clrMapOvr>
  <p:transition xmlns:p14="http://schemas.microsoft.com/office/powerpoint/2010/main" spd="med">
    <p:zoom dir="in"/>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D2A015-003D-6144-A2A9-1388232895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06406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0FE960-1C0A-EE42-BB72-7061239CF0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36093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B5B0A7-BE95-4D4F-999D-2AF7C067A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84161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2113C7-3CE4-3C4D-9495-D45AFAF15D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076769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7C6E61-5E4B-0B49-B2B7-43A36003DA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880755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9E2CA3-ADD4-784C-A129-52C3D4460D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244048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EE0E7A-9A83-9A42-8903-0E15C4EAB6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651262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D8CEA0-6918-0C4F-B09A-405CA60D8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274790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8591C4-A099-3D48-99AE-CA167B55B0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940475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FE262C-CBED-9444-B0CA-F8E69EA838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9703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89820700"/>
      </p:ext>
    </p:extLst>
  </p:cSld>
  <p:clrMapOvr>
    <a:masterClrMapping/>
  </p:clrMapOvr>
  <p:transition xmlns:p14="http://schemas.microsoft.com/office/powerpoint/2010/main" spd="med">
    <p:zoom dir="in"/>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3D6A80-9079-1845-92CB-42D2D682E2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742149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1194F8-FCE5-EA44-BED9-E64CEC333C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529779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D2A015-003D-6144-A2A9-1388232895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06952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0FE960-1C0A-EE42-BB72-7061239CF0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979183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B5B0A7-BE95-4D4F-999D-2AF7C067A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603152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2113C7-3CE4-3C4D-9495-D45AFAF15D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729393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7C6E61-5E4B-0B49-B2B7-43A36003DA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772816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9E2CA3-ADD4-784C-A129-52C3D4460D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148105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EE0E7A-9A83-9A42-8903-0E15C4EAB6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52134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D8CEA0-6918-0C4F-B09A-405CA60D8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01326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38440100"/>
      </p:ext>
    </p:extLst>
  </p:cSld>
  <p:clrMapOvr>
    <a:masterClrMapping/>
  </p:clrMapOvr>
  <p:transition xmlns:p14="http://schemas.microsoft.com/office/powerpoint/2010/main" spd="med">
    <p:zoom dir="in"/>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8591C4-A099-3D48-99AE-CA167B55B0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075505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FE262C-CBED-9444-B0CA-F8E69EA838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737129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3D6A80-9079-1845-92CB-42D2D682E2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028605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1194F8-FCE5-EA44-BED9-E64CEC333C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008586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D2A015-003D-6144-A2A9-1388232895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038274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0FE960-1C0A-EE42-BB72-7061239CF0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924446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B5B0A7-BE95-4D4F-999D-2AF7C067A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71716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430DB1F-58E4-F044-A569-5D2E15DDD6C5}" type="slidenum">
              <a:rPr lang="en-US"/>
              <a:pPr>
                <a:defRPr/>
              </a:pPr>
              <a:t>‹#›</a:t>
            </a:fld>
            <a:endParaRPr lang="en-US"/>
          </a:p>
        </p:txBody>
      </p:sp>
    </p:spTree>
    <p:extLst>
      <p:ext uri="{BB962C8B-B14F-4D97-AF65-F5344CB8AC3E}">
        <p14:creationId xmlns:p14="http://schemas.microsoft.com/office/powerpoint/2010/main" val="141529420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E1A26FB-DAB4-D64C-BE22-114EB239D0B3}" type="slidenum">
              <a:rPr lang="en-US"/>
              <a:pPr>
                <a:defRPr/>
              </a:pPr>
              <a:t>‹#›</a:t>
            </a:fld>
            <a:endParaRPr lang="en-US"/>
          </a:p>
        </p:txBody>
      </p:sp>
    </p:spTree>
    <p:extLst>
      <p:ext uri="{BB962C8B-B14F-4D97-AF65-F5344CB8AC3E}">
        <p14:creationId xmlns:p14="http://schemas.microsoft.com/office/powerpoint/2010/main" val="234056386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DE61C49-96AF-164A-A63D-BCE527FACBE3}" type="slidenum">
              <a:rPr lang="en-US"/>
              <a:pPr>
                <a:defRPr/>
              </a:pPr>
              <a:t>‹#›</a:t>
            </a:fld>
            <a:endParaRPr lang="en-US"/>
          </a:p>
        </p:txBody>
      </p:sp>
    </p:spTree>
    <p:extLst>
      <p:ext uri="{BB962C8B-B14F-4D97-AF65-F5344CB8AC3E}">
        <p14:creationId xmlns:p14="http://schemas.microsoft.com/office/powerpoint/2010/main" val="2836588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19556960"/>
      </p:ext>
    </p:extLst>
  </p:cSld>
  <p:clrMapOvr>
    <a:masterClrMapping/>
  </p:clrMapOvr>
  <p:transition xmlns:p14="http://schemas.microsoft.com/office/powerpoint/2010/main" spd="med">
    <p:zoom dir="in"/>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6403D01-82BA-194F-BB7F-20C013882272}" type="slidenum">
              <a:rPr lang="en-US"/>
              <a:pPr>
                <a:defRPr/>
              </a:pPr>
              <a:t>‹#›</a:t>
            </a:fld>
            <a:endParaRPr lang="en-US"/>
          </a:p>
        </p:txBody>
      </p:sp>
    </p:spTree>
    <p:extLst>
      <p:ext uri="{BB962C8B-B14F-4D97-AF65-F5344CB8AC3E}">
        <p14:creationId xmlns:p14="http://schemas.microsoft.com/office/powerpoint/2010/main" val="257521431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F787E371-59C6-484E-9DAE-17889BBFE390}" type="slidenum">
              <a:rPr lang="en-US"/>
              <a:pPr>
                <a:defRPr/>
              </a:pPr>
              <a:t>‹#›</a:t>
            </a:fld>
            <a:endParaRPr lang="en-US"/>
          </a:p>
        </p:txBody>
      </p:sp>
    </p:spTree>
    <p:extLst>
      <p:ext uri="{BB962C8B-B14F-4D97-AF65-F5344CB8AC3E}">
        <p14:creationId xmlns:p14="http://schemas.microsoft.com/office/powerpoint/2010/main" val="368310137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7C28EEA0-7114-EF44-9711-3761C3AB27D7}" type="slidenum">
              <a:rPr lang="en-US"/>
              <a:pPr>
                <a:defRPr/>
              </a:pPr>
              <a:t>‹#›</a:t>
            </a:fld>
            <a:endParaRPr lang="en-US"/>
          </a:p>
        </p:txBody>
      </p:sp>
    </p:spTree>
    <p:extLst>
      <p:ext uri="{BB962C8B-B14F-4D97-AF65-F5344CB8AC3E}">
        <p14:creationId xmlns:p14="http://schemas.microsoft.com/office/powerpoint/2010/main" val="297648190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97A509B-05F5-7647-9080-282A4F18B73C}" type="slidenum">
              <a:rPr lang="en-US"/>
              <a:pPr>
                <a:defRPr/>
              </a:pPr>
              <a:t>‹#›</a:t>
            </a:fld>
            <a:endParaRPr lang="en-US"/>
          </a:p>
        </p:txBody>
      </p:sp>
    </p:spTree>
    <p:extLst>
      <p:ext uri="{BB962C8B-B14F-4D97-AF65-F5344CB8AC3E}">
        <p14:creationId xmlns:p14="http://schemas.microsoft.com/office/powerpoint/2010/main" val="39788917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DF1763A-614B-C04F-98F5-41EB0D26A520}" type="slidenum">
              <a:rPr lang="en-US"/>
              <a:pPr>
                <a:defRPr/>
              </a:pPr>
              <a:t>‹#›</a:t>
            </a:fld>
            <a:endParaRPr lang="en-US"/>
          </a:p>
        </p:txBody>
      </p:sp>
    </p:spTree>
    <p:extLst>
      <p:ext uri="{BB962C8B-B14F-4D97-AF65-F5344CB8AC3E}">
        <p14:creationId xmlns:p14="http://schemas.microsoft.com/office/powerpoint/2010/main" val="44616440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2390C1E-4661-324A-A442-EC7F6D2D1283}" type="slidenum">
              <a:rPr lang="en-US"/>
              <a:pPr>
                <a:defRPr/>
              </a:pPr>
              <a:t>‹#›</a:t>
            </a:fld>
            <a:endParaRPr lang="en-US"/>
          </a:p>
        </p:txBody>
      </p:sp>
    </p:spTree>
    <p:extLst>
      <p:ext uri="{BB962C8B-B14F-4D97-AF65-F5344CB8AC3E}">
        <p14:creationId xmlns:p14="http://schemas.microsoft.com/office/powerpoint/2010/main" val="119802910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D3DA663-C8C1-B447-81D8-08B5711E76CE}" type="slidenum">
              <a:rPr lang="en-US"/>
              <a:pPr>
                <a:defRPr/>
              </a:pPr>
              <a:t>‹#›</a:t>
            </a:fld>
            <a:endParaRPr lang="en-US"/>
          </a:p>
        </p:txBody>
      </p:sp>
    </p:spTree>
    <p:extLst>
      <p:ext uri="{BB962C8B-B14F-4D97-AF65-F5344CB8AC3E}">
        <p14:creationId xmlns:p14="http://schemas.microsoft.com/office/powerpoint/2010/main" val="165918463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0AA3D9-7F04-BB41-BC80-1180A97B2E46}" type="slidenum">
              <a:rPr lang="en-US"/>
              <a:pPr>
                <a:defRPr/>
              </a:pPr>
              <a:t>‹#›</a:t>
            </a:fld>
            <a:endParaRPr lang="en-US"/>
          </a:p>
        </p:txBody>
      </p:sp>
    </p:spTree>
    <p:extLst>
      <p:ext uri="{BB962C8B-B14F-4D97-AF65-F5344CB8AC3E}">
        <p14:creationId xmlns:p14="http://schemas.microsoft.com/office/powerpoint/2010/main" val="120772135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6C90652-804B-7046-9A93-30C54108B65D}" type="slidenum">
              <a:rPr lang="en-US"/>
              <a:pPr>
                <a:defRPr/>
              </a:pPr>
              <a:t>‹#›</a:t>
            </a:fld>
            <a:endParaRPr lang="en-US"/>
          </a:p>
        </p:txBody>
      </p:sp>
    </p:spTree>
    <p:extLst>
      <p:ext uri="{BB962C8B-B14F-4D97-AF65-F5344CB8AC3E}">
        <p14:creationId xmlns:p14="http://schemas.microsoft.com/office/powerpoint/2010/main" val="85086803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7EDE0F57-DE81-7945-A44E-A741394BDFC9}" type="slidenum">
              <a:rPr lang="en-US"/>
              <a:pPr>
                <a:defRPr/>
              </a:pPr>
              <a:t>‹#›</a:t>
            </a:fld>
            <a:endParaRPr lang="en-US"/>
          </a:p>
        </p:txBody>
      </p:sp>
    </p:spTree>
    <p:extLst>
      <p:ext uri="{BB962C8B-B14F-4D97-AF65-F5344CB8AC3E}">
        <p14:creationId xmlns:p14="http://schemas.microsoft.com/office/powerpoint/2010/main" val="42948914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22412071"/>
      </p:ext>
    </p:extLst>
  </p:cSld>
  <p:clrMapOvr>
    <a:masterClrMapping/>
  </p:clrMapOvr>
  <p:transition xmlns:p14="http://schemas.microsoft.com/office/powerpoint/2010/main" spd="med">
    <p:zoom dir="in"/>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eaLnBrk="0" hangingPunct="0">
              <a:defRPr/>
            </a:lvl1pPr>
          </a:lstStyle>
          <a:p>
            <a:pPr>
              <a:defRPr/>
            </a:pPr>
            <a:fld id="{2A86825D-0815-9942-AEB0-CDA4F1CFC8F4}" type="datetime1">
              <a:rPr lang="en-US"/>
              <a:pPr>
                <a:defRPr/>
              </a:pPr>
              <a:t>11/9/15</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AD35A9A9-D6C2-3E41-A19A-2C0AB4E3FF66}" type="slidenum">
              <a:rPr lang="en-US"/>
              <a:pPr>
                <a:defRPr/>
              </a:pPr>
              <a:t>‹#›</a:t>
            </a:fld>
            <a:endParaRPr lang="en-US"/>
          </a:p>
        </p:txBody>
      </p:sp>
    </p:spTree>
    <p:extLst>
      <p:ext uri="{BB962C8B-B14F-4D97-AF65-F5344CB8AC3E}">
        <p14:creationId xmlns:p14="http://schemas.microsoft.com/office/powerpoint/2010/main" val="11462373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hangingPunct="0">
              <a:defRPr/>
            </a:lvl1pPr>
          </a:lstStyle>
          <a:p>
            <a:pPr>
              <a:defRPr/>
            </a:pPr>
            <a:fld id="{9564AB11-D46C-4445-9629-CDF55D186B92}" type="datetime1">
              <a:rPr lang="en-US"/>
              <a:pPr>
                <a:defRPr/>
              </a:pPr>
              <a:t>11/9/15</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2ED902B1-7B2A-B643-8DCA-6D0D0F9F042E}" type="slidenum">
              <a:rPr lang="en-US"/>
              <a:pPr>
                <a:defRPr/>
              </a:pPr>
              <a:t>‹#›</a:t>
            </a:fld>
            <a:endParaRPr lang="en-US"/>
          </a:p>
        </p:txBody>
      </p:sp>
    </p:spTree>
    <p:extLst>
      <p:ext uri="{BB962C8B-B14F-4D97-AF65-F5344CB8AC3E}">
        <p14:creationId xmlns:p14="http://schemas.microsoft.com/office/powerpoint/2010/main" val="292752246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eaLnBrk="0" hangingPunct="0">
              <a:defRPr/>
            </a:lvl1pPr>
          </a:lstStyle>
          <a:p>
            <a:pPr>
              <a:defRPr/>
            </a:pPr>
            <a:fld id="{CCE8A40F-A3C2-584B-AAE5-B0FF7E7F1750}" type="datetime1">
              <a:rPr lang="en-US"/>
              <a:pPr>
                <a:defRPr/>
              </a:pPr>
              <a:t>11/9/15</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57629C24-C801-A948-9050-94B320C9E997}" type="slidenum">
              <a:rPr lang="en-US"/>
              <a:pPr>
                <a:defRPr/>
              </a:pPr>
              <a:t>‹#›</a:t>
            </a:fld>
            <a:endParaRPr lang="en-US"/>
          </a:p>
        </p:txBody>
      </p:sp>
    </p:spTree>
    <p:extLst>
      <p:ext uri="{BB962C8B-B14F-4D97-AF65-F5344CB8AC3E}">
        <p14:creationId xmlns:p14="http://schemas.microsoft.com/office/powerpoint/2010/main" val="132699371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4400" eaLnBrk="0" hangingPunct="0">
              <a:defRPr/>
            </a:lvl1pPr>
          </a:lstStyle>
          <a:p>
            <a:pPr>
              <a:defRPr/>
            </a:pPr>
            <a:fld id="{D2A10999-7E2B-2A4A-A1C3-B03A9E1E2F8B}" type="datetime1">
              <a:rPr lang="en-US"/>
              <a:pPr>
                <a:defRPr/>
              </a:pPr>
              <a:t>11/9/15</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7A85FA7D-F251-A149-BCA3-A14ECD657844}" type="slidenum">
              <a:rPr lang="en-US"/>
              <a:pPr>
                <a:defRPr/>
              </a:pPr>
              <a:t>‹#›</a:t>
            </a:fld>
            <a:endParaRPr lang="en-US"/>
          </a:p>
        </p:txBody>
      </p:sp>
    </p:spTree>
    <p:extLst>
      <p:ext uri="{BB962C8B-B14F-4D97-AF65-F5344CB8AC3E}">
        <p14:creationId xmlns:p14="http://schemas.microsoft.com/office/powerpoint/2010/main" val="156339799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4400" eaLnBrk="0" hangingPunct="0">
              <a:defRPr/>
            </a:lvl1pPr>
          </a:lstStyle>
          <a:p>
            <a:pPr>
              <a:defRPr/>
            </a:pPr>
            <a:fld id="{DD6C1D52-8564-D843-AF13-2A79354D5F16}" type="datetime1">
              <a:rPr lang="en-US"/>
              <a:pPr>
                <a:defRPr/>
              </a:pPr>
              <a:t>11/9/15</a:t>
            </a:fld>
            <a:endParaRPr lang="en-US"/>
          </a:p>
        </p:txBody>
      </p:sp>
      <p:sp>
        <p:nvSpPr>
          <p:cNvPr id="8"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defTabSz="914400" eaLnBrk="0" hangingPunct="0">
              <a:defRPr/>
            </a:lvl1pPr>
          </a:lstStyle>
          <a:p>
            <a:pPr>
              <a:defRPr/>
            </a:pPr>
            <a:fld id="{BAE8092C-3DBF-1641-B86F-31C9F6B1BE50}" type="slidenum">
              <a:rPr lang="en-US"/>
              <a:pPr>
                <a:defRPr/>
              </a:pPr>
              <a:t>‹#›</a:t>
            </a:fld>
            <a:endParaRPr lang="en-US"/>
          </a:p>
        </p:txBody>
      </p:sp>
    </p:spTree>
    <p:extLst>
      <p:ext uri="{BB962C8B-B14F-4D97-AF65-F5344CB8AC3E}">
        <p14:creationId xmlns:p14="http://schemas.microsoft.com/office/powerpoint/2010/main" val="331850065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4400" eaLnBrk="0" hangingPunct="0">
              <a:defRPr/>
            </a:lvl1pPr>
          </a:lstStyle>
          <a:p>
            <a:pPr>
              <a:defRPr/>
            </a:pPr>
            <a:fld id="{B8AC155E-1535-4948-80FB-3C2A6E91684C}" type="datetime1">
              <a:rPr lang="en-US"/>
              <a:pPr>
                <a:defRPr/>
              </a:pPr>
              <a:t>11/9/15</a:t>
            </a:fld>
            <a:endParaRPr lang="en-US"/>
          </a:p>
        </p:txBody>
      </p:sp>
      <p:sp>
        <p:nvSpPr>
          <p:cNvPr id="4"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defTabSz="914400" eaLnBrk="0" hangingPunct="0">
              <a:defRPr/>
            </a:lvl1pPr>
          </a:lstStyle>
          <a:p>
            <a:pPr>
              <a:defRPr/>
            </a:pPr>
            <a:fld id="{3B1DD8E9-4417-7C45-92A9-284AF73A3DB8}" type="slidenum">
              <a:rPr lang="en-US"/>
              <a:pPr>
                <a:defRPr/>
              </a:pPr>
              <a:t>‹#›</a:t>
            </a:fld>
            <a:endParaRPr lang="en-US"/>
          </a:p>
        </p:txBody>
      </p:sp>
    </p:spTree>
    <p:extLst>
      <p:ext uri="{BB962C8B-B14F-4D97-AF65-F5344CB8AC3E}">
        <p14:creationId xmlns:p14="http://schemas.microsoft.com/office/powerpoint/2010/main" val="57596510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eaLnBrk="0" hangingPunct="0">
              <a:defRPr/>
            </a:lvl1pPr>
          </a:lstStyle>
          <a:p>
            <a:pPr>
              <a:defRPr/>
            </a:pPr>
            <a:fld id="{DF99FB0C-E408-6249-A29E-F51FF57C8529}" type="datetime1">
              <a:rPr lang="en-US"/>
              <a:pPr>
                <a:defRPr/>
              </a:pPr>
              <a:t>11/9/15</a:t>
            </a:fld>
            <a:endParaRPr lang="en-US"/>
          </a:p>
        </p:txBody>
      </p:sp>
      <p:sp>
        <p:nvSpPr>
          <p:cNvPr id="3"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eaLnBrk="0" hangingPunct="0">
              <a:defRPr/>
            </a:lvl1pPr>
          </a:lstStyle>
          <a:p>
            <a:pPr>
              <a:defRPr/>
            </a:pPr>
            <a:fld id="{7839386A-17AB-3D4A-ACD9-964FFA55CD59}" type="slidenum">
              <a:rPr lang="en-US"/>
              <a:pPr>
                <a:defRPr/>
              </a:pPr>
              <a:t>‹#›</a:t>
            </a:fld>
            <a:endParaRPr lang="en-US"/>
          </a:p>
        </p:txBody>
      </p:sp>
    </p:spTree>
    <p:extLst>
      <p:ext uri="{BB962C8B-B14F-4D97-AF65-F5344CB8AC3E}">
        <p14:creationId xmlns:p14="http://schemas.microsoft.com/office/powerpoint/2010/main" val="48648652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eaLnBrk="0" hangingPunct="0">
              <a:defRPr/>
            </a:lvl1pPr>
          </a:lstStyle>
          <a:p>
            <a:pPr>
              <a:defRPr/>
            </a:pPr>
            <a:fld id="{E7EE56CD-7880-104B-B3C5-D92573F11A76}" type="datetime1">
              <a:rPr lang="en-US"/>
              <a:pPr>
                <a:defRPr/>
              </a:pPr>
              <a:t>11/9/15</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148EED18-EE9C-EB4E-B6A1-349B69781C06}" type="slidenum">
              <a:rPr lang="en-US"/>
              <a:pPr>
                <a:defRPr/>
              </a:pPr>
              <a:t>‹#›</a:t>
            </a:fld>
            <a:endParaRPr lang="en-US"/>
          </a:p>
        </p:txBody>
      </p:sp>
    </p:spTree>
    <p:extLst>
      <p:ext uri="{BB962C8B-B14F-4D97-AF65-F5344CB8AC3E}">
        <p14:creationId xmlns:p14="http://schemas.microsoft.com/office/powerpoint/2010/main" val="217990398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eaLnBrk="0" hangingPunct="0">
              <a:defRPr/>
            </a:lvl1pPr>
          </a:lstStyle>
          <a:p>
            <a:pPr>
              <a:defRPr/>
            </a:pPr>
            <a:fld id="{8223BC18-808D-2048-ABBF-98E21461D4E7}" type="datetime1">
              <a:rPr lang="en-US"/>
              <a:pPr>
                <a:defRPr/>
              </a:pPr>
              <a:t>11/9/15</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F35D088F-0458-1B4E-A66C-39D5996FBF7D}" type="slidenum">
              <a:rPr lang="en-US"/>
              <a:pPr>
                <a:defRPr/>
              </a:pPr>
              <a:t>‹#›</a:t>
            </a:fld>
            <a:endParaRPr lang="en-US"/>
          </a:p>
        </p:txBody>
      </p:sp>
    </p:spTree>
    <p:extLst>
      <p:ext uri="{BB962C8B-B14F-4D97-AF65-F5344CB8AC3E}">
        <p14:creationId xmlns:p14="http://schemas.microsoft.com/office/powerpoint/2010/main" val="33864283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hangingPunct="0">
              <a:defRPr/>
            </a:lvl1pPr>
          </a:lstStyle>
          <a:p>
            <a:pPr>
              <a:defRPr/>
            </a:pPr>
            <a:fld id="{A1F19548-D42F-0E40-A5EE-BEFB4F37188C}" type="datetime1">
              <a:rPr lang="en-US"/>
              <a:pPr>
                <a:defRPr/>
              </a:pPr>
              <a:t>11/9/15</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5F98FEFF-0A50-784C-BF4F-D802CD27B82F}" type="slidenum">
              <a:rPr lang="en-US"/>
              <a:pPr>
                <a:defRPr/>
              </a:pPr>
              <a:t>‹#›</a:t>
            </a:fld>
            <a:endParaRPr lang="en-US"/>
          </a:p>
        </p:txBody>
      </p:sp>
    </p:spTree>
    <p:extLst>
      <p:ext uri="{BB962C8B-B14F-4D97-AF65-F5344CB8AC3E}">
        <p14:creationId xmlns:p14="http://schemas.microsoft.com/office/powerpoint/2010/main" val="39702844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81061957"/>
      </p:ext>
    </p:extLst>
  </p:cSld>
  <p:clrMapOvr>
    <a:masterClrMapping/>
  </p:clrMapOvr>
  <p:transition xmlns:p14="http://schemas.microsoft.com/office/powerpoint/2010/main" spd="med">
    <p:zoom dir="in"/>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hangingPunct="0">
              <a:defRPr/>
            </a:lvl1pPr>
          </a:lstStyle>
          <a:p>
            <a:pPr>
              <a:defRPr/>
            </a:pPr>
            <a:fld id="{8BEFF33E-EB09-504F-8C5A-D9BF5EB92483}" type="datetime1">
              <a:rPr lang="en-US"/>
              <a:pPr>
                <a:defRPr/>
              </a:pPr>
              <a:t>11/9/15</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974342FB-D965-F947-8D8B-DC155D25CCD9}" type="slidenum">
              <a:rPr lang="en-US"/>
              <a:pPr>
                <a:defRPr/>
              </a:pPr>
              <a:t>‹#›</a:t>
            </a:fld>
            <a:endParaRPr lang="en-US"/>
          </a:p>
        </p:txBody>
      </p:sp>
    </p:spTree>
    <p:extLst>
      <p:ext uri="{BB962C8B-B14F-4D97-AF65-F5344CB8AC3E}">
        <p14:creationId xmlns:p14="http://schemas.microsoft.com/office/powerpoint/2010/main" val="95829732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557058"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557059"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332A2090-3F55-8645-A29C-F216CCBB3378}"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05682278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B89331-0EB1-0F43-96D7-EAA124E64A9E}" type="slidenum">
              <a:rPr lang="en-US"/>
              <a:pPr>
                <a:defRPr/>
              </a:pPr>
              <a:t>‹#›</a:t>
            </a:fld>
            <a:endParaRPr lang="en-US"/>
          </a:p>
        </p:txBody>
      </p:sp>
    </p:spTree>
    <p:extLst>
      <p:ext uri="{BB962C8B-B14F-4D97-AF65-F5344CB8AC3E}">
        <p14:creationId xmlns:p14="http://schemas.microsoft.com/office/powerpoint/2010/main" val="41393915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F2965F-2087-DD48-A9E3-01800CE8666B}" type="slidenum">
              <a:rPr lang="en-US"/>
              <a:pPr>
                <a:defRPr/>
              </a:pPr>
              <a:t>‹#›</a:t>
            </a:fld>
            <a:endParaRPr lang="en-US"/>
          </a:p>
        </p:txBody>
      </p:sp>
    </p:spTree>
    <p:extLst>
      <p:ext uri="{BB962C8B-B14F-4D97-AF65-F5344CB8AC3E}">
        <p14:creationId xmlns:p14="http://schemas.microsoft.com/office/powerpoint/2010/main" val="94214000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E8EFAF-078E-614B-8402-4A67ECAD63B0}" type="slidenum">
              <a:rPr lang="en-US"/>
              <a:pPr>
                <a:defRPr/>
              </a:pPr>
              <a:t>‹#›</a:t>
            </a:fld>
            <a:endParaRPr lang="en-US"/>
          </a:p>
        </p:txBody>
      </p:sp>
    </p:spTree>
    <p:extLst>
      <p:ext uri="{BB962C8B-B14F-4D97-AF65-F5344CB8AC3E}">
        <p14:creationId xmlns:p14="http://schemas.microsoft.com/office/powerpoint/2010/main" val="203910512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358FDBA-5E78-434E-9B63-3A7EE5BA7693}" type="slidenum">
              <a:rPr lang="en-US"/>
              <a:pPr>
                <a:defRPr/>
              </a:pPr>
              <a:t>‹#›</a:t>
            </a:fld>
            <a:endParaRPr lang="en-US"/>
          </a:p>
        </p:txBody>
      </p:sp>
    </p:spTree>
    <p:extLst>
      <p:ext uri="{BB962C8B-B14F-4D97-AF65-F5344CB8AC3E}">
        <p14:creationId xmlns:p14="http://schemas.microsoft.com/office/powerpoint/2010/main" val="197840003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102C243-582E-EC42-93AA-32044D7253A7}" type="slidenum">
              <a:rPr lang="en-US"/>
              <a:pPr>
                <a:defRPr/>
              </a:pPr>
              <a:t>‹#›</a:t>
            </a:fld>
            <a:endParaRPr lang="en-US"/>
          </a:p>
        </p:txBody>
      </p:sp>
    </p:spTree>
    <p:extLst>
      <p:ext uri="{BB962C8B-B14F-4D97-AF65-F5344CB8AC3E}">
        <p14:creationId xmlns:p14="http://schemas.microsoft.com/office/powerpoint/2010/main" val="358268243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C3E25A5-A799-DD47-93BD-5B1B01F0B5A7}" type="slidenum">
              <a:rPr lang="en-US"/>
              <a:pPr>
                <a:defRPr/>
              </a:pPr>
              <a:t>‹#›</a:t>
            </a:fld>
            <a:endParaRPr lang="en-US"/>
          </a:p>
        </p:txBody>
      </p:sp>
    </p:spTree>
    <p:extLst>
      <p:ext uri="{BB962C8B-B14F-4D97-AF65-F5344CB8AC3E}">
        <p14:creationId xmlns:p14="http://schemas.microsoft.com/office/powerpoint/2010/main" val="87489908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987625-4675-4249-BFB1-6B1255706EBA}" type="slidenum">
              <a:rPr lang="en-US"/>
              <a:pPr>
                <a:defRPr/>
              </a:pPr>
              <a:t>‹#›</a:t>
            </a:fld>
            <a:endParaRPr lang="en-US"/>
          </a:p>
        </p:txBody>
      </p:sp>
    </p:spTree>
    <p:extLst>
      <p:ext uri="{BB962C8B-B14F-4D97-AF65-F5344CB8AC3E}">
        <p14:creationId xmlns:p14="http://schemas.microsoft.com/office/powerpoint/2010/main" val="148944992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B1C5DD-9508-5A42-B051-A1F9045CE3B7}" type="slidenum">
              <a:rPr lang="en-US"/>
              <a:pPr>
                <a:defRPr/>
              </a:pPr>
              <a:t>‹#›</a:t>
            </a:fld>
            <a:endParaRPr lang="en-US"/>
          </a:p>
        </p:txBody>
      </p:sp>
    </p:spTree>
    <p:extLst>
      <p:ext uri="{BB962C8B-B14F-4D97-AF65-F5344CB8AC3E}">
        <p14:creationId xmlns:p14="http://schemas.microsoft.com/office/powerpoint/2010/main" val="13925905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07706486"/>
      </p:ext>
    </p:extLst>
  </p:cSld>
  <p:clrMapOvr>
    <a:masterClrMapping/>
  </p:clrMapOvr>
  <p:transition xmlns:p14="http://schemas.microsoft.com/office/powerpoint/2010/main" spd="med">
    <p:zoom dir="in"/>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2C096B-90C5-3A4D-8ED3-73ADC20442E3}" type="slidenum">
              <a:rPr lang="en-US"/>
              <a:pPr>
                <a:defRPr/>
              </a:pPr>
              <a:t>‹#›</a:t>
            </a:fld>
            <a:endParaRPr lang="en-US"/>
          </a:p>
        </p:txBody>
      </p:sp>
    </p:spTree>
    <p:extLst>
      <p:ext uri="{BB962C8B-B14F-4D97-AF65-F5344CB8AC3E}">
        <p14:creationId xmlns:p14="http://schemas.microsoft.com/office/powerpoint/2010/main" val="156306391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D0651D-8DC4-D845-AC0C-F384A5676EB3}" type="slidenum">
              <a:rPr lang="en-US"/>
              <a:pPr>
                <a:defRPr/>
              </a:pPr>
              <a:t>‹#›</a:t>
            </a:fld>
            <a:endParaRPr lang="en-US"/>
          </a:p>
        </p:txBody>
      </p:sp>
    </p:spTree>
    <p:extLst>
      <p:ext uri="{BB962C8B-B14F-4D97-AF65-F5344CB8AC3E}">
        <p14:creationId xmlns:p14="http://schemas.microsoft.com/office/powerpoint/2010/main" val="211328098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BONES" pitchFamily="-105"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BONES" pitchFamily="-105"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BONES" pitchFamily="-105"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BONES" pitchFamily="-105" charset="0"/>
                </a:endParaRPr>
              </a:p>
            </p:txBody>
          </p:sp>
        </p:grpSp>
      </p:grpSp>
      <p:sp>
        <p:nvSpPr>
          <p:cNvPr id="56119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611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A95DBE4B-E6BA-2247-823A-BC262E14BECE}" type="slidenum">
              <a:rPr lang="en-US"/>
              <a:pPr>
                <a:defRPr/>
              </a:pPr>
              <a:t>‹#›</a:t>
            </a:fld>
            <a:endParaRPr lang="en-US"/>
          </a:p>
        </p:txBody>
      </p:sp>
    </p:spTree>
    <p:extLst>
      <p:ext uri="{BB962C8B-B14F-4D97-AF65-F5344CB8AC3E}">
        <p14:creationId xmlns:p14="http://schemas.microsoft.com/office/powerpoint/2010/main" val="259286594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0F187183-4202-994F-B2FA-B23F70198765}" type="slidenum">
              <a:rPr lang="en-US"/>
              <a:pPr>
                <a:defRPr/>
              </a:pPr>
              <a:t>‹#›</a:t>
            </a:fld>
            <a:endParaRPr lang="en-US"/>
          </a:p>
        </p:txBody>
      </p:sp>
    </p:spTree>
    <p:extLst>
      <p:ext uri="{BB962C8B-B14F-4D97-AF65-F5344CB8AC3E}">
        <p14:creationId xmlns:p14="http://schemas.microsoft.com/office/powerpoint/2010/main" val="306611767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30C3048-9402-6846-B44A-069721784033}" type="slidenum">
              <a:rPr lang="en-US"/>
              <a:pPr>
                <a:defRPr/>
              </a:pPr>
              <a:t>‹#›</a:t>
            </a:fld>
            <a:endParaRPr lang="en-US"/>
          </a:p>
        </p:txBody>
      </p:sp>
    </p:spTree>
    <p:extLst>
      <p:ext uri="{BB962C8B-B14F-4D97-AF65-F5344CB8AC3E}">
        <p14:creationId xmlns:p14="http://schemas.microsoft.com/office/powerpoint/2010/main" val="163940605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E08BC17B-2F3E-D948-9D35-815C424D50AE}" type="slidenum">
              <a:rPr lang="en-US"/>
              <a:pPr>
                <a:defRPr/>
              </a:pPr>
              <a:t>‹#›</a:t>
            </a:fld>
            <a:endParaRPr lang="en-US"/>
          </a:p>
        </p:txBody>
      </p:sp>
    </p:spTree>
    <p:extLst>
      <p:ext uri="{BB962C8B-B14F-4D97-AF65-F5344CB8AC3E}">
        <p14:creationId xmlns:p14="http://schemas.microsoft.com/office/powerpoint/2010/main" val="122205008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B1984052-834D-6843-A165-773C1F9052A8}" type="slidenum">
              <a:rPr lang="en-US"/>
              <a:pPr>
                <a:defRPr/>
              </a:pPr>
              <a:t>‹#›</a:t>
            </a:fld>
            <a:endParaRPr lang="en-US"/>
          </a:p>
        </p:txBody>
      </p:sp>
    </p:spTree>
    <p:extLst>
      <p:ext uri="{BB962C8B-B14F-4D97-AF65-F5344CB8AC3E}">
        <p14:creationId xmlns:p14="http://schemas.microsoft.com/office/powerpoint/2010/main" val="266976036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99CACA8B-E56E-7C42-A1C3-DA1D408CD7F3}" type="slidenum">
              <a:rPr lang="en-US"/>
              <a:pPr>
                <a:defRPr/>
              </a:pPr>
              <a:t>‹#›</a:t>
            </a:fld>
            <a:endParaRPr lang="en-US"/>
          </a:p>
        </p:txBody>
      </p:sp>
    </p:spTree>
    <p:extLst>
      <p:ext uri="{BB962C8B-B14F-4D97-AF65-F5344CB8AC3E}">
        <p14:creationId xmlns:p14="http://schemas.microsoft.com/office/powerpoint/2010/main" val="2028424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5436EAE3-1FFA-574F-BAC4-7B15AA3558C2}" type="slidenum">
              <a:rPr lang="en-US"/>
              <a:pPr>
                <a:defRPr/>
              </a:pPr>
              <a:t>‹#›</a:t>
            </a:fld>
            <a:endParaRPr lang="en-US"/>
          </a:p>
        </p:txBody>
      </p:sp>
    </p:spTree>
    <p:extLst>
      <p:ext uri="{BB962C8B-B14F-4D97-AF65-F5344CB8AC3E}">
        <p14:creationId xmlns:p14="http://schemas.microsoft.com/office/powerpoint/2010/main" val="345342102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93A05DE3-9D56-5B4D-8451-98FFE8D24899}" type="slidenum">
              <a:rPr lang="en-US"/>
              <a:pPr>
                <a:defRPr/>
              </a:pPr>
              <a:t>‹#›</a:t>
            </a:fld>
            <a:endParaRPr lang="en-US"/>
          </a:p>
        </p:txBody>
      </p:sp>
    </p:spTree>
    <p:extLst>
      <p:ext uri="{BB962C8B-B14F-4D97-AF65-F5344CB8AC3E}">
        <p14:creationId xmlns:p14="http://schemas.microsoft.com/office/powerpoint/2010/main" val="2474694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8AFB314-8EBA-874C-AE6E-449016CC541F}" type="slidenum">
              <a:rPr lang="en-US"/>
              <a:pPr/>
              <a:t>‹#›</a:t>
            </a:fld>
            <a:endParaRPr lang="en-US"/>
          </a:p>
        </p:txBody>
      </p:sp>
    </p:spTree>
    <p:extLst>
      <p:ext uri="{BB962C8B-B14F-4D97-AF65-F5344CB8AC3E}">
        <p14:creationId xmlns:p14="http://schemas.microsoft.com/office/powerpoint/2010/main" val="15744983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05612305"/>
      </p:ext>
    </p:extLst>
  </p:cSld>
  <p:clrMapOvr>
    <a:masterClrMapping/>
  </p:clrMapOvr>
  <p:transition xmlns:p14="http://schemas.microsoft.com/office/powerpoint/2010/main" spd="med">
    <p:zoom dir="in"/>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72A89D19-4D86-C54C-9553-8901C2A9DB4D}" type="slidenum">
              <a:rPr lang="en-US"/>
              <a:pPr>
                <a:defRPr/>
              </a:pPr>
              <a:t>‹#›</a:t>
            </a:fld>
            <a:endParaRPr lang="en-US"/>
          </a:p>
        </p:txBody>
      </p:sp>
    </p:spTree>
    <p:extLst>
      <p:ext uri="{BB962C8B-B14F-4D97-AF65-F5344CB8AC3E}">
        <p14:creationId xmlns:p14="http://schemas.microsoft.com/office/powerpoint/2010/main" val="398928359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5F8B8AAD-63B0-8C48-950E-4C5005223CC1}" type="slidenum">
              <a:rPr lang="en-US"/>
              <a:pPr>
                <a:defRPr/>
              </a:pPr>
              <a:t>‹#›</a:t>
            </a:fld>
            <a:endParaRPr lang="en-US"/>
          </a:p>
        </p:txBody>
      </p:sp>
    </p:spTree>
    <p:extLst>
      <p:ext uri="{BB962C8B-B14F-4D97-AF65-F5344CB8AC3E}">
        <p14:creationId xmlns:p14="http://schemas.microsoft.com/office/powerpoint/2010/main" val="122754902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CA157422-9DA3-0845-8A5C-049D9B34429A}" type="slidenum">
              <a:rPr lang="en-US"/>
              <a:pPr>
                <a:defRPr/>
              </a:pPr>
              <a:t>‹#›</a:t>
            </a:fld>
            <a:endParaRPr lang="en-US"/>
          </a:p>
        </p:txBody>
      </p:sp>
    </p:spTree>
    <p:extLst>
      <p:ext uri="{BB962C8B-B14F-4D97-AF65-F5344CB8AC3E}">
        <p14:creationId xmlns:p14="http://schemas.microsoft.com/office/powerpoint/2010/main" val="67473308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smtClean="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FE11C8B3-AB0E-FA49-A86F-DAFA16C72BDA}" type="slidenum">
              <a:rPr lang="en-US"/>
              <a:pPr>
                <a:defRPr/>
              </a:pPr>
              <a:t>‹#›</a:t>
            </a:fld>
            <a:endParaRPr lang="en-US"/>
          </a:p>
        </p:txBody>
      </p:sp>
    </p:spTree>
    <p:extLst>
      <p:ext uri="{BB962C8B-B14F-4D97-AF65-F5344CB8AC3E}">
        <p14:creationId xmlns:p14="http://schemas.microsoft.com/office/powerpoint/2010/main" val="270669653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C5BC12-65BF-3445-BE89-AD8506452B42}" type="slidenum">
              <a:rPr lang="en-US"/>
              <a:pPr>
                <a:defRPr/>
              </a:pPr>
              <a:t>‹#›</a:t>
            </a:fld>
            <a:endParaRPr lang="en-US"/>
          </a:p>
        </p:txBody>
      </p:sp>
    </p:spTree>
    <p:extLst>
      <p:ext uri="{BB962C8B-B14F-4D97-AF65-F5344CB8AC3E}">
        <p14:creationId xmlns:p14="http://schemas.microsoft.com/office/powerpoint/2010/main" val="228447842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6D07F5-2254-B040-A7D2-5132AE251DCD}" type="slidenum">
              <a:rPr lang="en-US"/>
              <a:pPr>
                <a:defRPr/>
              </a:pPr>
              <a:t>‹#›</a:t>
            </a:fld>
            <a:endParaRPr lang="en-US"/>
          </a:p>
        </p:txBody>
      </p:sp>
    </p:spTree>
    <p:extLst>
      <p:ext uri="{BB962C8B-B14F-4D97-AF65-F5344CB8AC3E}">
        <p14:creationId xmlns:p14="http://schemas.microsoft.com/office/powerpoint/2010/main" val="13728146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6CABBF-F39F-484D-BBF0-016DA641CEEB}" type="slidenum">
              <a:rPr lang="en-US"/>
              <a:pPr>
                <a:defRPr/>
              </a:pPr>
              <a:t>‹#›</a:t>
            </a:fld>
            <a:endParaRPr lang="en-US"/>
          </a:p>
        </p:txBody>
      </p:sp>
    </p:spTree>
    <p:extLst>
      <p:ext uri="{BB962C8B-B14F-4D97-AF65-F5344CB8AC3E}">
        <p14:creationId xmlns:p14="http://schemas.microsoft.com/office/powerpoint/2010/main" val="194771210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843561-A282-3948-BC01-2256EA77C392}" type="slidenum">
              <a:rPr lang="en-US"/>
              <a:pPr>
                <a:defRPr/>
              </a:pPr>
              <a:t>‹#›</a:t>
            </a:fld>
            <a:endParaRPr lang="en-US"/>
          </a:p>
        </p:txBody>
      </p:sp>
    </p:spTree>
    <p:extLst>
      <p:ext uri="{BB962C8B-B14F-4D97-AF65-F5344CB8AC3E}">
        <p14:creationId xmlns:p14="http://schemas.microsoft.com/office/powerpoint/2010/main" val="412463282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0B47013-6FF1-DA40-A9C5-B5440BBDC30D}" type="slidenum">
              <a:rPr lang="en-US"/>
              <a:pPr>
                <a:defRPr/>
              </a:pPr>
              <a:t>‹#›</a:t>
            </a:fld>
            <a:endParaRPr lang="en-US"/>
          </a:p>
        </p:txBody>
      </p:sp>
    </p:spTree>
    <p:extLst>
      <p:ext uri="{BB962C8B-B14F-4D97-AF65-F5344CB8AC3E}">
        <p14:creationId xmlns:p14="http://schemas.microsoft.com/office/powerpoint/2010/main" val="289351052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58C05D3-A3BF-C844-8358-83373E5B21D7}" type="slidenum">
              <a:rPr lang="en-US"/>
              <a:pPr>
                <a:defRPr/>
              </a:pPr>
              <a:t>‹#›</a:t>
            </a:fld>
            <a:endParaRPr lang="en-US"/>
          </a:p>
        </p:txBody>
      </p:sp>
    </p:spTree>
    <p:extLst>
      <p:ext uri="{BB962C8B-B14F-4D97-AF65-F5344CB8AC3E}">
        <p14:creationId xmlns:p14="http://schemas.microsoft.com/office/powerpoint/2010/main" val="576210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54213724"/>
      </p:ext>
    </p:extLst>
  </p:cSld>
  <p:clrMapOvr>
    <a:masterClrMapping/>
  </p:clrMapOvr>
  <p:transition xmlns:p14="http://schemas.microsoft.com/office/powerpoint/2010/main" spd="med">
    <p:zoom dir="in"/>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C8CCD52-C112-2540-8AB6-4051FCDB9A23}" type="slidenum">
              <a:rPr lang="en-US"/>
              <a:pPr>
                <a:defRPr/>
              </a:pPr>
              <a:t>‹#›</a:t>
            </a:fld>
            <a:endParaRPr lang="en-US"/>
          </a:p>
        </p:txBody>
      </p:sp>
    </p:spTree>
    <p:extLst>
      <p:ext uri="{BB962C8B-B14F-4D97-AF65-F5344CB8AC3E}">
        <p14:creationId xmlns:p14="http://schemas.microsoft.com/office/powerpoint/2010/main" val="31356492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915FDC-3AC2-6648-B40D-0369E608A623}" type="slidenum">
              <a:rPr lang="en-US"/>
              <a:pPr>
                <a:defRPr/>
              </a:pPr>
              <a:t>‹#›</a:t>
            </a:fld>
            <a:endParaRPr lang="en-US"/>
          </a:p>
        </p:txBody>
      </p:sp>
    </p:spTree>
    <p:extLst>
      <p:ext uri="{BB962C8B-B14F-4D97-AF65-F5344CB8AC3E}">
        <p14:creationId xmlns:p14="http://schemas.microsoft.com/office/powerpoint/2010/main" val="171669299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738303-1AD8-FE4A-A0C6-21489CC967A7}" type="slidenum">
              <a:rPr lang="en-US"/>
              <a:pPr>
                <a:defRPr/>
              </a:pPr>
              <a:t>‹#›</a:t>
            </a:fld>
            <a:endParaRPr lang="en-US"/>
          </a:p>
        </p:txBody>
      </p:sp>
    </p:spTree>
    <p:extLst>
      <p:ext uri="{BB962C8B-B14F-4D97-AF65-F5344CB8AC3E}">
        <p14:creationId xmlns:p14="http://schemas.microsoft.com/office/powerpoint/2010/main" val="212379328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C54196-60A1-B048-B22A-CF25FEE485AD}" type="slidenum">
              <a:rPr lang="en-US"/>
              <a:pPr>
                <a:defRPr/>
              </a:pPr>
              <a:t>‹#›</a:t>
            </a:fld>
            <a:endParaRPr lang="en-US"/>
          </a:p>
        </p:txBody>
      </p:sp>
    </p:spTree>
    <p:extLst>
      <p:ext uri="{BB962C8B-B14F-4D97-AF65-F5344CB8AC3E}">
        <p14:creationId xmlns:p14="http://schemas.microsoft.com/office/powerpoint/2010/main" val="317726246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B12F4E-0B1D-B744-8DA9-F03E95541A5B}" type="slidenum">
              <a:rPr lang="en-US"/>
              <a:pPr>
                <a:defRPr/>
              </a:pPr>
              <a:t>‹#›</a:t>
            </a:fld>
            <a:endParaRPr lang="en-US"/>
          </a:p>
        </p:txBody>
      </p:sp>
    </p:spTree>
    <p:extLst>
      <p:ext uri="{BB962C8B-B14F-4D97-AF65-F5344CB8AC3E}">
        <p14:creationId xmlns:p14="http://schemas.microsoft.com/office/powerpoint/2010/main" val="329364262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D9B7C199-E3BB-6146-88EE-4E7A9BA86305}" type="slidenum">
              <a:rPr lang="en-US"/>
              <a:pPr>
                <a:defRPr/>
              </a:pPr>
              <a:t>‹#›</a:t>
            </a:fld>
            <a:endParaRPr lang="en-US"/>
          </a:p>
        </p:txBody>
      </p:sp>
    </p:spTree>
    <p:extLst>
      <p:ext uri="{BB962C8B-B14F-4D97-AF65-F5344CB8AC3E}">
        <p14:creationId xmlns:p14="http://schemas.microsoft.com/office/powerpoint/2010/main" val="672618239"/>
      </p:ext>
    </p:extLst>
  </p:cSld>
  <p:clrMapOvr>
    <a:masterClrMapping/>
  </p:clrMapOvr>
  <p:transition xmlns:p14="http://schemas.microsoft.com/office/powerpoint/2010/main" spd="slow">
    <p:dissolv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4E5B8AF6-C246-DF43-A8F9-10DC97F7CB3E}" type="slidenum">
              <a:rPr lang="en-US"/>
              <a:pPr>
                <a:defRPr/>
              </a:pPr>
              <a:t>‹#›</a:t>
            </a:fld>
            <a:endParaRPr lang="en-US"/>
          </a:p>
        </p:txBody>
      </p:sp>
    </p:spTree>
    <p:extLst>
      <p:ext uri="{BB962C8B-B14F-4D97-AF65-F5344CB8AC3E}">
        <p14:creationId xmlns:p14="http://schemas.microsoft.com/office/powerpoint/2010/main" val="4073268789"/>
      </p:ext>
    </p:extLst>
  </p:cSld>
  <p:clrMapOvr>
    <a:masterClrMapping/>
  </p:clrMapOvr>
  <p:transition xmlns:p14="http://schemas.microsoft.com/office/powerpoint/2010/main" spd="slow">
    <p:dissolv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18FA2715-47D9-2A4A-92A6-A72E59C18A1F}" type="slidenum">
              <a:rPr lang="en-US"/>
              <a:pPr>
                <a:defRPr/>
              </a:pPr>
              <a:t>‹#›</a:t>
            </a:fld>
            <a:endParaRPr lang="en-US"/>
          </a:p>
        </p:txBody>
      </p:sp>
    </p:spTree>
    <p:extLst>
      <p:ext uri="{BB962C8B-B14F-4D97-AF65-F5344CB8AC3E}">
        <p14:creationId xmlns:p14="http://schemas.microsoft.com/office/powerpoint/2010/main" val="3819613859"/>
      </p:ext>
    </p:extLst>
  </p:cSld>
  <p:clrMapOvr>
    <a:masterClrMapping/>
  </p:clrMapOvr>
  <p:transition xmlns:p14="http://schemas.microsoft.com/office/powerpoint/2010/main" spd="slow">
    <p:dissolv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35CC8E1D-D388-CB4D-BEEF-B9448ADBF874}" type="slidenum">
              <a:rPr lang="en-US"/>
              <a:pPr>
                <a:defRPr/>
              </a:pPr>
              <a:t>‹#›</a:t>
            </a:fld>
            <a:endParaRPr lang="en-US"/>
          </a:p>
        </p:txBody>
      </p:sp>
    </p:spTree>
    <p:extLst>
      <p:ext uri="{BB962C8B-B14F-4D97-AF65-F5344CB8AC3E}">
        <p14:creationId xmlns:p14="http://schemas.microsoft.com/office/powerpoint/2010/main" val="760110229"/>
      </p:ext>
    </p:extLst>
  </p:cSld>
  <p:clrMapOvr>
    <a:masterClrMapping/>
  </p:clrMapOvr>
  <p:transition xmlns:p14="http://schemas.microsoft.com/office/powerpoint/2010/main" spd="slow">
    <p:dissolv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DF2AA2B3-2A49-1C4E-9261-BBDB151FF5BD}" type="slidenum">
              <a:rPr lang="en-US"/>
              <a:pPr>
                <a:defRPr/>
              </a:pPr>
              <a:t>‹#›</a:t>
            </a:fld>
            <a:endParaRPr lang="en-US"/>
          </a:p>
        </p:txBody>
      </p:sp>
    </p:spTree>
    <p:extLst>
      <p:ext uri="{BB962C8B-B14F-4D97-AF65-F5344CB8AC3E}">
        <p14:creationId xmlns:p14="http://schemas.microsoft.com/office/powerpoint/2010/main" val="3143354074"/>
      </p:ext>
    </p:extLst>
  </p:cSld>
  <p:clrMapOvr>
    <a:masterClrMapping/>
  </p:clrMapOvr>
  <p:transition xmlns:p14="http://schemas.microsoft.com/office/powerpoint/2010/main" spd="slow">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86602653"/>
      </p:ext>
    </p:extLst>
  </p:cSld>
  <p:clrMapOvr>
    <a:masterClrMapping/>
  </p:clrMapOvr>
  <p:transition xmlns:p14="http://schemas.microsoft.com/office/powerpoint/2010/main" spd="med">
    <p:zoom dir="in"/>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D3638B46-B9D9-7A45-9E95-91FF60C8A6D2}" type="slidenum">
              <a:rPr lang="en-US"/>
              <a:pPr>
                <a:defRPr/>
              </a:pPr>
              <a:t>‹#›</a:t>
            </a:fld>
            <a:endParaRPr lang="en-US"/>
          </a:p>
        </p:txBody>
      </p:sp>
    </p:spTree>
    <p:extLst>
      <p:ext uri="{BB962C8B-B14F-4D97-AF65-F5344CB8AC3E}">
        <p14:creationId xmlns:p14="http://schemas.microsoft.com/office/powerpoint/2010/main" val="3232398096"/>
      </p:ext>
    </p:extLst>
  </p:cSld>
  <p:clrMapOvr>
    <a:masterClrMapping/>
  </p:clrMapOvr>
  <p:transition xmlns:p14="http://schemas.microsoft.com/office/powerpoint/2010/main" spd="slow">
    <p:dissolv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B425CA2A-5C3D-DB43-BFAB-18E849EEBDEA}" type="slidenum">
              <a:rPr lang="en-US"/>
              <a:pPr>
                <a:defRPr/>
              </a:pPr>
              <a:t>‹#›</a:t>
            </a:fld>
            <a:endParaRPr lang="en-US"/>
          </a:p>
        </p:txBody>
      </p:sp>
    </p:spTree>
    <p:extLst>
      <p:ext uri="{BB962C8B-B14F-4D97-AF65-F5344CB8AC3E}">
        <p14:creationId xmlns:p14="http://schemas.microsoft.com/office/powerpoint/2010/main" val="828496720"/>
      </p:ext>
    </p:extLst>
  </p:cSld>
  <p:clrMapOvr>
    <a:masterClrMapping/>
  </p:clrMapOvr>
  <p:transition xmlns:p14="http://schemas.microsoft.com/office/powerpoint/2010/main" spd="slow">
    <p:dissolv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3B51A127-C3B0-6F40-BB4C-698D1C14AC5B}" type="slidenum">
              <a:rPr lang="en-US"/>
              <a:pPr>
                <a:defRPr/>
              </a:pPr>
              <a:t>‹#›</a:t>
            </a:fld>
            <a:endParaRPr lang="en-US"/>
          </a:p>
        </p:txBody>
      </p:sp>
    </p:spTree>
    <p:extLst>
      <p:ext uri="{BB962C8B-B14F-4D97-AF65-F5344CB8AC3E}">
        <p14:creationId xmlns:p14="http://schemas.microsoft.com/office/powerpoint/2010/main" val="1481035399"/>
      </p:ext>
    </p:extLst>
  </p:cSld>
  <p:clrMapOvr>
    <a:masterClrMapping/>
  </p:clrMapOvr>
  <p:transition xmlns:p14="http://schemas.microsoft.com/office/powerpoint/2010/main" spd="slow">
    <p:dissolv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B5D0FA90-4561-B64E-8ECA-751EA47DED69}" type="slidenum">
              <a:rPr lang="en-US"/>
              <a:pPr>
                <a:defRPr/>
              </a:pPr>
              <a:t>‹#›</a:t>
            </a:fld>
            <a:endParaRPr lang="en-US"/>
          </a:p>
        </p:txBody>
      </p:sp>
    </p:spTree>
    <p:extLst>
      <p:ext uri="{BB962C8B-B14F-4D97-AF65-F5344CB8AC3E}">
        <p14:creationId xmlns:p14="http://schemas.microsoft.com/office/powerpoint/2010/main" val="2425411322"/>
      </p:ext>
    </p:extLst>
  </p:cSld>
  <p:clrMapOvr>
    <a:masterClrMapping/>
  </p:clrMapOvr>
  <p:transition xmlns:p14="http://schemas.microsoft.com/office/powerpoint/2010/main" spd="slow">
    <p:dissolv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67289BA1-3CAF-E64C-90A6-AE4A1AD3C995}" type="slidenum">
              <a:rPr lang="en-US"/>
              <a:pPr>
                <a:defRPr/>
              </a:pPr>
              <a:t>‹#›</a:t>
            </a:fld>
            <a:endParaRPr lang="en-US"/>
          </a:p>
        </p:txBody>
      </p:sp>
    </p:spTree>
    <p:extLst>
      <p:ext uri="{BB962C8B-B14F-4D97-AF65-F5344CB8AC3E}">
        <p14:creationId xmlns:p14="http://schemas.microsoft.com/office/powerpoint/2010/main" val="477765940"/>
      </p:ext>
    </p:extLst>
  </p:cSld>
  <p:clrMapOvr>
    <a:masterClrMapping/>
  </p:clrMapOvr>
  <p:transition xmlns:p14="http://schemas.microsoft.com/office/powerpoint/2010/main" spd="slow">
    <p:dissolv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B93F2475-AD78-7147-BB26-7B2AFCD27C53}" type="slidenum">
              <a:rPr lang="en-US"/>
              <a:pPr>
                <a:defRPr/>
              </a:pPr>
              <a:t>‹#›</a:t>
            </a:fld>
            <a:endParaRPr lang="en-US"/>
          </a:p>
        </p:txBody>
      </p:sp>
    </p:spTree>
    <p:extLst>
      <p:ext uri="{BB962C8B-B14F-4D97-AF65-F5344CB8AC3E}">
        <p14:creationId xmlns:p14="http://schemas.microsoft.com/office/powerpoint/2010/main" val="1019101047"/>
      </p:ext>
    </p:extLst>
  </p:cSld>
  <p:clrMapOvr>
    <a:masterClrMapping/>
  </p:clrMapOvr>
  <p:transition xmlns:p14="http://schemas.microsoft.com/office/powerpoint/2010/main" spd="slow">
    <p:dissolv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8" name="Freeform 6"/>
            <p:cNvSpPr>
              <a:spLocks/>
            </p:cNvSpPr>
            <p:nvPr/>
          </p:nvSpPr>
          <p:spPr bwMode="hidden">
            <a:xfrm>
              <a:off x="4038" y="3577"/>
              <a:ext cx="1720" cy="65"/>
            </a:xfrm>
            <a:custGeom>
              <a:avLst/>
              <a:gdLst>
                <a:gd name="T0" fmla="*/ 1678 w 1722"/>
                <a:gd name="T1" fmla="*/ 44 h 66"/>
                <a:gd name="T2" fmla="*/ 1678 w 1722"/>
                <a:gd name="T3" fmla="*/ 38 h 66"/>
                <a:gd name="T4" fmla="*/ 0 w 1722"/>
                <a:gd name="T5" fmla="*/ 0 h 66"/>
                <a:gd name="T6" fmla="*/ 0 w 1722"/>
                <a:gd name="T7" fmla="*/ 33 h 66"/>
                <a:gd name="T8" fmla="*/ 1678 w 1722"/>
                <a:gd name="T9" fmla="*/ 44 h 66"/>
                <a:gd name="T10" fmla="*/ 1678 w 1722"/>
                <a:gd name="T11" fmla="*/ 4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10" name="Freeform 8"/>
            <p:cNvSpPr>
              <a:spLocks/>
            </p:cNvSpPr>
            <p:nvPr/>
          </p:nvSpPr>
          <p:spPr bwMode="hidden">
            <a:xfrm>
              <a:off x="4784" y="3702"/>
              <a:ext cx="974" cy="101"/>
            </a:xfrm>
            <a:custGeom>
              <a:avLst/>
              <a:gdLst>
                <a:gd name="T0" fmla="*/ 953 w 975"/>
                <a:gd name="T1" fmla="*/ 48 h 101"/>
                <a:gd name="T2" fmla="*/ 953 w 975"/>
                <a:gd name="T3" fmla="*/ 0 h 101"/>
                <a:gd name="T4" fmla="*/ 0 w 975"/>
                <a:gd name="T5" fmla="*/ 24 h 101"/>
                <a:gd name="T6" fmla="*/ 0 w 975"/>
                <a:gd name="T7" fmla="*/ 101 h 101"/>
                <a:gd name="T8" fmla="*/ 953 w 975"/>
                <a:gd name="T9" fmla="*/ 48 h 101"/>
                <a:gd name="T10" fmla="*/ 95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11" name="Freeform 9"/>
            <p:cNvSpPr>
              <a:spLocks/>
            </p:cNvSpPr>
            <p:nvPr/>
          </p:nvSpPr>
          <p:spPr bwMode="hidden">
            <a:xfrm>
              <a:off x="3619" y="3815"/>
              <a:ext cx="2139" cy="198"/>
            </a:xfrm>
            <a:custGeom>
              <a:avLst/>
              <a:gdLst>
                <a:gd name="T0" fmla="*/ 2097 w 2141"/>
                <a:gd name="T1" fmla="*/ 0 h 198"/>
                <a:gd name="T2" fmla="*/ 0 w 2141"/>
                <a:gd name="T3" fmla="*/ 156 h 198"/>
                <a:gd name="T4" fmla="*/ 0 w 2141"/>
                <a:gd name="T5" fmla="*/ 198 h 198"/>
                <a:gd name="T6" fmla="*/ 2097 w 2141"/>
                <a:gd name="T7" fmla="*/ 0 h 198"/>
                <a:gd name="T8" fmla="*/ 209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3" name="Freeform 11"/>
            <p:cNvSpPr>
              <a:spLocks/>
            </p:cNvSpPr>
            <p:nvPr/>
          </p:nvSpPr>
          <p:spPr bwMode="hidden">
            <a:xfrm>
              <a:off x="2097" y="4043"/>
              <a:ext cx="2514" cy="276"/>
            </a:xfrm>
            <a:custGeom>
              <a:avLst/>
              <a:gdLst>
                <a:gd name="T0" fmla="*/ 2116 w 2517"/>
                <a:gd name="T1" fmla="*/ 276 h 276"/>
                <a:gd name="T2" fmla="*/ 2451 w 2517"/>
                <a:gd name="T3" fmla="*/ 204 h 276"/>
                <a:gd name="T4" fmla="*/ 2194 w 2517"/>
                <a:gd name="T5" fmla="*/ 0 h 276"/>
                <a:gd name="T6" fmla="*/ 0 w 2517"/>
                <a:gd name="T7" fmla="*/ 276 h 276"/>
                <a:gd name="T8" fmla="*/ 2116 w 2517"/>
                <a:gd name="T9" fmla="*/ 276 h 276"/>
                <a:gd name="T10" fmla="*/ 211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5" name="Freeform 13"/>
            <p:cNvSpPr>
              <a:spLocks/>
            </p:cNvSpPr>
            <p:nvPr/>
          </p:nvSpPr>
          <p:spPr bwMode="hidden">
            <a:xfrm>
              <a:off x="5030" y="3151"/>
              <a:ext cx="728" cy="240"/>
            </a:xfrm>
            <a:custGeom>
              <a:avLst/>
              <a:gdLst>
                <a:gd name="T0" fmla="*/ 707 w 729"/>
                <a:gd name="T1" fmla="*/ 240 h 240"/>
                <a:gd name="T2" fmla="*/ 0 w 729"/>
                <a:gd name="T3" fmla="*/ 0 h 240"/>
                <a:gd name="T4" fmla="*/ 0 w 729"/>
                <a:gd name="T5" fmla="*/ 6 h 240"/>
                <a:gd name="T6" fmla="*/ 707 w 729"/>
                <a:gd name="T7" fmla="*/ 240 h 240"/>
                <a:gd name="T8" fmla="*/ 70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7" name="Freeform 15"/>
            <p:cNvSpPr>
              <a:spLocks/>
            </p:cNvSpPr>
            <p:nvPr/>
          </p:nvSpPr>
          <p:spPr bwMode="hidden">
            <a:xfrm>
              <a:off x="5030" y="3049"/>
              <a:ext cx="728" cy="318"/>
            </a:xfrm>
            <a:custGeom>
              <a:avLst/>
              <a:gdLst>
                <a:gd name="T0" fmla="*/ 707 w 729"/>
                <a:gd name="T1" fmla="*/ 318 h 318"/>
                <a:gd name="T2" fmla="*/ 707 w 729"/>
                <a:gd name="T3" fmla="*/ 312 h 318"/>
                <a:gd name="T4" fmla="*/ 0 w 729"/>
                <a:gd name="T5" fmla="*/ 0 h 318"/>
                <a:gd name="T6" fmla="*/ 0 w 729"/>
                <a:gd name="T7" fmla="*/ 54 h 318"/>
                <a:gd name="T8" fmla="*/ 707 w 729"/>
                <a:gd name="T9" fmla="*/ 318 h 318"/>
                <a:gd name="T10" fmla="*/ 70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BONES" charset="0"/>
              </a:defRPr>
            </a:lvl1pPr>
          </a:lstStyle>
          <a:p>
            <a:pPr>
              <a:defRPr/>
            </a:pPr>
            <a:fld id="{C006C526-7226-CA41-AE04-EBC80BB56CB8}" type="slidenum">
              <a:rPr lang="en-US"/>
              <a:pPr>
                <a:defRPr/>
              </a:pPr>
              <a:t>‹#›</a:t>
            </a:fld>
            <a:endParaRPr lang="en-US"/>
          </a:p>
        </p:txBody>
      </p:sp>
    </p:spTree>
    <p:extLst>
      <p:ext uri="{BB962C8B-B14F-4D97-AF65-F5344CB8AC3E}">
        <p14:creationId xmlns:p14="http://schemas.microsoft.com/office/powerpoint/2010/main" val="216630565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BONES" charset="0"/>
              </a:defRPr>
            </a:lvl1pPr>
          </a:lstStyle>
          <a:p>
            <a:pPr>
              <a:defRPr/>
            </a:pPr>
            <a:fld id="{9D7960DB-4892-3344-9983-D78DBF8CE0B3}" type="slidenum">
              <a:rPr lang="en-US"/>
              <a:pPr>
                <a:defRPr/>
              </a:pPr>
              <a:t>‹#›</a:t>
            </a:fld>
            <a:endParaRPr lang="en-US"/>
          </a:p>
        </p:txBody>
      </p:sp>
    </p:spTree>
    <p:extLst>
      <p:ext uri="{BB962C8B-B14F-4D97-AF65-F5344CB8AC3E}">
        <p14:creationId xmlns:p14="http://schemas.microsoft.com/office/powerpoint/2010/main" val="193288389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BONES" charset="0"/>
              </a:defRPr>
            </a:lvl1pPr>
          </a:lstStyle>
          <a:p>
            <a:pPr>
              <a:defRPr/>
            </a:pPr>
            <a:fld id="{05E4530B-2638-2746-B67C-7D09329D00D6}" type="slidenum">
              <a:rPr lang="en-US"/>
              <a:pPr>
                <a:defRPr/>
              </a:pPr>
              <a:t>‹#›</a:t>
            </a:fld>
            <a:endParaRPr lang="en-US"/>
          </a:p>
        </p:txBody>
      </p:sp>
    </p:spTree>
    <p:extLst>
      <p:ext uri="{BB962C8B-B14F-4D97-AF65-F5344CB8AC3E}">
        <p14:creationId xmlns:p14="http://schemas.microsoft.com/office/powerpoint/2010/main" val="101256967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BONES" charset="0"/>
              </a:defRPr>
            </a:lvl1pPr>
          </a:lstStyle>
          <a:p>
            <a:pPr>
              <a:defRPr/>
            </a:pPr>
            <a:fld id="{277476CF-1BD3-0740-94C1-48970E8DBE49}" type="slidenum">
              <a:rPr lang="en-US"/>
              <a:pPr>
                <a:defRPr/>
              </a:pPr>
              <a:t>‹#›</a:t>
            </a:fld>
            <a:endParaRPr lang="en-US"/>
          </a:p>
        </p:txBody>
      </p:sp>
    </p:spTree>
    <p:extLst>
      <p:ext uri="{BB962C8B-B14F-4D97-AF65-F5344CB8AC3E}">
        <p14:creationId xmlns:p14="http://schemas.microsoft.com/office/powerpoint/2010/main" val="16999238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16693109"/>
      </p:ext>
    </p:extLst>
  </p:cSld>
  <p:clrMapOvr>
    <a:masterClrMapping/>
  </p:clrMapOvr>
  <p:transition xmlns:p14="http://schemas.microsoft.com/office/powerpoint/2010/main" spd="med">
    <p:zoom dir="in"/>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p:txBody>
          <a:bodyPr/>
          <a:lstStyle>
            <a:lvl1pPr>
              <a:defRPr/>
            </a:lvl1pPr>
          </a:lstStyle>
          <a:p>
            <a:pPr>
              <a:defRPr/>
            </a:pPr>
            <a:endParaRPr lang="en-US"/>
          </a:p>
        </p:txBody>
      </p:sp>
      <p:sp>
        <p:nvSpPr>
          <p:cNvPr id="8" name="Rectangle 45"/>
          <p:cNvSpPr>
            <a:spLocks noGrp="1" noChangeArrowheads="1"/>
          </p:cNvSpPr>
          <p:nvPr>
            <p:ph type="ftr" sz="quarter" idx="11"/>
          </p:nvPr>
        </p:nvSpPr>
        <p:spPr/>
        <p:txBody>
          <a:bodyPr/>
          <a:lstStyle>
            <a:lvl1pPr>
              <a:defRPr/>
            </a:lvl1pPr>
          </a:lstStyle>
          <a:p>
            <a:pPr>
              <a:defRPr/>
            </a:pPr>
            <a:endParaRPr lang="en-US"/>
          </a:p>
        </p:txBody>
      </p:sp>
      <p:sp>
        <p:nvSpPr>
          <p:cNvPr id="9" name="Rectangle 46"/>
          <p:cNvSpPr>
            <a:spLocks noGrp="1" noChangeArrowheads="1"/>
          </p:cNvSpPr>
          <p:nvPr>
            <p:ph type="sldNum" sz="quarter" idx="12"/>
          </p:nvPr>
        </p:nvSpPr>
        <p:spPr/>
        <p:txBody>
          <a:bodyPr/>
          <a:lstStyle>
            <a:lvl1pPr>
              <a:defRPr>
                <a:latin typeface="BONES" charset="0"/>
              </a:defRPr>
            </a:lvl1pPr>
          </a:lstStyle>
          <a:p>
            <a:pPr>
              <a:defRPr/>
            </a:pPr>
            <a:fld id="{BCC9ABE5-97E8-4847-9E03-E32A3556E596}" type="slidenum">
              <a:rPr lang="en-US"/>
              <a:pPr>
                <a:defRPr/>
              </a:pPr>
              <a:t>‹#›</a:t>
            </a:fld>
            <a:endParaRPr lang="en-US"/>
          </a:p>
        </p:txBody>
      </p:sp>
    </p:spTree>
    <p:extLst>
      <p:ext uri="{BB962C8B-B14F-4D97-AF65-F5344CB8AC3E}">
        <p14:creationId xmlns:p14="http://schemas.microsoft.com/office/powerpoint/2010/main" val="276559206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BONES" charset="0"/>
              </a:defRPr>
            </a:lvl1pPr>
          </a:lstStyle>
          <a:p>
            <a:pPr>
              <a:defRPr/>
            </a:pPr>
            <a:fld id="{D6DCED3E-FAE0-1E42-80FC-0C05373D169B}" type="slidenum">
              <a:rPr lang="en-US"/>
              <a:pPr>
                <a:defRPr/>
              </a:pPr>
              <a:t>‹#›</a:t>
            </a:fld>
            <a:endParaRPr lang="en-US"/>
          </a:p>
        </p:txBody>
      </p:sp>
    </p:spTree>
    <p:extLst>
      <p:ext uri="{BB962C8B-B14F-4D97-AF65-F5344CB8AC3E}">
        <p14:creationId xmlns:p14="http://schemas.microsoft.com/office/powerpoint/2010/main" val="205900192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vl1pPr>
          </a:lstStyle>
          <a:p>
            <a:pPr>
              <a:defRPr/>
            </a:pPr>
            <a:endParaRPr lang="en-US"/>
          </a:p>
        </p:txBody>
      </p:sp>
      <p:sp>
        <p:nvSpPr>
          <p:cNvPr id="3" name="Rectangle 45"/>
          <p:cNvSpPr>
            <a:spLocks noGrp="1" noChangeArrowheads="1"/>
          </p:cNvSpPr>
          <p:nvPr>
            <p:ph type="ftr" sz="quarter" idx="11"/>
          </p:nvPr>
        </p:nvSpPr>
        <p:spPr/>
        <p:txBody>
          <a:bodyPr/>
          <a:lstStyle>
            <a:lvl1pPr>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atin typeface="BONES" charset="0"/>
              </a:defRPr>
            </a:lvl1pPr>
          </a:lstStyle>
          <a:p>
            <a:pPr>
              <a:defRPr/>
            </a:pPr>
            <a:fld id="{1E2EC4BE-CD93-0349-8C95-82E2F898A1BC}" type="slidenum">
              <a:rPr lang="en-US"/>
              <a:pPr>
                <a:defRPr/>
              </a:pPr>
              <a:t>‹#›</a:t>
            </a:fld>
            <a:endParaRPr lang="en-US"/>
          </a:p>
        </p:txBody>
      </p:sp>
    </p:spTree>
    <p:extLst>
      <p:ext uri="{BB962C8B-B14F-4D97-AF65-F5344CB8AC3E}">
        <p14:creationId xmlns:p14="http://schemas.microsoft.com/office/powerpoint/2010/main" val="101087610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BONES" charset="0"/>
              </a:defRPr>
            </a:lvl1pPr>
          </a:lstStyle>
          <a:p>
            <a:pPr>
              <a:defRPr/>
            </a:pPr>
            <a:fld id="{A9D72527-FB6C-224B-8FE7-50940ECC909A}" type="slidenum">
              <a:rPr lang="en-US"/>
              <a:pPr>
                <a:defRPr/>
              </a:pPr>
              <a:t>‹#›</a:t>
            </a:fld>
            <a:endParaRPr lang="en-US"/>
          </a:p>
        </p:txBody>
      </p:sp>
    </p:spTree>
    <p:extLst>
      <p:ext uri="{BB962C8B-B14F-4D97-AF65-F5344CB8AC3E}">
        <p14:creationId xmlns:p14="http://schemas.microsoft.com/office/powerpoint/2010/main" val="240766315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BONES" charset="0"/>
              </a:defRPr>
            </a:lvl1pPr>
          </a:lstStyle>
          <a:p>
            <a:pPr>
              <a:defRPr/>
            </a:pPr>
            <a:fld id="{A2091FAA-6F80-5142-A20F-9DF8AC38CE03}" type="slidenum">
              <a:rPr lang="en-US"/>
              <a:pPr>
                <a:defRPr/>
              </a:pPr>
              <a:t>‹#›</a:t>
            </a:fld>
            <a:endParaRPr lang="en-US"/>
          </a:p>
        </p:txBody>
      </p:sp>
    </p:spTree>
    <p:extLst>
      <p:ext uri="{BB962C8B-B14F-4D97-AF65-F5344CB8AC3E}">
        <p14:creationId xmlns:p14="http://schemas.microsoft.com/office/powerpoint/2010/main" val="421058058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BONES" charset="0"/>
              </a:defRPr>
            </a:lvl1pPr>
          </a:lstStyle>
          <a:p>
            <a:pPr>
              <a:defRPr/>
            </a:pPr>
            <a:fld id="{BC90F66F-394D-4A49-9E5D-91E95151E2AD}" type="slidenum">
              <a:rPr lang="en-US"/>
              <a:pPr>
                <a:defRPr/>
              </a:pPr>
              <a:t>‹#›</a:t>
            </a:fld>
            <a:endParaRPr lang="en-US"/>
          </a:p>
        </p:txBody>
      </p:sp>
    </p:spTree>
    <p:extLst>
      <p:ext uri="{BB962C8B-B14F-4D97-AF65-F5344CB8AC3E}">
        <p14:creationId xmlns:p14="http://schemas.microsoft.com/office/powerpoint/2010/main" val="183482201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BONES" charset="0"/>
              </a:defRPr>
            </a:lvl1pPr>
          </a:lstStyle>
          <a:p>
            <a:pPr>
              <a:defRPr/>
            </a:pPr>
            <a:fld id="{EA9E1372-6B56-C640-8385-6B3A6BCC5639}" type="slidenum">
              <a:rPr lang="en-US"/>
              <a:pPr>
                <a:defRPr/>
              </a:pPr>
              <a:t>‹#›</a:t>
            </a:fld>
            <a:endParaRPr lang="en-US"/>
          </a:p>
        </p:txBody>
      </p:sp>
    </p:spTree>
    <p:extLst>
      <p:ext uri="{BB962C8B-B14F-4D97-AF65-F5344CB8AC3E}">
        <p14:creationId xmlns:p14="http://schemas.microsoft.com/office/powerpoint/2010/main" val="9234914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smtClean="0"/>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BONES" charset="0"/>
              </a:defRPr>
            </a:lvl1pPr>
          </a:lstStyle>
          <a:p>
            <a:pPr>
              <a:defRPr/>
            </a:pPr>
            <a:fld id="{30304993-8630-8544-9871-FA015E9C9DF0}" type="slidenum">
              <a:rPr lang="en-US"/>
              <a:pPr>
                <a:defRPr/>
              </a:pPr>
              <a:t>‹#›</a:t>
            </a:fld>
            <a:endParaRPr lang="en-US"/>
          </a:p>
        </p:txBody>
      </p:sp>
    </p:spTree>
    <p:extLst>
      <p:ext uri="{BB962C8B-B14F-4D97-AF65-F5344CB8AC3E}">
        <p14:creationId xmlns:p14="http://schemas.microsoft.com/office/powerpoint/2010/main" val="96982449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09C8A1-9A0F-7F4C-8843-3B8409B874F9}" type="slidenum">
              <a:rPr lang="en-US"/>
              <a:pPr>
                <a:defRPr/>
              </a:pPr>
              <a:t>‹#›</a:t>
            </a:fld>
            <a:endParaRPr lang="en-US"/>
          </a:p>
        </p:txBody>
      </p:sp>
    </p:spTree>
    <p:extLst>
      <p:ext uri="{BB962C8B-B14F-4D97-AF65-F5344CB8AC3E}">
        <p14:creationId xmlns:p14="http://schemas.microsoft.com/office/powerpoint/2010/main" val="248773815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A3BCC8-F580-0345-92F2-450128BFE7AD}" type="slidenum">
              <a:rPr lang="en-US"/>
              <a:pPr>
                <a:defRPr/>
              </a:pPr>
              <a:t>‹#›</a:t>
            </a:fld>
            <a:endParaRPr lang="en-US"/>
          </a:p>
        </p:txBody>
      </p:sp>
    </p:spTree>
    <p:extLst>
      <p:ext uri="{BB962C8B-B14F-4D97-AF65-F5344CB8AC3E}">
        <p14:creationId xmlns:p14="http://schemas.microsoft.com/office/powerpoint/2010/main" val="12101402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a:lvl1pPr>
          </a:lstStyle>
          <a:p>
            <a:fld id="{D225B5D2-441C-7747-9A95-8CED7AC190A7}" type="datetime1">
              <a:rPr lang="en-US"/>
              <a:pPr/>
              <a:t>11/9/15</a:t>
            </a:fld>
            <a:endParaRPr lang="en-US"/>
          </a:p>
        </p:txBody>
      </p:sp>
      <p:sp>
        <p:nvSpPr>
          <p:cNvPr id="5" name="Footer Placeholder 4"/>
          <p:cNvSpPr>
            <a:spLocks noGrp="1"/>
          </p:cNvSpPr>
          <p:nvPr>
            <p:ph type="ftr" sz="quarter" idx="11"/>
          </p:nvPr>
        </p:nvSpPr>
        <p:spPr/>
        <p:txBody>
          <a:bodyPr/>
          <a:lstStyle>
            <a:lvl1pPr eaLnBrk="0" hangingPunct="0">
              <a:defRPr>
                <a:ea typeface="ＭＳ Ｐゴシック" pitchFamily="-105" charset="-128"/>
                <a:cs typeface="ＭＳ Ｐゴシック" pitchFamily="-105"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fld id="{FCD80A7D-02F4-2140-853E-6A1D1DDF20E6}" type="slidenum">
              <a:rPr lang="en-US"/>
              <a:pPr/>
              <a:t>‹#›</a:t>
            </a:fld>
            <a:endParaRPr lang="en-US"/>
          </a:p>
        </p:txBody>
      </p:sp>
    </p:spTree>
    <p:extLst>
      <p:ext uri="{BB962C8B-B14F-4D97-AF65-F5344CB8AC3E}">
        <p14:creationId xmlns:p14="http://schemas.microsoft.com/office/powerpoint/2010/main" val="65811172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4081C6-1B6C-3240-8EBA-566ACB7EAE7D}" type="slidenum">
              <a:rPr lang="en-US"/>
              <a:pPr>
                <a:defRPr/>
              </a:pPr>
              <a:t>‹#›</a:t>
            </a:fld>
            <a:endParaRPr lang="en-US"/>
          </a:p>
        </p:txBody>
      </p:sp>
    </p:spTree>
    <p:extLst>
      <p:ext uri="{BB962C8B-B14F-4D97-AF65-F5344CB8AC3E}">
        <p14:creationId xmlns:p14="http://schemas.microsoft.com/office/powerpoint/2010/main" val="151035400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6A6978-2A4F-2C45-87EB-D4A1C2A7C2E1}" type="slidenum">
              <a:rPr lang="en-US"/>
              <a:pPr>
                <a:defRPr/>
              </a:pPr>
              <a:t>‹#›</a:t>
            </a:fld>
            <a:endParaRPr lang="en-US"/>
          </a:p>
        </p:txBody>
      </p:sp>
    </p:spTree>
    <p:extLst>
      <p:ext uri="{BB962C8B-B14F-4D97-AF65-F5344CB8AC3E}">
        <p14:creationId xmlns:p14="http://schemas.microsoft.com/office/powerpoint/2010/main" val="4409664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04CF629-8208-D74D-8CB4-28C92108F3DB}" type="slidenum">
              <a:rPr lang="en-US"/>
              <a:pPr>
                <a:defRPr/>
              </a:pPr>
              <a:t>‹#›</a:t>
            </a:fld>
            <a:endParaRPr lang="en-US"/>
          </a:p>
        </p:txBody>
      </p:sp>
    </p:spTree>
    <p:extLst>
      <p:ext uri="{BB962C8B-B14F-4D97-AF65-F5344CB8AC3E}">
        <p14:creationId xmlns:p14="http://schemas.microsoft.com/office/powerpoint/2010/main" val="326347565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004E7B2-176B-FF4F-AD38-A57B44A35932}" type="slidenum">
              <a:rPr lang="en-US"/>
              <a:pPr>
                <a:defRPr/>
              </a:pPr>
              <a:t>‹#›</a:t>
            </a:fld>
            <a:endParaRPr lang="en-US"/>
          </a:p>
        </p:txBody>
      </p:sp>
    </p:spTree>
    <p:extLst>
      <p:ext uri="{BB962C8B-B14F-4D97-AF65-F5344CB8AC3E}">
        <p14:creationId xmlns:p14="http://schemas.microsoft.com/office/powerpoint/2010/main" val="398159670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A781396-A502-8641-B899-4C2D73C343FD}" type="slidenum">
              <a:rPr lang="en-US"/>
              <a:pPr>
                <a:defRPr/>
              </a:pPr>
              <a:t>‹#›</a:t>
            </a:fld>
            <a:endParaRPr lang="en-US"/>
          </a:p>
        </p:txBody>
      </p:sp>
    </p:spTree>
    <p:extLst>
      <p:ext uri="{BB962C8B-B14F-4D97-AF65-F5344CB8AC3E}">
        <p14:creationId xmlns:p14="http://schemas.microsoft.com/office/powerpoint/2010/main" val="415296027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5FC96B-56AB-9D40-B306-5562EF83D3ED}" type="slidenum">
              <a:rPr lang="en-US"/>
              <a:pPr>
                <a:defRPr/>
              </a:pPr>
              <a:t>‹#›</a:t>
            </a:fld>
            <a:endParaRPr lang="en-US"/>
          </a:p>
        </p:txBody>
      </p:sp>
    </p:spTree>
    <p:extLst>
      <p:ext uri="{BB962C8B-B14F-4D97-AF65-F5344CB8AC3E}">
        <p14:creationId xmlns:p14="http://schemas.microsoft.com/office/powerpoint/2010/main" val="368434803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EF49C9-CEC3-2D40-B6D2-8F3D6293BEEA}" type="slidenum">
              <a:rPr lang="en-US"/>
              <a:pPr>
                <a:defRPr/>
              </a:pPr>
              <a:t>‹#›</a:t>
            </a:fld>
            <a:endParaRPr lang="en-US"/>
          </a:p>
        </p:txBody>
      </p:sp>
    </p:spTree>
    <p:extLst>
      <p:ext uri="{BB962C8B-B14F-4D97-AF65-F5344CB8AC3E}">
        <p14:creationId xmlns:p14="http://schemas.microsoft.com/office/powerpoint/2010/main" val="285338185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9FDDDE-0DBE-CE46-B02A-5BC7008183C5}" type="slidenum">
              <a:rPr lang="en-US"/>
              <a:pPr>
                <a:defRPr/>
              </a:pPr>
              <a:t>‹#›</a:t>
            </a:fld>
            <a:endParaRPr lang="en-US"/>
          </a:p>
        </p:txBody>
      </p:sp>
    </p:spTree>
    <p:extLst>
      <p:ext uri="{BB962C8B-B14F-4D97-AF65-F5344CB8AC3E}">
        <p14:creationId xmlns:p14="http://schemas.microsoft.com/office/powerpoint/2010/main" val="155830279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23B364-8FB7-9341-B06E-BAD299DB6871}" type="slidenum">
              <a:rPr lang="en-US"/>
              <a:pPr>
                <a:defRPr/>
              </a:pPr>
              <a:t>‹#›</a:t>
            </a:fld>
            <a:endParaRPr lang="en-US"/>
          </a:p>
        </p:txBody>
      </p:sp>
    </p:spTree>
    <p:extLst>
      <p:ext uri="{BB962C8B-B14F-4D97-AF65-F5344CB8AC3E}">
        <p14:creationId xmlns:p14="http://schemas.microsoft.com/office/powerpoint/2010/main" val="277920988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340DBF5-9A83-4240-ACC0-BAFA7F2A566E}" type="slidenum">
              <a:rPr lang="en-US"/>
              <a:pPr>
                <a:defRPr/>
              </a:pPr>
              <a:t>‹#›</a:t>
            </a:fld>
            <a:endParaRPr lang="en-US"/>
          </a:p>
        </p:txBody>
      </p:sp>
    </p:spTree>
    <p:extLst>
      <p:ext uri="{BB962C8B-B14F-4D97-AF65-F5344CB8AC3E}">
        <p14:creationId xmlns:p14="http://schemas.microsoft.com/office/powerpoint/2010/main" val="13031984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4E69F234-521D-4C44-9870-AFE73FC1ECB0}" type="slidenum">
              <a:rPr lang="en-US"/>
              <a:pPr>
                <a:defRPr/>
              </a:pPr>
              <a:t>‹#›</a:t>
            </a:fld>
            <a:endParaRPr lang="en-US"/>
          </a:p>
        </p:txBody>
      </p:sp>
    </p:spTree>
    <p:extLst>
      <p:ext uri="{BB962C8B-B14F-4D97-AF65-F5344CB8AC3E}">
        <p14:creationId xmlns:p14="http://schemas.microsoft.com/office/powerpoint/2010/main" val="110652722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atin typeface="Arial"/>
              </a:defRPr>
            </a:lvl1pPr>
          </a:lstStyle>
          <a:p>
            <a:pPr>
              <a:defRPr/>
            </a:pPr>
            <a:fld id="{0B5C14C7-23F0-2841-8113-5C34FE39AB18}" type="slidenum">
              <a:rPr lang="en-US"/>
              <a:pPr>
                <a:defRPr/>
              </a:pPr>
              <a:t>‹#›</a:t>
            </a:fld>
            <a:endParaRPr lang="en-US"/>
          </a:p>
        </p:txBody>
      </p:sp>
    </p:spTree>
    <p:extLst>
      <p:ext uri="{BB962C8B-B14F-4D97-AF65-F5344CB8AC3E}">
        <p14:creationId xmlns:p14="http://schemas.microsoft.com/office/powerpoint/2010/main" val="77656464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DEBF1620-4161-7D4D-A992-86B753346D44}" type="slidenum">
              <a:rPr lang="en-US"/>
              <a:pPr>
                <a:defRPr/>
              </a:pPr>
              <a:t>‹#›</a:t>
            </a:fld>
            <a:endParaRPr lang="en-US"/>
          </a:p>
        </p:txBody>
      </p:sp>
    </p:spTree>
    <p:extLst>
      <p:ext uri="{BB962C8B-B14F-4D97-AF65-F5344CB8AC3E}">
        <p14:creationId xmlns:p14="http://schemas.microsoft.com/office/powerpoint/2010/main" val="363970289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4BEFD983-E8BE-1940-B149-D148B846C173}" type="slidenum">
              <a:rPr lang="en-US"/>
              <a:pPr>
                <a:defRPr/>
              </a:pPr>
              <a:t>‹#›</a:t>
            </a:fld>
            <a:endParaRPr lang="en-US"/>
          </a:p>
        </p:txBody>
      </p:sp>
    </p:spTree>
    <p:extLst>
      <p:ext uri="{BB962C8B-B14F-4D97-AF65-F5344CB8AC3E}">
        <p14:creationId xmlns:p14="http://schemas.microsoft.com/office/powerpoint/2010/main" val="135867041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3903D7C9-C0B0-EB48-AF95-6819FCBA14C3}" type="slidenum">
              <a:rPr lang="en-US"/>
              <a:pPr>
                <a:defRPr/>
              </a:pPr>
              <a:t>‹#›</a:t>
            </a:fld>
            <a:endParaRPr lang="en-US"/>
          </a:p>
        </p:txBody>
      </p:sp>
    </p:spTree>
    <p:extLst>
      <p:ext uri="{BB962C8B-B14F-4D97-AF65-F5344CB8AC3E}">
        <p14:creationId xmlns:p14="http://schemas.microsoft.com/office/powerpoint/2010/main" val="390721668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atin typeface="Arial"/>
              </a:defRPr>
            </a:lvl1pPr>
          </a:lstStyle>
          <a:p>
            <a:pPr>
              <a:defRPr/>
            </a:pPr>
            <a:fld id="{CD04E434-537D-8D49-812F-48420456EE74}" type="slidenum">
              <a:rPr lang="en-US"/>
              <a:pPr>
                <a:defRPr/>
              </a:pPr>
              <a:t>‹#›</a:t>
            </a:fld>
            <a:endParaRPr lang="en-US"/>
          </a:p>
        </p:txBody>
      </p:sp>
    </p:spTree>
    <p:extLst>
      <p:ext uri="{BB962C8B-B14F-4D97-AF65-F5344CB8AC3E}">
        <p14:creationId xmlns:p14="http://schemas.microsoft.com/office/powerpoint/2010/main" val="238176244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atin typeface="Arial"/>
              </a:defRPr>
            </a:lvl1pPr>
          </a:lstStyle>
          <a:p>
            <a:pPr>
              <a:defRPr/>
            </a:pPr>
            <a:fld id="{94B52E35-3CFC-8048-9348-C8E1ADA9C8E9}" type="slidenum">
              <a:rPr lang="en-US"/>
              <a:pPr>
                <a:defRPr/>
              </a:pPr>
              <a:t>‹#›</a:t>
            </a:fld>
            <a:endParaRPr lang="en-US"/>
          </a:p>
        </p:txBody>
      </p:sp>
    </p:spTree>
    <p:extLst>
      <p:ext uri="{BB962C8B-B14F-4D97-AF65-F5344CB8AC3E}">
        <p14:creationId xmlns:p14="http://schemas.microsoft.com/office/powerpoint/2010/main" val="407775108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atin typeface="Arial"/>
              </a:defRPr>
            </a:lvl1pPr>
          </a:lstStyle>
          <a:p>
            <a:pPr>
              <a:defRPr/>
            </a:pPr>
            <a:fld id="{1971E619-60FA-D74C-93E5-E6AA4F339BEF}" type="slidenum">
              <a:rPr lang="en-US"/>
              <a:pPr>
                <a:defRPr/>
              </a:pPr>
              <a:t>‹#›</a:t>
            </a:fld>
            <a:endParaRPr lang="en-US"/>
          </a:p>
        </p:txBody>
      </p:sp>
    </p:spTree>
    <p:extLst>
      <p:ext uri="{BB962C8B-B14F-4D97-AF65-F5344CB8AC3E}">
        <p14:creationId xmlns:p14="http://schemas.microsoft.com/office/powerpoint/2010/main" val="31202686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428CF40C-AD6A-E04F-BDA1-CCBDCFD55FB3}" type="slidenum">
              <a:rPr lang="en-US"/>
              <a:pPr>
                <a:defRPr/>
              </a:pPr>
              <a:t>‹#›</a:t>
            </a:fld>
            <a:endParaRPr lang="en-US"/>
          </a:p>
        </p:txBody>
      </p:sp>
    </p:spTree>
    <p:extLst>
      <p:ext uri="{BB962C8B-B14F-4D97-AF65-F5344CB8AC3E}">
        <p14:creationId xmlns:p14="http://schemas.microsoft.com/office/powerpoint/2010/main" val="232702203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C40FCDDE-AB2D-AB4C-83A2-ED43EF2D1060}" type="slidenum">
              <a:rPr lang="en-US"/>
              <a:pPr>
                <a:defRPr/>
              </a:pPr>
              <a:t>‹#›</a:t>
            </a:fld>
            <a:endParaRPr lang="en-US"/>
          </a:p>
        </p:txBody>
      </p:sp>
    </p:spTree>
    <p:extLst>
      <p:ext uri="{BB962C8B-B14F-4D97-AF65-F5344CB8AC3E}">
        <p14:creationId xmlns:p14="http://schemas.microsoft.com/office/powerpoint/2010/main" val="206228367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A1A4886B-BEB8-E946-B22E-10DA7B40C8CB}" type="slidenum">
              <a:rPr lang="en-US"/>
              <a:pPr>
                <a:defRPr/>
              </a:pPr>
              <a:t>‹#›</a:t>
            </a:fld>
            <a:endParaRPr lang="en-US"/>
          </a:p>
        </p:txBody>
      </p:sp>
    </p:spTree>
    <p:extLst>
      <p:ext uri="{BB962C8B-B14F-4D97-AF65-F5344CB8AC3E}">
        <p14:creationId xmlns:p14="http://schemas.microsoft.com/office/powerpoint/2010/main" val="31089847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lgn="ct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AA939047-0214-5443-BABE-006FB71AB685}" type="slidenum">
              <a:rPr lang="en-US"/>
              <a:pPr>
                <a:defRPr/>
              </a:pPr>
              <a:t>‹#›</a:t>
            </a:fld>
            <a:endParaRPr lang="en-US"/>
          </a:p>
        </p:txBody>
      </p:sp>
    </p:spTree>
    <p:extLst>
      <p:ext uri="{BB962C8B-B14F-4D97-AF65-F5344CB8AC3E}">
        <p14:creationId xmlns:p14="http://schemas.microsoft.com/office/powerpoint/2010/main" val="347749494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164F1042-601D-C44F-9A3C-3FD04BF0D50B}" type="slidenum">
              <a:rPr lang="en-US"/>
              <a:pPr>
                <a:defRPr/>
              </a:pPr>
              <a:t>‹#›</a:t>
            </a:fld>
            <a:endParaRPr lang="en-US"/>
          </a:p>
        </p:txBody>
      </p:sp>
    </p:spTree>
    <p:extLst>
      <p:ext uri="{BB962C8B-B14F-4D97-AF65-F5344CB8AC3E}">
        <p14:creationId xmlns:p14="http://schemas.microsoft.com/office/powerpoint/2010/main" val="15722443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30725"/>
          </a:xfrm>
        </p:spPr>
        <p:txBody>
          <a:bodyPr/>
          <a:lstStyle/>
          <a:p>
            <a:pPr lvl="0"/>
            <a:endParaRPr lang="en-US" noProof="0" smtClean="0"/>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0BBA7257-C5F9-4444-B259-F132F1E6BCAE}" type="slidenum">
              <a:rPr lang="en-US"/>
              <a:pPr>
                <a:defRPr/>
              </a:pPr>
              <a:t>‹#›</a:t>
            </a:fld>
            <a:endParaRPr lang="en-US"/>
          </a:p>
        </p:txBody>
      </p:sp>
    </p:spTree>
    <p:extLst>
      <p:ext uri="{BB962C8B-B14F-4D97-AF65-F5344CB8AC3E}">
        <p14:creationId xmlns:p14="http://schemas.microsoft.com/office/powerpoint/2010/main" val="331767057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5B5249"/>
              </a:solidFill>
              <a:latin typeface="Times New Roman" charset="0"/>
            </a:endParaRPr>
          </a:p>
        </p:txBody>
      </p:sp>
      <p:pic>
        <p:nvPicPr>
          <p:cNvPr id="5" name="Picture 3" descr="ANABNR2"/>
          <p:cNvPicPr>
            <a:picLocks noChangeAspect="1" noChangeArrowheads="1"/>
          </p:cNvPicPr>
          <p:nvPr/>
        </p:nvPicPr>
        <p:blipFill>
          <a:blip r:embed="rId2">
            <a:extLst>
              <a:ext uri="{28A0092B-C50C-407E-A947-70E740481C1C}">
                <a14:useLocalDpi xmlns:a14="http://schemas.microsoft.com/office/drawing/2010/main" val="0"/>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5B5249"/>
              </a:solidFill>
              <a:latin typeface="Times New Roman" charset="0"/>
            </a:endParaRPr>
          </a:p>
        </p:txBody>
      </p:sp>
      <p:sp>
        <p:nvSpPr>
          <p:cNvPr id="1513477"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1513478" name="Rectangle 6"/>
          <p:cNvSpPr>
            <a:spLocks noGrp="1" noChangeArrowheads="1"/>
          </p:cNvSpPr>
          <p:nvPr>
            <p:ph type="subTitle" idx="1"/>
          </p:nvPr>
        </p:nvSpPr>
        <p:spPr>
          <a:xfrm>
            <a:off x="2038350" y="4351338"/>
            <a:ext cx="6400800" cy="1371600"/>
          </a:xfrm>
        </p:spPr>
        <p:txBody>
          <a:bodyPr/>
          <a:lstStyle>
            <a:lvl1pPr marL="0" indent="0">
              <a:buFont typeface="Wingdings" pitchFamily="-105"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30B4561C-E221-6C44-9088-5D8612F7E6AB}" type="slidenum">
              <a:rPr lang="en-US"/>
              <a:pPr>
                <a:defRPr/>
              </a:pPr>
              <a:t>‹#›</a:t>
            </a:fld>
            <a:endParaRPr lang="en-US"/>
          </a:p>
        </p:txBody>
      </p:sp>
    </p:spTree>
    <p:extLst>
      <p:ext uri="{BB962C8B-B14F-4D97-AF65-F5344CB8AC3E}">
        <p14:creationId xmlns:p14="http://schemas.microsoft.com/office/powerpoint/2010/main" val="252195509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EB403086-C069-5241-995E-0CDDBCA2D4F5}" type="slidenum">
              <a:rPr lang="en-US"/>
              <a:pPr>
                <a:defRPr/>
              </a:pPr>
              <a:t>‹#›</a:t>
            </a:fld>
            <a:endParaRPr lang="en-US" sz="1400"/>
          </a:p>
        </p:txBody>
      </p:sp>
    </p:spTree>
    <p:extLst>
      <p:ext uri="{BB962C8B-B14F-4D97-AF65-F5344CB8AC3E}">
        <p14:creationId xmlns:p14="http://schemas.microsoft.com/office/powerpoint/2010/main" val="181315216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76BF8D2E-3D35-B14C-9A21-B27688F2EF10}" type="slidenum">
              <a:rPr lang="en-US"/>
              <a:pPr>
                <a:defRPr/>
              </a:pPr>
              <a:t>‹#›</a:t>
            </a:fld>
            <a:endParaRPr lang="en-US" sz="1400"/>
          </a:p>
        </p:txBody>
      </p:sp>
    </p:spTree>
    <p:extLst>
      <p:ext uri="{BB962C8B-B14F-4D97-AF65-F5344CB8AC3E}">
        <p14:creationId xmlns:p14="http://schemas.microsoft.com/office/powerpoint/2010/main" val="415571539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57082AA3-88FE-6744-9FDD-0C055FC892AF}" type="slidenum">
              <a:rPr lang="en-US"/>
              <a:pPr>
                <a:defRPr/>
              </a:pPr>
              <a:t>‹#›</a:t>
            </a:fld>
            <a:endParaRPr lang="en-US" sz="1400"/>
          </a:p>
        </p:txBody>
      </p:sp>
    </p:spTree>
    <p:extLst>
      <p:ext uri="{BB962C8B-B14F-4D97-AF65-F5344CB8AC3E}">
        <p14:creationId xmlns:p14="http://schemas.microsoft.com/office/powerpoint/2010/main" val="283316983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CFCC4DA8-3BDF-6448-89A7-10AF037C3810}" type="slidenum">
              <a:rPr lang="en-US"/>
              <a:pPr>
                <a:defRPr/>
              </a:pPr>
              <a:t>‹#›</a:t>
            </a:fld>
            <a:endParaRPr lang="en-US" sz="1400"/>
          </a:p>
        </p:txBody>
      </p:sp>
    </p:spTree>
    <p:extLst>
      <p:ext uri="{BB962C8B-B14F-4D97-AF65-F5344CB8AC3E}">
        <p14:creationId xmlns:p14="http://schemas.microsoft.com/office/powerpoint/2010/main" val="228310950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51ABC05E-6C1E-B241-B805-6A0046610318}" type="slidenum">
              <a:rPr lang="en-US"/>
              <a:pPr>
                <a:defRPr/>
              </a:pPr>
              <a:t>‹#›</a:t>
            </a:fld>
            <a:endParaRPr lang="en-US" sz="1400"/>
          </a:p>
        </p:txBody>
      </p:sp>
    </p:spTree>
    <p:extLst>
      <p:ext uri="{BB962C8B-B14F-4D97-AF65-F5344CB8AC3E}">
        <p14:creationId xmlns:p14="http://schemas.microsoft.com/office/powerpoint/2010/main" val="291089248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EAA33811-1891-734E-8271-C4C2603D461B}" type="slidenum">
              <a:rPr lang="en-US"/>
              <a:pPr>
                <a:defRPr/>
              </a:pPr>
              <a:t>‹#›</a:t>
            </a:fld>
            <a:endParaRPr lang="en-US" sz="1400"/>
          </a:p>
        </p:txBody>
      </p:sp>
    </p:spTree>
    <p:extLst>
      <p:ext uri="{BB962C8B-B14F-4D97-AF65-F5344CB8AC3E}">
        <p14:creationId xmlns:p14="http://schemas.microsoft.com/office/powerpoint/2010/main" val="81000262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4D6D5E06-8A0D-8643-B142-0C8A426BAE50}" type="slidenum">
              <a:rPr lang="en-US"/>
              <a:pPr>
                <a:defRPr/>
              </a:pPr>
              <a:t>‹#›</a:t>
            </a:fld>
            <a:endParaRPr lang="en-US" sz="1400"/>
          </a:p>
        </p:txBody>
      </p:sp>
    </p:spTree>
    <p:extLst>
      <p:ext uri="{BB962C8B-B14F-4D97-AF65-F5344CB8AC3E}">
        <p14:creationId xmlns:p14="http://schemas.microsoft.com/office/powerpoint/2010/main" val="35936459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C3E98A42-5AC5-8C45-AC75-0BD6BAE84EC9}" type="slidenum">
              <a:rPr lang="en-US"/>
              <a:pPr>
                <a:defRPr/>
              </a:pPr>
              <a:t>‹#›</a:t>
            </a:fld>
            <a:endParaRPr lang="en-US"/>
          </a:p>
        </p:txBody>
      </p:sp>
    </p:spTree>
    <p:extLst>
      <p:ext uri="{BB962C8B-B14F-4D97-AF65-F5344CB8AC3E}">
        <p14:creationId xmlns:p14="http://schemas.microsoft.com/office/powerpoint/2010/main" val="356896538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E116AC06-C404-084B-AC3B-BABCA9DD7B9D}" type="slidenum">
              <a:rPr lang="en-US"/>
              <a:pPr>
                <a:defRPr/>
              </a:pPr>
              <a:t>‹#›</a:t>
            </a:fld>
            <a:endParaRPr lang="en-US" sz="1400"/>
          </a:p>
        </p:txBody>
      </p:sp>
    </p:spTree>
    <p:extLst>
      <p:ext uri="{BB962C8B-B14F-4D97-AF65-F5344CB8AC3E}">
        <p14:creationId xmlns:p14="http://schemas.microsoft.com/office/powerpoint/2010/main" val="286513399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1AEC9F54-8641-BE4F-9F7B-2E1D6BCFC446}" type="slidenum">
              <a:rPr lang="en-US"/>
              <a:pPr>
                <a:defRPr/>
              </a:pPr>
              <a:t>‹#›</a:t>
            </a:fld>
            <a:endParaRPr lang="en-US" sz="1400"/>
          </a:p>
        </p:txBody>
      </p:sp>
    </p:spTree>
    <p:extLst>
      <p:ext uri="{BB962C8B-B14F-4D97-AF65-F5344CB8AC3E}">
        <p14:creationId xmlns:p14="http://schemas.microsoft.com/office/powerpoint/2010/main" val="398035030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79DA993A-7E13-4643-8C12-543D051BB609}" type="slidenum">
              <a:rPr lang="en-US"/>
              <a:pPr>
                <a:defRPr/>
              </a:pPr>
              <a:t>‹#›</a:t>
            </a:fld>
            <a:endParaRPr lang="en-US" sz="1400"/>
          </a:p>
        </p:txBody>
      </p:sp>
    </p:spTree>
    <p:extLst>
      <p:ext uri="{BB962C8B-B14F-4D97-AF65-F5344CB8AC3E}">
        <p14:creationId xmlns:p14="http://schemas.microsoft.com/office/powerpoint/2010/main" val="205923920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BONES" pitchFamily="-105"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BONES" pitchFamily="-105"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BONES" pitchFamily="-105"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BONES" pitchFamily="-105" charset="0"/>
                </a:endParaRPr>
              </a:p>
            </p:txBody>
          </p:sp>
        </p:grpSp>
      </p:grpSp>
      <p:sp>
        <p:nvSpPr>
          <p:cNvPr id="56119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611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4B467F3A-26AB-E347-A854-8B20CDF0ACB7}" type="slidenum">
              <a:rPr lang="en-US"/>
              <a:pPr>
                <a:defRPr/>
              </a:pPr>
              <a:t>‹#›</a:t>
            </a:fld>
            <a:endParaRPr lang="en-US"/>
          </a:p>
        </p:txBody>
      </p:sp>
    </p:spTree>
    <p:extLst>
      <p:ext uri="{BB962C8B-B14F-4D97-AF65-F5344CB8AC3E}">
        <p14:creationId xmlns:p14="http://schemas.microsoft.com/office/powerpoint/2010/main" val="210230364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8075EE70-24C2-CF41-92B8-C4A3979C5B34}" type="slidenum">
              <a:rPr lang="en-US"/>
              <a:pPr>
                <a:defRPr/>
              </a:pPr>
              <a:t>‹#›</a:t>
            </a:fld>
            <a:endParaRPr lang="en-US"/>
          </a:p>
        </p:txBody>
      </p:sp>
    </p:spTree>
    <p:extLst>
      <p:ext uri="{BB962C8B-B14F-4D97-AF65-F5344CB8AC3E}">
        <p14:creationId xmlns:p14="http://schemas.microsoft.com/office/powerpoint/2010/main" val="343579516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A28801F3-69C9-8845-BC49-41B07EC9F55A}" type="slidenum">
              <a:rPr lang="en-US"/>
              <a:pPr>
                <a:defRPr/>
              </a:pPr>
              <a:t>‹#›</a:t>
            </a:fld>
            <a:endParaRPr lang="en-US"/>
          </a:p>
        </p:txBody>
      </p:sp>
    </p:spTree>
    <p:extLst>
      <p:ext uri="{BB962C8B-B14F-4D97-AF65-F5344CB8AC3E}">
        <p14:creationId xmlns:p14="http://schemas.microsoft.com/office/powerpoint/2010/main" val="23573851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137701ED-8FC8-F044-A56E-FD6B88E8DF3F}" type="slidenum">
              <a:rPr lang="en-US"/>
              <a:pPr>
                <a:defRPr/>
              </a:pPr>
              <a:t>‹#›</a:t>
            </a:fld>
            <a:endParaRPr lang="en-US"/>
          </a:p>
        </p:txBody>
      </p:sp>
    </p:spTree>
    <p:extLst>
      <p:ext uri="{BB962C8B-B14F-4D97-AF65-F5344CB8AC3E}">
        <p14:creationId xmlns:p14="http://schemas.microsoft.com/office/powerpoint/2010/main" val="188856100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AFDDC049-2326-894F-90D2-BF2EBD435C5D}" type="slidenum">
              <a:rPr lang="en-US"/>
              <a:pPr>
                <a:defRPr/>
              </a:pPr>
              <a:t>‹#›</a:t>
            </a:fld>
            <a:endParaRPr lang="en-US"/>
          </a:p>
        </p:txBody>
      </p:sp>
    </p:spTree>
    <p:extLst>
      <p:ext uri="{BB962C8B-B14F-4D97-AF65-F5344CB8AC3E}">
        <p14:creationId xmlns:p14="http://schemas.microsoft.com/office/powerpoint/2010/main" val="365990680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738DBBEA-74DA-A749-83BF-1EE83E5FA373}" type="slidenum">
              <a:rPr lang="en-US"/>
              <a:pPr>
                <a:defRPr/>
              </a:pPr>
              <a:t>‹#›</a:t>
            </a:fld>
            <a:endParaRPr lang="en-US"/>
          </a:p>
        </p:txBody>
      </p:sp>
    </p:spTree>
    <p:extLst>
      <p:ext uri="{BB962C8B-B14F-4D97-AF65-F5344CB8AC3E}">
        <p14:creationId xmlns:p14="http://schemas.microsoft.com/office/powerpoint/2010/main" val="141799922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096581AB-FBAC-6B4E-BF68-B2D741DD4391}" type="slidenum">
              <a:rPr lang="en-US"/>
              <a:pPr>
                <a:defRPr/>
              </a:pPr>
              <a:t>‹#›</a:t>
            </a:fld>
            <a:endParaRPr lang="en-US"/>
          </a:p>
        </p:txBody>
      </p:sp>
    </p:spTree>
    <p:extLst>
      <p:ext uri="{BB962C8B-B14F-4D97-AF65-F5344CB8AC3E}">
        <p14:creationId xmlns:p14="http://schemas.microsoft.com/office/powerpoint/2010/main" val="2395316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eaLnBrk="1" hangingPunct="1"/>
              <a:endParaRPr lang="en-US" smtClean="0">
                <a:solidFill>
                  <a:srgbClr val="FFFFFF"/>
                </a:solidFill>
                <a:latin typeface="Times New Roman" charset="0"/>
                <a:ea typeface="Osaka" charset="0"/>
                <a:cs typeface="Osaka"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mtClean="0">
                <a:solidFill>
                  <a:srgbClr val="FFFFFF"/>
                </a:solidFill>
                <a:latin typeface="Times New Roman" charset="0"/>
                <a:ea typeface="Osaka" charset="0"/>
                <a:cs typeface="Osaka"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en-US" smtClean="0">
                <a:solidFill>
                  <a:srgbClr val="FFFFFF"/>
                </a:solidFill>
                <a:latin typeface="Times New Roman" charset="0"/>
              </a:endParaRPr>
            </a:p>
          </p:txBody>
        </p:sp>
      </p:grpSp>
      <p:sp>
        <p:nvSpPr>
          <p:cNvPr id="411654"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411655" name="Rectangle 7"/>
          <p:cNvSpPr>
            <a:spLocks noGrp="1" noChangeArrowheads="1"/>
          </p:cNvSpPr>
          <p:nvPr>
            <p:ph type="subTitle" idx="1"/>
          </p:nvPr>
        </p:nvSpPr>
        <p:spPr>
          <a:xfrm>
            <a:off x="1371600" y="3733800"/>
            <a:ext cx="6400800" cy="1873250"/>
          </a:xfrm>
        </p:spPr>
        <p:txBody>
          <a:bodyPr/>
          <a:lstStyle>
            <a:lvl1pPr marL="0" indent="0" algn="ctr">
              <a:buFont typeface="Wingdings" pitchFamily="-112" charset="2"/>
              <a:buNone/>
              <a:defRPr sz="3000"/>
            </a:lvl1pPr>
          </a:lstStyle>
          <a:p>
            <a:r>
              <a:rPr lang="en-US"/>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p:spPr>
        <p:txBody>
          <a:bodyPr/>
          <a:lstStyle>
            <a:lvl1pPr algn="l">
              <a:defRPr/>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p:spPr>
        <p:txBody>
          <a:bodyPr/>
          <a:lstStyle>
            <a:lvl1pPr>
              <a:defRPr smtClean="0">
                <a:ea typeface="ＭＳ Ｐゴシック" charset="0"/>
                <a:cs typeface="ＭＳ Ｐゴシック" charset="0"/>
              </a:defRPr>
            </a:lvl1pPr>
          </a:lstStyle>
          <a:p>
            <a:pPr>
              <a:defRPr/>
            </a:pPr>
            <a:fld id="{8078CEC7-60BA-5E4D-8FC1-C7F67A8F6C63}" type="slidenum">
              <a:rPr lang="en-US"/>
              <a:pPr>
                <a:defRPr/>
              </a:pPr>
              <a:t>‹#›</a:t>
            </a:fld>
            <a:endParaRPr lang="en-US"/>
          </a:p>
        </p:txBody>
      </p:sp>
    </p:spTree>
    <p:extLst>
      <p:ext uri="{BB962C8B-B14F-4D97-AF65-F5344CB8AC3E}">
        <p14:creationId xmlns:p14="http://schemas.microsoft.com/office/powerpoint/2010/main" val="158981160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368374B-5CC4-2043-9760-07B8EE4E9712}" type="slidenum">
              <a:rPr lang="en-US"/>
              <a:pPr>
                <a:defRPr/>
              </a:pPr>
              <a:t>‹#›</a:t>
            </a:fld>
            <a:endParaRPr lang="en-US"/>
          </a:p>
        </p:txBody>
      </p:sp>
    </p:spTree>
    <p:extLst>
      <p:ext uri="{BB962C8B-B14F-4D97-AF65-F5344CB8AC3E}">
        <p14:creationId xmlns:p14="http://schemas.microsoft.com/office/powerpoint/2010/main" val="26525116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CA586B3A-705E-F54C-A68C-4B05A57D549F}" type="slidenum">
              <a:rPr lang="en-US"/>
              <a:pPr>
                <a:defRPr/>
              </a:pPr>
              <a:t>‹#›</a:t>
            </a:fld>
            <a:endParaRPr lang="en-US"/>
          </a:p>
        </p:txBody>
      </p:sp>
    </p:spTree>
    <p:extLst>
      <p:ext uri="{BB962C8B-B14F-4D97-AF65-F5344CB8AC3E}">
        <p14:creationId xmlns:p14="http://schemas.microsoft.com/office/powerpoint/2010/main" val="422672864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03876C79-7942-1046-8CC1-86E315DCD650}" type="slidenum">
              <a:rPr lang="en-US"/>
              <a:pPr>
                <a:defRPr/>
              </a:pPr>
              <a:t>‹#›</a:t>
            </a:fld>
            <a:endParaRPr lang="en-US"/>
          </a:p>
        </p:txBody>
      </p:sp>
    </p:spTree>
    <p:extLst>
      <p:ext uri="{BB962C8B-B14F-4D97-AF65-F5344CB8AC3E}">
        <p14:creationId xmlns:p14="http://schemas.microsoft.com/office/powerpoint/2010/main" val="417426979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1C1D16E0-E3F7-2549-897A-CAAF388AA773}" type="slidenum">
              <a:rPr lang="en-US"/>
              <a:pPr>
                <a:defRPr/>
              </a:pPr>
              <a:t>‹#›</a:t>
            </a:fld>
            <a:endParaRPr lang="en-US"/>
          </a:p>
        </p:txBody>
      </p:sp>
    </p:spTree>
    <p:extLst>
      <p:ext uri="{BB962C8B-B14F-4D97-AF65-F5344CB8AC3E}">
        <p14:creationId xmlns:p14="http://schemas.microsoft.com/office/powerpoint/2010/main" val="147398865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smtClean="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737102E8-8AB1-7144-8369-3B051D359156}" type="slidenum">
              <a:rPr lang="en-US"/>
              <a:pPr>
                <a:defRPr/>
              </a:pPr>
              <a:t>‹#›</a:t>
            </a:fld>
            <a:endParaRPr lang="en-US"/>
          </a:p>
        </p:txBody>
      </p:sp>
    </p:spTree>
    <p:extLst>
      <p:ext uri="{BB962C8B-B14F-4D97-AF65-F5344CB8AC3E}">
        <p14:creationId xmlns:p14="http://schemas.microsoft.com/office/powerpoint/2010/main" val="357672787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smtClean="0"/>
              <a:t>Click to edit Master title style</a:t>
            </a:r>
            <a:endParaRPr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a:solidFill>
                  <a:srgbClr val="FFFFFF"/>
                </a:solidFill>
                <a:ea typeface="ＭＳ Ｐゴシック" charset="0"/>
                <a:cs typeface="ＭＳ Ｐゴシック" charset="0"/>
              </a:defRPr>
            </a:lvl1pPr>
          </a:lstStyle>
          <a:p>
            <a:pPr>
              <a:defRPr/>
            </a:pPr>
            <a:fld id="{6C7A6E9B-2AE1-4384-B62E-85DE6B68614A}" type="datetimeFigureOut">
              <a:rPr lang="en-NZ"/>
              <a:pPr>
                <a:defRPr/>
              </a:pPr>
              <a:t>11/9/15</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a:solidFill>
                  <a:srgbClr val="EBDDC3"/>
                </a:solidFill>
                <a:ea typeface="ＭＳ Ｐゴシック" charset="0"/>
                <a:cs typeface="ＭＳ Ｐゴシック" charset="0"/>
              </a:defRPr>
            </a:lvl1pPr>
          </a:lstStyle>
          <a:p>
            <a:pPr>
              <a:defRPr/>
            </a:pPr>
            <a:fld id="{61542705-C7D3-1F4F-A914-EF89A426973F}" type="slidenum">
              <a:rPr lang="en-NZ"/>
              <a:pPr>
                <a:defRPr/>
              </a:pPr>
              <a:t>‹#›</a:t>
            </a:fld>
            <a:endParaRPr lang="en-NZ"/>
          </a:p>
        </p:txBody>
      </p:sp>
    </p:spTree>
    <p:extLst>
      <p:ext uri="{BB962C8B-B14F-4D97-AF65-F5344CB8AC3E}">
        <p14:creationId xmlns:p14="http://schemas.microsoft.com/office/powerpoint/2010/main" val="234409358"/>
      </p:ext>
    </p:extLst>
  </p:cSld>
  <p:clrMapOvr>
    <a:overrideClrMapping bg1="dk1" tx1="lt1" bg2="dk2" tx2="lt2" accent1="accent1" accent2="accent2" accent3="accent3" accent4="accent4" accent5="accent5" accent6="accent6" hlink="hlink" folHlink="folHlink"/>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11/9/15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solidFill>
                  <a:srgbClr val="FFFFFF"/>
                </a:solidFill>
                <a:ea typeface="ＭＳ Ｐゴシック" charset="0"/>
                <a:cs typeface="ＭＳ Ｐゴシック" charset="0"/>
              </a:defRPr>
            </a:lvl1pPr>
          </a:lstStyle>
          <a:p>
            <a:pPr>
              <a:defRPr/>
            </a:pPr>
            <a:fld id="{6C7C376F-20E2-B34D-8A9D-E6AF416512B4}" type="slidenum">
              <a:rPr lang="en-NZ"/>
              <a:pPr>
                <a:defRPr/>
              </a:pPr>
              <a:t>‹#›</a:t>
            </a:fld>
            <a:endParaRPr lang="en-NZ"/>
          </a:p>
        </p:txBody>
      </p:sp>
    </p:spTree>
    <p:extLst>
      <p:ext uri="{BB962C8B-B14F-4D97-AF65-F5344CB8AC3E}">
        <p14:creationId xmlns:p14="http://schemas.microsoft.com/office/powerpoint/2010/main" val="219730219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smtClean="0"/>
              <a:t>Click to edit Master title style</a:t>
            </a:r>
            <a:endParaRPr lang="en-US"/>
          </a:p>
        </p:txBody>
      </p:sp>
      <p:sp>
        <p:nvSpPr>
          <p:cNvPr id="7" name="Date Placeholder 1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11/9/15</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a:solidFill>
                  <a:srgbClr val="FFFFFF"/>
                </a:solidFill>
                <a:ea typeface="ＭＳ Ｐゴシック" charset="0"/>
                <a:cs typeface="ＭＳ Ｐゴシック" charset="0"/>
              </a:defRPr>
            </a:lvl1pPr>
          </a:lstStyle>
          <a:p>
            <a:pPr>
              <a:defRPr/>
            </a:pPr>
            <a:fld id="{043E5CAE-6056-BA47-9E07-A7D5B7E3CB23}"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679730896"/>
      </p:ext>
    </p:extLst>
  </p:cSld>
  <p:clrMapOvr>
    <a:overrideClrMapping bg1="lt1" tx1="dk1" bg2="lt2" tx2="dk2" accent1="accent1" accent2="accent2" accent3="accent3" accent4="accent4" accent5="accent5" accent6="accent6" hlink="hlink" folHlink="folHlink"/>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844901"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7"/>
          <p:cNvSpPr>
            <a:spLocks noGrp="1"/>
          </p:cNvSpPr>
          <p:nvPr>
            <p:ph type="dt" sz="half" idx="10"/>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11/9/15</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65CEF2FB-D837-3A44-BCB2-14C6B3344DA5}"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98578153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609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800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11/9/15</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464AA0E6-6752-C640-B122-360D59524F0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9448582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defRPr/>
            </a:lvl1pPr>
          </a:lstStyle>
          <a:p>
            <a:pPr>
              <a:defRPr/>
            </a:pPr>
            <a:endParaRPr lang="en-US"/>
          </a:p>
        </p:txBody>
      </p:sp>
      <p:sp>
        <p:nvSpPr>
          <p:cNvPr id="5" name="Rectangle 9"/>
          <p:cNvSpPr>
            <a:spLocks noGrp="1" noChangeArrowheads="1"/>
          </p:cNvSpPr>
          <p:nvPr>
            <p:ph type="ftr" sz="quarter" idx="11"/>
          </p:nvPr>
        </p:nvSpPr>
        <p:spPr/>
        <p:txBody>
          <a:bodyPr/>
          <a:lstStyle>
            <a:lvl1pPr algn="l">
              <a:defRPr/>
            </a:lvl1pPr>
          </a:lstStyle>
          <a:p>
            <a:pPr>
              <a:defRPr/>
            </a:pPr>
            <a:endParaRPr lang="en-US"/>
          </a:p>
        </p:txBody>
      </p:sp>
      <p:sp>
        <p:nvSpPr>
          <p:cNvPr id="6" name="Rectangle 10"/>
          <p:cNvSpPr>
            <a:spLocks noGrp="1" noChangeArrowheads="1"/>
          </p:cNvSpPr>
          <p:nvPr>
            <p:ph type="sldNum" sz="quarter" idx="12"/>
          </p:nvPr>
        </p:nvSpPr>
        <p:spPr/>
        <p:txBody>
          <a:bodyPr/>
          <a:lstStyle>
            <a:lvl1pPr>
              <a:defRPr smtClean="0">
                <a:ea typeface="ＭＳ Ｐゴシック" charset="0"/>
                <a:cs typeface="ＭＳ Ｐゴシック" charset="0"/>
              </a:defRPr>
            </a:lvl1pPr>
          </a:lstStyle>
          <a:p>
            <a:pPr>
              <a:defRPr/>
            </a:pPr>
            <a:fld id="{59E6DAAB-F1D5-3045-BFCA-57004420C116}" type="slidenum">
              <a:rPr lang="en-US"/>
              <a:pPr>
                <a:defRPr/>
              </a:pPr>
              <a:t>‹#›</a:t>
            </a:fld>
            <a:endParaRPr lang="en-US"/>
          </a:p>
        </p:txBody>
      </p:sp>
    </p:spTree>
    <p:extLst>
      <p:ext uri="{BB962C8B-B14F-4D97-AF65-F5344CB8AC3E}">
        <p14:creationId xmlns:p14="http://schemas.microsoft.com/office/powerpoint/2010/main" val="408813080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11/9/15</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a:solidFill>
                  <a:srgbClr val="FFFFFF"/>
                </a:solidFill>
                <a:ea typeface="ＭＳ Ｐゴシック" charset="0"/>
                <a:cs typeface="ＭＳ Ｐゴシック" charset="0"/>
              </a:defRPr>
            </a:lvl1pPr>
          </a:lstStyle>
          <a:p>
            <a:pPr>
              <a:defRPr/>
            </a:pPr>
            <a:fld id="{00CB8317-B709-0045-9702-865ED2A775E4}" type="slidenum">
              <a:rPr lang="en-NZ"/>
              <a:pPr>
                <a:defRPr/>
              </a:pPr>
              <a:t>‹#›</a:t>
            </a:fld>
            <a:endParaRPr lang="en-NZ"/>
          </a:p>
        </p:txBody>
      </p:sp>
    </p:spTree>
    <p:extLst>
      <p:ext uri="{BB962C8B-B14F-4D97-AF65-F5344CB8AC3E}">
        <p14:creationId xmlns:p14="http://schemas.microsoft.com/office/powerpoint/2010/main" val="230993714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11/9/15</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a:solidFill>
                  <a:srgbClr val="775F55"/>
                </a:solidFill>
                <a:ea typeface="ＭＳ Ｐゴシック" charset="0"/>
                <a:cs typeface="ＭＳ Ｐゴシック" charset="0"/>
              </a:defRPr>
            </a:lvl1pPr>
          </a:lstStyle>
          <a:p>
            <a:pPr>
              <a:defRPr/>
            </a:pPr>
            <a:fld id="{96D2E583-10E9-1842-AFF0-E5BE168B1D58}" type="slidenum">
              <a:rPr lang="en-NZ"/>
              <a:pPr>
                <a:defRPr/>
              </a:pPr>
              <a:t>‹#›</a:t>
            </a:fld>
            <a:endParaRPr lang="en-NZ"/>
          </a:p>
        </p:txBody>
      </p:sp>
    </p:spTree>
    <p:extLst>
      <p:ext uri="{BB962C8B-B14F-4D97-AF65-F5344CB8AC3E}">
        <p14:creationId xmlns:p14="http://schemas.microsoft.com/office/powerpoint/2010/main" val="110253131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smtClean="0"/>
              <a:t>Click to edit Master title style</a:t>
            </a:r>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11/9/15</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a:solidFill>
                  <a:srgbClr val="FFFFFF"/>
                </a:solidFill>
                <a:ea typeface="ＭＳ Ｐゴシック" charset="0"/>
                <a:cs typeface="ＭＳ Ｐゴシック" charset="0"/>
              </a:defRPr>
            </a:lvl1pPr>
          </a:lstStyle>
          <a:p>
            <a:pPr>
              <a:defRPr/>
            </a:pPr>
            <a:fld id="{DC808BC0-2D95-0F4F-AB37-5240BE7D2425}" type="slidenum">
              <a:rPr lang="en-NZ"/>
              <a:pPr>
                <a:defRPr/>
              </a:pPr>
              <a:t>‹#›</a:t>
            </a:fld>
            <a:endParaRPr lang="en-NZ"/>
          </a:p>
        </p:txBody>
      </p:sp>
    </p:spTree>
    <p:extLst>
      <p:ext uri="{BB962C8B-B14F-4D97-AF65-F5344CB8AC3E}">
        <p14:creationId xmlns:p14="http://schemas.microsoft.com/office/powerpoint/2010/main" val="32178330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11/9/15</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a:ea typeface="ＭＳ Ｐゴシック" charset="0"/>
                <a:cs typeface="ＭＳ Ｐゴシック" charset="0"/>
              </a:defRPr>
            </a:lvl1pPr>
          </a:lstStyle>
          <a:p>
            <a:pPr>
              <a:defRPr/>
            </a:pPr>
            <a:fld id="{6533E4FB-6BB4-9A4D-97E1-D79CF0BD104F}"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580083484"/>
      </p:ext>
    </p:extLst>
  </p:cSld>
  <p:clrMapOvr>
    <a:overrideClrMapping bg1="lt1" tx1="dk1" bg2="lt2" tx2="dk2" accent1="accent1" accent2="accent2" accent3="accent3" accent4="accent4" accent5="accent5" accent6="accent6" hlink="hlink" folHlink="folHlink"/>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11/9/15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BF8474-CE5D-A944-8313-36FFD3627ACE}" type="slidenum">
              <a:rPr lang="en-NZ"/>
              <a:pPr>
                <a:defRPr/>
              </a:pPr>
              <a:t>‹#›</a:t>
            </a:fld>
            <a:endParaRPr lang="en-NZ"/>
          </a:p>
        </p:txBody>
      </p:sp>
    </p:spTree>
    <p:extLst>
      <p:ext uri="{BB962C8B-B14F-4D97-AF65-F5344CB8AC3E}">
        <p14:creationId xmlns:p14="http://schemas.microsoft.com/office/powerpoint/2010/main" val="344709092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11/9/15</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699F95BA-3D15-2242-8287-0559CC5015FB}" type="slidenum">
              <a:rPr lang="en-NZ"/>
              <a:pPr>
                <a:defRPr/>
              </a:pPr>
              <a:t>‹#›</a:t>
            </a:fld>
            <a:endParaRPr lang="en-NZ"/>
          </a:p>
        </p:txBody>
      </p:sp>
    </p:spTree>
    <p:extLst>
      <p:ext uri="{BB962C8B-B14F-4D97-AF65-F5344CB8AC3E}">
        <p14:creationId xmlns:p14="http://schemas.microsoft.com/office/powerpoint/2010/main" val="855641389"/>
      </p:ext>
    </p:extLst>
  </p:cSld>
  <p:clrMapOvr>
    <a:overrideClrMapping bg1="lt1" tx1="dk1" bg2="lt2" tx2="dk2" accent1="accent1" accent2="accent2" accent3="accent3" accent4="accent4" accent5="accent5" accent6="accent6" hlink="hlink" folHlink="folHlink"/>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11/9/15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8162385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11/9/15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6864275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11/9/15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8370373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11/9/15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33376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94C9DDD-7337-DA47-8399-5C5B12C71955}" type="slidenum">
              <a:rPr lang="en-US"/>
              <a:pPr/>
              <a:t>‹#›</a:t>
            </a:fld>
            <a:endParaRPr lang="en-US"/>
          </a:p>
        </p:txBody>
      </p:sp>
    </p:spTree>
    <p:extLst>
      <p:ext uri="{BB962C8B-B14F-4D97-AF65-F5344CB8AC3E}">
        <p14:creationId xmlns:p14="http://schemas.microsoft.com/office/powerpoint/2010/main" val="9168605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p:txBody>
          <a:bodyPr/>
          <a:lstStyle>
            <a:lvl1pPr>
              <a:defRPr/>
            </a:lvl1pPr>
          </a:lstStyle>
          <a:p>
            <a:pPr>
              <a:defRPr/>
            </a:pPr>
            <a:endParaRPr lang="en-US"/>
          </a:p>
        </p:txBody>
      </p:sp>
      <p:sp>
        <p:nvSpPr>
          <p:cNvPr id="5" name="Rectangle 9"/>
          <p:cNvSpPr>
            <a:spLocks noGrp="1" noChangeArrowheads="1"/>
          </p:cNvSpPr>
          <p:nvPr>
            <p:ph type="ftr" sz="quarter" idx="11"/>
          </p:nvPr>
        </p:nvSpPr>
        <p:spPr/>
        <p:txBody>
          <a:bodyPr/>
          <a:lstStyle>
            <a:lvl1pPr algn="l">
              <a:defRPr/>
            </a:lvl1pPr>
          </a:lstStyle>
          <a:p>
            <a:pPr>
              <a:defRPr/>
            </a:pPr>
            <a:endParaRPr lang="en-US"/>
          </a:p>
        </p:txBody>
      </p:sp>
      <p:sp>
        <p:nvSpPr>
          <p:cNvPr id="6" name="Rectangle 10"/>
          <p:cNvSpPr>
            <a:spLocks noGrp="1" noChangeArrowheads="1"/>
          </p:cNvSpPr>
          <p:nvPr>
            <p:ph type="sldNum" sz="quarter" idx="12"/>
          </p:nvPr>
        </p:nvSpPr>
        <p:spPr/>
        <p:txBody>
          <a:bodyPr/>
          <a:lstStyle>
            <a:lvl1pPr>
              <a:defRPr smtClean="0">
                <a:ea typeface="ＭＳ Ｐゴシック" charset="0"/>
                <a:cs typeface="ＭＳ Ｐゴシック" charset="0"/>
              </a:defRPr>
            </a:lvl1pPr>
          </a:lstStyle>
          <a:p>
            <a:pPr>
              <a:defRPr/>
            </a:pPr>
            <a:fld id="{67991F02-15FC-234B-A0BE-EC4617E36F92}" type="slidenum">
              <a:rPr lang="en-US"/>
              <a:pPr>
                <a:defRPr/>
              </a:pPr>
              <a:t>‹#›</a:t>
            </a:fld>
            <a:endParaRPr lang="en-US"/>
          </a:p>
        </p:txBody>
      </p:sp>
    </p:spTree>
    <p:extLst>
      <p:ext uri="{BB962C8B-B14F-4D97-AF65-F5344CB8AC3E}">
        <p14:creationId xmlns:p14="http://schemas.microsoft.com/office/powerpoint/2010/main" val="101991890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11/9/15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0679181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11/9/15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7907064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11/9/15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0330098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11/9/15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4350610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11/9/15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1334121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11/9/15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4283051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11/9/15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6022733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61408834"/>
      </p:ext>
    </p:extLst>
  </p:cSld>
  <p:clrMapOvr>
    <a:masterClrMapping/>
  </p:clrMapOvr>
  <p:transition xmlns:p14="http://schemas.microsoft.com/office/powerpoint/2010/main" spd="med">
    <p:fade/>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4870920"/>
      </p:ext>
    </p:extLst>
  </p:cSld>
  <p:clrMapOvr>
    <a:masterClrMapping/>
  </p:clrMapOvr>
  <p:transition xmlns:p14="http://schemas.microsoft.com/office/powerpoint/2010/main" spd="med">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88741583"/>
      </p:ext>
    </p:extLst>
  </p:cSld>
  <p:clrMapOvr>
    <a:masterClrMapping/>
  </p:clrMapOvr>
  <p:transition xmlns:p14="http://schemas.microsoft.com/office/powerpoint/2010/mai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a:defRPr/>
            </a:lvl1pPr>
          </a:lstStyle>
          <a:p>
            <a:pPr>
              <a:defRPr/>
            </a:pPr>
            <a:endParaRPr lang="en-US"/>
          </a:p>
        </p:txBody>
      </p:sp>
      <p:sp>
        <p:nvSpPr>
          <p:cNvPr id="6" name="Rectangle 9"/>
          <p:cNvSpPr>
            <a:spLocks noGrp="1" noChangeArrowheads="1"/>
          </p:cNvSpPr>
          <p:nvPr>
            <p:ph type="ftr" sz="quarter" idx="11"/>
          </p:nvPr>
        </p:nvSpPr>
        <p:spPr/>
        <p:txBody>
          <a:bodyPr/>
          <a:lstStyle>
            <a:lvl1pPr algn="l">
              <a:defRPr/>
            </a:lvl1pPr>
          </a:lstStyle>
          <a:p>
            <a:pPr>
              <a:defRPr/>
            </a:pPr>
            <a:endParaRPr lang="en-US"/>
          </a:p>
        </p:txBody>
      </p:sp>
      <p:sp>
        <p:nvSpPr>
          <p:cNvPr id="7" name="Rectangle 10"/>
          <p:cNvSpPr>
            <a:spLocks noGrp="1" noChangeArrowheads="1"/>
          </p:cNvSpPr>
          <p:nvPr>
            <p:ph type="sldNum" sz="quarter" idx="12"/>
          </p:nvPr>
        </p:nvSpPr>
        <p:spPr/>
        <p:txBody>
          <a:bodyPr/>
          <a:lstStyle>
            <a:lvl1pPr>
              <a:defRPr smtClean="0">
                <a:ea typeface="ＭＳ Ｐゴシック" charset="0"/>
                <a:cs typeface="ＭＳ Ｐゴシック" charset="0"/>
              </a:defRPr>
            </a:lvl1pPr>
          </a:lstStyle>
          <a:p>
            <a:pPr>
              <a:defRPr/>
            </a:pPr>
            <a:fld id="{7333914B-3C45-2543-8775-843E24358049}" type="slidenum">
              <a:rPr lang="en-US"/>
              <a:pPr>
                <a:defRPr/>
              </a:pPr>
              <a:t>‹#›</a:t>
            </a:fld>
            <a:endParaRPr lang="en-US"/>
          </a:p>
        </p:txBody>
      </p:sp>
    </p:spTree>
    <p:extLst>
      <p:ext uri="{BB962C8B-B14F-4D97-AF65-F5344CB8AC3E}">
        <p14:creationId xmlns:p14="http://schemas.microsoft.com/office/powerpoint/2010/main" val="213796256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7072465"/>
      </p:ext>
    </p:extLst>
  </p:cSld>
  <p:clrMapOvr>
    <a:masterClrMapping/>
  </p:clrMapOvr>
  <p:transition xmlns:p14="http://schemas.microsoft.com/office/powerpoint/2010/main" spd="med">
    <p:fade/>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0374874"/>
      </p:ext>
    </p:extLst>
  </p:cSld>
  <p:clrMapOvr>
    <a:masterClrMapping/>
  </p:clrMapOvr>
  <p:transition xmlns:p14="http://schemas.microsoft.com/office/powerpoint/2010/main" spd="med">
    <p:fade/>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2237515012"/>
      </p:ext>
    </p:extLst>
  </p:cSld>
  <p:clrMapOvr>
    <a:masterClrMapping/>
  </p:clrMapOvr>
  <p:transition xmlns:p14="http://schemas.microsoft.com/office/powerpoint/2010/main" spd="med">
    <p:fade/>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4155712"/>
      </p:ext>
    </p:extLst>
  </p:cSld>
  <p:clrMapOvr>
    <a:masterClrMapping/>
  </p:clrMapOvr>
  <p:transition xmlns:p14="http://schemas.microsoft.com/office/powerpoint/2010/main" spd="med">
    <p:fade/>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7168855"/>
      </p:ext>
    </p:extLst>
  </p:cSld>
  <p:clrMapOvr>
    <a:masterClrMapping/>
  </p:clrMapOvr>
  <p:transition xmlns:p14="http://schemas.microsoft.com/office/powerpoint/2010/main" spd="med">
    <p:fade/>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85418091"/>
      </p:ext>
    </p:extLst>
  </p:cSld>
  <p:clrMapOvr>
    <a:masterClrMapping/>
  </p:clrMapOvr>
  <p:transition xmlns:p14="http://schemas.microsoft.com/office/powerpoint/2010/main" spd="med">
    <p:fad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0155436"/>
      </p:ext>
    </p:extLst>
  </p:cSld>
  <p:clrMapOvr>
    <a:masterClrMapping/>
  </p:clrMapOvr>
  <p:transition xmlns:p14="http://schemas.microsoft.com/office/powerpoint/2010/main" spd="med">
    <p:fade/>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2245034"/>
      </p:ext>
    </p:extLst>
  </p:cSld>
  <p:clrMapOvr>
    <a:masterClrMapping/>
  </p:clrMapOvr>
  <p:transition xmlns:p14="http://schemas.microsoft.com/office/powerpoint/2010/main" spd="med">
    <p:fade/>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1" hangingPunct="1">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THE                                    </a:t>
            </a:r>
          </a:p>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4089387061"/>
      </p:ext>
    </p:extLst>
  </p:cSld>
  <p:clrMapOvr>
    <a:masterClrMapping/>
  </p:clrMapOvr>
  <p:transition xmlns:p14="http://schemas.microsoft.com/office/powerpoint/2010/main" spd="med">
    <p:cu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p:txBody>
          <a:bodyPr/>
          <a:lstStyle>
            <a:lvl1pPr>
              <a:defRPr/>
            </a:lvl1pPr>
          </a:lstStyle>
          <a:p>
            <a:pPr>
              <a:defRPr/>
            </a:pPr>
            <a:endParaRPr lang="en-US"/>
          </a:p>
        </p:txBody>
      </p:sp>
      <p:sp>
        <p:nvSpPr>
          <p:cNvPr id="8" name="Rectangle 9"/>
          <p:cNvSpPr>
            <a:spLocks noGrp="1" noChangeArrowheads="1"/>
          </p:cNvSpPr>
          <p:nvPr>
            <p:ph type="ftr" sz="quarter" idx="11"/>
          </p:nvPr>
        </p:nvSpPr>
        <p:spPr/>
        <p:txBody>
          <a:bodyPr/>
          <a:lstStyle>
            <a:lvl1pPr algn="l">
              <a:defRPr/>
            </a:lvl1pPr>
          </a:lstStyle>
          <a:p>
            <a:pPr>
              <a:defRPr/>
            </a:pPr>
            <a:endParaRPr lang="en-US"/>
          </a:p>
        </p:txBody>
      </p:sp>
      <p:sp>
        <p:nvSpPr>
          <p:cNvPr id="9" name="Rectangle 10"/>
          <p:cNvSpPr>
            <a:spLocks noGrp="1" noChangeArrowheads="1"/>
          </p:cNvSpPr>
          <p:nvPr>
            <p:ph type="sldNum" sz="quarter" idx="12"/>
          </p:nvPr>
        </p:nvSpPr>
        <p:spPr/>
        <p:txBody>
          <a:bodyPr/>
          <a:lstStyle>
            <a:lvl1pPr>
              <a:defRPr smtClean="0">
                <a:ea typeface="ＭＳ Ｐゴシック" charset="0"/>
                <a:cs typeface="ＭＳ Ｐゴシック" charset="0"/>
              </a:defRPr>
            </a:lvl1pPr>
          </a:lstStyle>
          <a:p>
            <a:pPr>
              <a:defRPr/>
            </a:pPr>
            <a:fld id="{80D17878-4DB5-3648-96C3-9D71CFA4373B}" type="slidenum">
              <a:rPr lang="en-US"/>
              <a:pPr>
                <a:defRPr/>
              </a:pPr>
              <a:t>‹#›</a:t>
            </a:fld>
            <a:endParaRPr lang="en-US"/>
          </a:p>
        </p:txBody>
      </p:sp>
    </p:spTree>
    <p:extLst>
      <p:ext uri="{BB962C8B-B14F-4D97-AF65-F5344CB8AC3E}">
        <p14:creationId xmlns:p14="http://schemas.microsoft.com/office/powerpoint/2010/main" val="37367636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p:txBody>
          <a:bodyPr/>
          <a:lstStyle>
            <a:lvl1pPr>
              <a:defRPr/>
            </a:lvl1pPr>
          </a:lstStyle>
          <a:p>
            <a:pPr>
              <a:defRPr/>
            </a:pPr>
            <a:endParaRPr lang="en-US"/>
          </a:p>
        </p:txBody>
      </p:sp>
      <p:sp>
        <p:nvSpPr>
          <p:cNvPr id="4" name="Rectangle 9"/>
          <p:cNvSpPr>
            <a:spLocks noGrp="1" noChangeArrowheads="1"/>
          </p:cNvSpPr>
          <p:nvPr>
            <p:ph type="ftr" sz="quarter" idx="11"/>
          </p:nvPr>
        </p:nvSpPr>
        <p:spPr/>
        <p:txBody>
          <a:bodyPr/>
          <a:lstStyle>
            <a:lvl1pPr algn="l">
              <a:defRPr/>
            </a:lvl1pPr>
          </a:lstStyle>
          <a:p>
            <a:pPr>
              <a:defRPr/>
            </a:pPr>
            <a:endParaRPr lang="en-US"/>
          </a:p>
        </p:txBody>
      </p:sp>
      <p:sp>
        <p:nvSpPr>
          <p:cNvPr id="5" name="Rectangle 10"/>
          <p:cNvSpPr>
            <a:spLocks noGrp="1" noChangeArrowheads="1"/>
          </p:cNvSpPr>
          <p:nvPr>
            <p:ph type="sldNum" sz="quarter" idx="12"/>
          </p:nvPr>
        </p:nvSpPr>
        <p:spPr/>
        <p:txBody>
          <a:bodyPr/>
          <a:lstStyle>
            <a:lvl1pPr>
              <a:defRPr smtClean="0">
                <a:ea typeface="ＭＳ Ｐゴシック" charset="0"/>
                <a:cs typeface="ＭＳ Ｐゴシック" charset="0"/>
              </a:defRPr>
            </a:lvl1pPr>
          </a:lstStyle>
          <a:p>
            <a:pPr>
              <a:defRPr/>
            </a:pPr>
            <a:fld id="{C8E335FA-EF11-674B-904F-06307A4EF864}" type="slidenum">
              <a:rPr lang="en-US"/>
              <a:pPr>
                <a:defRPr/>
              </a:pPr>
              <a:t>‹#›</a:t>
            </a:fld>
            <a:endParaRPr lang="en-US"/>
          </a:p>
        </p:txBody>
      </p:sp>
    </p:spTree>
    <p:extLst>
      <p:ext uri="{BB962C8B-B14F-4D97-AF65-F5344CB8AC3E}">
        <p14:creationId xmlns:p14="http://schemas.microsoft.com/office/powerpoint/2010/main" val="7021248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vl1pPr>
          </a:lstStyle>
          <a:p>
            <a:pPr>
              <a:defRPr/>
            </a:pPr>
            <a:endParaRPr lang="en-US"/>
          </a:p>
        </p:txBody>
      </p:sp>
      <p:sp>
        <p:nvSpPr>
          <p:cNvPr id="3" name="Rectangle 9"/>
          <p:cNvSpPr>
            <a:spLocks noGrp="1" noChangeArrowheads="1"/>
          </p:cNvSpPr>
          <p:nvPr>
            <p:ph type="ftr" sz="quarter" idx="11"/>
          </p:nvPr>
        </p:nvSpPr>
        <p:spPr/>
        <p:txBody>
          <a:bodyPr/>
          <a:lstStyle>
            <a:lvl1pPr algn="l">
              <a:defRPr/>
            </a:lvl1pPr>
          </a:lstStyle>
          <a:p>
            <a:pPr>
              <a:defRPr/>
            </a:pPr>
            <a:endParaRPr lang="en-US"/>
          </a:p>
        </p:txBody>
      </p:sp>
      <p:sp>
        <p:nvSpPr>
          <p:cNvPr id="4" name="Rectangle 10"/>
          <p:cNvSpPr>
            <a:spLocks noGrp="1" noChangeArrowheads="1"/>
          </p:cNvSpPr>
          <p:nvPr>
            <p:ph type="sldNum" sz="quarter" idx="12"/>
          </p:nvPr>
        </p:nvSpPr>
        <p:spPr/>
        <p:txBody>
          <a:bodyPr/>
          <a:lstStyle>
            <a:lvl1pPr>
              <a:defRPr smtClean="0">
                <a:ea typeface="ＭＳ Ｐゴシック" charset="0"/>
                <a:cs typeface="ＭＳ Ｐゴシック" charset="0"/>
              </a:defRPr>
            </a:lvl1pPr>
          </a:lstStyle>
          <a:p>
            <a:pPr>
              <a:defRPr/>
            </a:pPr>
            <a:fld id="{215F56BA-BE40-064D-8C4B-EA6475FE6A0B}" type="slidenum">
              <a:rPr lang="en-US"/>
              <a:pPr>
                <a:defRPr/>
              </a:pPr>
              <a:t>‹#›</a:t>
            </a:fld>
            <a:endParaRPr lang="en-US"/>
          </a:p>
        </p:txBody>
      </p:sp>
    </p:spTree>
    <p:extLst>
      <p:ext uri="{BB962C8B-B14F-4D97-AF65-F5344CB8AC3E}">
        <p14:creationId xmlns:p14="http://schemas.microsoft.com/office/powerpoint/2010/main" val="20561505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a:defRPr/>
            </a:lvl1pPr>
          </a:lstStyle>
          <a:p>
            <a:pPr>
              <a:defRPr/>
            </a:pPr>
            <a:endParaRPr lang="en-US"/>
          </a:p>
        </p:txBody>
      </p:sp>
      <p:sp>
        <p:nvSpPr>
          <p:cNvPr id="6" name="Rectangle 9"/>
          <p:cNvSpPr>
            <a:spLocks noGrp="1" noChangeArrowheads="1"/>
          </p:cNvSpPr>
          <p:nvPr>
            <p:ph type="ftr" sz="quarter" idx="11"/>
          </p:nvPr>
        </p:nvSpPr>
        <p:spPr/>
        <p:txBody>
          <a:bodyPr/>
          <a:lstStyle>
            <a:lvl1pPr algn="l">
              <a:defRPr/>
            </a:lvl1pPr>
          </a:lstStyle>
          <a:p>
            <a:pPr>
              <a:defRPr/>
            </a:pPr>
            <a:endParaRPr lang="en-US"/>
          </a:p>
        </p:txBody>
      </p:sp>
      <p:sp>
        <p:nvSpPr>
          <p:cNvPr id="7" name="Rectangle 10"/>
          <p:cNvSpPr>
            <a:spLocks noGrp="1" noChangeArrowheads="1"/>
          </p:cNvSpPr>
          <p:nvPr>
            <p:ph type="sldNum" sz="quarter" idx="12"/>
          </p:nvPr>
        </p:nvSpPr>
        <p:spPr/>
        <p:txBody>
          <a:bodyPr/>
          <a:lstStyle>
            <a:lvl1pPr>
              <a:defRPr smtClean="0">
                <a:ea typeface="ＭＳ Ｐゴシック" charset="0"/>
                <a:cs typeface="ＭＳ Ｐゴシック" charset="0"/>
              </a:defRPr>
            </a:lvl1pPr>
          </a:lstStyle>
          <a:p>
            <a:pPr>
              <a:defRPr/>
            </a:pPr>
            <a:fld id="{7AFBF8FD-8840-6B4C-975D-1A67F29EC9D6}" type="slidenum">
              <a:rPr lang="en-US"/>
              <a:pPr>
                <a:defRPr/>
              </a:pPr>
              <a:t>‹#›</a:t>
            </a:fld>
            <a:endParaRPr lang="en-US"/>
          </a:p>
        </p:txBody>
      </p:sp>
    </p:spTree>
    <p:extLst>
      <p:ext uri="{BB962C8B-B14F-4D97-AF65-F5344CB8AC3E}">
        <p14:creationId xmlns:p14="http://schemas.microsoft.com/office/powerpoint/2010/main" val="1028159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a:defRPr/>
            </a:lvl1pPr>
          </a:lstStyle>
          <a:p>
            <a:pPr>
              <a:defRPr/>
            </a:pPr>
            <a:endParaRPr lang="en-US"/>
          </a:p>
        </p:txBody>
      </p:sp>
      <p:sp>
        <p:nvSpPr>
          <p:cNvPr id="6" name="Rectangle 9"/>
          <p:cNvSpPr>
            <a:spLocks noGrp="1" noChangeArrowheads="1"/>
          </p:cNvSpPr>
          <p:nvPr>
            <p:ph type="ftr" sz="quarter" idx="11"/>
          </p:nvPr>
        </p:nvSpPr>
        <p:spPr/>
        <p:txBody>
          <a:bodyPr/>
          <a:lstStyle>
            <a:lvl1pPr algn="l">
              <a:defRPr/>
            </a:lvl1pPr>
          </a:lstStyle>
          <a:p>
            <a:pPr>
              <a:defRPr/>
            </a:pPr>
            <a:endParaRPr lang="en-US"/>
          </a:p>
        </p:txBody>
      </p:sp>
      <p:sp>
        <p:nvSpPr>
          <p:cNvPr id="7" name="Rectangle 10"/>
          <p:cNvSpPr>
            <a:spLocks noGrp="1" noChangeArrowheads="1"/>
          </p:cNvSpPr>
          <p:nvPr>
            <p:ph type="sldNum" sz="quarter" idx="12"/>
          </p:nvPr>
        </p:nvSpPr>
        <p:spPr/>
        <p:txBody>
          <a:bodyPr/>
          <a:lstStyle>
            <a:lvl1pPr>
              <a:defRPr smtClean="0">
                <a:ea typeface="ＭＳ Ｐゴシック" charset="0"/>
                <a:cs typeface="ＭＳ Ｐゴシック" charset="0"/>
              </a:defRPr>
            </a:lvl1pPr>
          </a:lstStyle>
          <a:p>
            <a:pPr>
              <a:defRPr/>
            </a:pPr>
            <a:fld id="{E14BEDC3-2AFB-E44A-B972-7E0A54C7C565}" type="slidenum">
              <a:rPr lang="en-US"/>
              <a:pPr>
                <a:defRPr/>
              </a:pPr>
              <a:t>‹#›</a:t>
            </a:fld>
            <a:endParaRPr lang="en-US"/>
          </a:p>
        </p:txBody>
      </p:sp>
    </p:spTree>
    <p:extLst>
      <p:ext uri="{BB962C8B-B14F-4D97-AF65-F5344CB8AC3E}">
        <p14:creationId xmlns:p14="http://schemas.microsoft.com/office/powerpoint/2010/main" val="31570833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defRPr/>
            </a:lvl1pPr>
          </a:lstStyle>
          <a:p>
            <a:pPr>
              <a:defRPr/>
            </a:pPr>
            <a:endParaRPr lang="en-US"/>
          </a:p>
        </p:txBody>
      </p:sp>
      <p:sp>
        <p:nvSpPr>
          <p:cNvPr id="5" name="Rectangle 9"/>
          <p:cNvSpPr>
            <a:spLocks noGrp="1" noChangeArrowheads="1"/>
          </p:cNvSpPr>
          <p:nvPr>
            <p:ph type="ftr" sz="quarter" idx="11"/>
          </p:nvPr>
        </p:nvSpPr>
        <p:spPr/>
        <p:txBody>
          <a:bodyPr/>
          <a:lstStyle>
            <a:lvl1pPr algn="l">
              <a:defRPr/>
            </a:lvl1pPr>
          </a:lstStyle>
          <a:p>
            <a:pPr>
              <a:defRPr/>
            </a:pPr>
            <a:endParaRPr lang="en-US"/>
          </a:p>
        </p:txBody>
      </p:sp>
      <p:sp>
        <p:nvSpPr>
          <p:cNvPr id="6" name="Rectangle 10"/>
          <p:cNvSpPr>
            <a:spLocks noGrp="1" noChangeArrowheads="1"/>
          </p:cNvSpPr>
          <p:nvPr>
            <p:ph type="sldNum" sz="quarter" idx="12"/>
          </p:nvPr>
        </p:nvSpPr>
        <p:spPr/>
        <p:txBody>
          <a:bodyPr/>
          <a:lstStyle>
            <a:lvl1pPr>
              <a:defRPr smtClean="0">
                <a:ea typeface="ＭＳ Ｐゴシック" charset="0"/>
                <a:cs typeface="ＭＳ Ｐゴシック" charset="0"/>
              </a:defRPr>
            </a:lvl1pPr>
          </a:lstStyle>
          <a:p>
            <a:pPr>
              <a:defRPr/>
            </a:pPr>
            <a:fld id="{8E43AD23-21CD-5E4C-9518-8C41AF76333A}" type="slidenum">
              <a:rPr lang="en-US"/>
              <a:pPr>
                <a:defRPr/>
              </a:pPr>
              <a:t>‹#›</a:t>
            </a:fld>
            <a:endParaRPr lang="en-US"/>
          </a:p>
        </p:txBody>
      </p:sp>
    </p:spTree>
    <p:extLst>
      <p:ext uri="{BB962C8B-B14F-4D97-AF65-F5344CB8AC3E}">
        <p14:creationId xmlns:p14="http://schemas.microsoft.com/office/powerpoint/2010/main" val="39319367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defRPr/>
            </a:lvl1pPr>
          </a:lstStyle>
          <a:p>
            <a:pPr>
              <a:defRPr/>
            </a:pPr>
            <a:endParaRPr lang="en-US"/>
          </a:p>
        </p:txBody>
      </p:sp>
      <p:sp>
        <p:nvSpPr>
          <p:cNvPr id="5" name="Rectangle 9"/>
          <p:cNvSpPr>
            <a:spLocks noGrp="1" noChangeArrowheads="1"/>
          </p:cNvSpPr>
          <p:nvPr>
            <p:ph type="ftr" sz="quarter" idx="11"/>
          </p:nvPr>
        </p:nvSpPr>
        <p:spPr/>
        <p:txBody>
          <a:bodyPr/>
          <a:lstStyle>
            <a:lvl1pPr algn="l">
              <a:defRPr/>
            </a:lvl1pPr>
          </a:lstStyle>
          <a:p>
            <a:pPr>
              <a:defRPr/>
            </a:pPr>
            <a:endParaRPr lang="en-US"/>
          </a:p>
        </p:txBody>
      </p:sp>
      <p:sp>
        <p:nvSpPr>
          <p:cNvPr id="6" name="Rectangle 10"/>
          <p:cNvSpPr>
            <a:spLocks noGrp="1" noChangeArrowheads="1"/>
          </p:cNvSpPr>
          <p:nvPr>
            <p:ph type="sldNum" sz="quarter" idx="12"/>
          </p:nvPr>
        </p:nvSpPr>
        <p:spPr/>
        <p:txBody>
          <a:bodyPr/>
          <a:lstStyle>
            <a:lvl1pPr>
              <a:defRPr smtClean="0">
                <a:ea typeface="ＭＳ Ｐゴシック" charset="0"/>
                <a:cs typeface="ＭＳ Ｐゴシック" charset="0"/>
              </a:defRPr>
            </a:lvl1pPr>
          </a:lstStyle>
          <a:p>
            <a:pPr>
              <a:defRPr/>
            </a:pPr>
            <a:fld id="{17E4DADA-DBAA-D049-BB69-9E3CC660BD6B}" type="slidenum">
              <a:rPr lang="en-US"/>
              <a:pPr>
                <a:defRPr/>
              </a:pPr>
              <a:t>‹#›</a:t>
            </a:fld>
            <a:endParaRPr lang="en-US"/>
          </a:p>
        </p:txBody>
      </p:sp>
    </p:spTree>
    <p:extLst>
      <p:ext uri="{BB962C8B-B14F-4D97-AF65-F5344CB8AC3E}">
        <p14:creationId xmlns:p14="http://schemas.microsoft.com/office/powerpoint/2010/main" val="23936034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cs typeface="Arial" charset="0"/>
              </a:defRPr>
            </a:lvl1pPr>
          </a:lstStyle>
          <a:p>
            <a:pPr>
              <a:defRPr/>
            </a:pPr>
            <a:fld id="{E7812454-09B3-244D-B997-629FBCC944D1}" type="slidenum">
              <a:rPr lang="en-US"/>
              <a:pPr>
                <a:defRPr/>
              </a:pPr>
              <a:t>‹#›</a:t>
            </a:fld>
            <a:endParaRPr lang="en-US"/>
          </a:p>
        </p:txBody>
      </p:sp>
    </p:spTree>
    <p:extLst>
      <p:ext uri="{BB962C8B-B14F-4D97-AF65-F5344CB8AC3E}">
        <p14:creationId xmlns:p14="http://schemas.microsoft.com/office/powerpoint/2010/main" val="2798006925"/>
      </p:ext>
    </p:extLst>
  </p:cSld>
  <p:clrMapOvr>
    <a:masterClrMapping/>
  </p:clrMapOvr>
  <p:transition xmlns:p14="http://schemas.microsoft.com/office/powerpoint/2010/mai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FE62D29-79D3-7248-929E-CD0CBEF2835A}" type="slidenum">
              <a:rPr lang="en-US"/>
              <a:pPr/>
              <a:t>‹#›</a:t>
            </a:fld>
            <a:endParaRPr lang="en-US"/>
          </a:p>
        </p:txBody>
      </p:sp>
    </p:spTree>
    <p:extLst>
      <p:ext uri="{BB962C8B-B14F-4D97-AF65-F5344CB8AC3E}">
        <p14:creationId xmlns:p14="http://schemas.microsoft.com/office/powerpoint/2010/main" val="31215561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cs typeface="Arial" charset="0"/>
              </a:defRPr>
            </a:lvl1pPr>
          </a:lstStyle>
          <a:p>
            <a:pPr>
              <a:defRPr/>
            </a:pPr>
            <a:fld id="{BBB09539-FD4D-5347-876A-AE2A852F9DBA}" type="slidenum">
              <a:rPr lang="en-US"/>
              <a:pPr>
                <a:defRPr/>
              </a:pPr>
              <a:t>‹#›</a:t>
            </a:fld>
            <a:endParaRPr lang="en-US"/>
          </a:p>
        </p:txBody>
      </p:sp>
    </p:spTree>
    <p:extLst>
      <p:ext uri="{BB962C8B-B14F-4D97-AF65-F5344CB8AC3E}">
        <p14:creationId xmlns:p14="http://schemas.microsoft.com/office/powerpoint/2010/main" val="2019875194"/>
      </p:ext>
    </p:extLst>
  </p:cSld>
  <p:clrMapOvr>
    <a:masterClrMapping/>
  </p:clrMapOvr>
  <p:transition xmlns:p14="http://schemas.microsoft.com/office/powerpoint/2010/mai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cs typeface="Arial" charset="0"/>
              </a:defRPr>
            </a:lvl1pPr>
          </a:lstStyle>
          <a:p>
            <a:pPr>
              <a:defRPr/>
            </a:pPr>
            <a:fld id="{F665C3C0-11F9-1241-BA85-FA30DAB2CA07}" type="slidenum">
              <a:rPr lang="en-US"/>
              <a:pPr>
                <a:defRPr/>
              </a:pPr>
              <a:t>‹#›</a:t>
            </a:fld>
            <a:endParaRPr lang="en-US"/>
          </a:p>
        </p:txBody>
      </p:sp>
    </p:spTree>
    <p:extLst>
      <p:ext uri="{BB962C8B-B14F-4D97-AF65-F5344CB8AC3E}">
        <p14:creationId xmlns:p14="http://schemas.microsoft.com/office/powerpoint/2010/main" val="923515257"/>
      </p:ext>
    </p:extLst>
  </p:cSld>
  <p:clrMapOvr>
    <a:masterClrMapping/>
  </p:clrMapOvr>
  <p:transition xmlns:p14="http://schemas.microsoft.com/office/powerpoint/2010/mai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cs typeface="Arial" charset="0"/>
              </a:defRPr>
            </a:lvl1pPr>
          </a:lstStyle>
          <a:p>
            <a:pPr>
              <a:defRPr/>
            </a:pPr>
            <a:fld id="{AE8F28EA-29E4-CF40-86E0-60B1B5714495}" type="slidenum">
              <a:rPr lang="en-US"/>
              <a:pPr>
                <a:defRPr/>
              </a:pPr>
              <a:t>‹#›</a:t>
            </a:fld>
            <a:endParaRPr lang="en-US"/>
          </a:p>
        </p:txBody>
      </p:sp>
    </p:spTree>
    <p:extLst>
      <p:ext uri="{BB962C8B-B14F-4D97-AF65-F5344CB8AC3E}">
        <p14:creationId xmlns:p14="http://schemas.microsoft.com/office/powerpoint/2010/main" val="3956945022"/>
      </p:ext>
    </p:extLst>
  </p:cSld>
  <p:clrMapOvr>
    <a:masterClrMapping/>
  </p:clrMapOvr>
  <p:transition xmlns:p14="http://schemas.microsoft.com/office/powerpoint/2010/mai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cs typeface="Arial" charset="0"/>
              </a:defRPr>
            </a:lvl1pPr>
          </a:lstStyle>
          <a:p>
            <a:pPr>
              <a:defRPr/>
            </a:pPr>
            <a:fld id="{B5920880-5DE5-0F4B-B6B5-03A2EEE6D6F4}" type="slidenum">
              <a:rPr lang="en-US"/>
              <a:pPr>
                <a:defRPr/>
              </a:pPr>
              <a:t>‹#›</a:t>
            </a:fld>
            <a:endParaRPr lang="en-US"/>
          </a:p>
        </p:txBody>
      </p:sp>
    </p:spTree>
    <p:extLst>
      <p:ext uri="{BB962C8B-B14F-4D97-AF65-F5344CB8AC3E}">
        <p14:creationId xmlns:p14="http://schemas.microsoft.com/office/powerpoint/2010/main" val="2890643486"/>
      </p:ext>
    </p:extLst>
  </p:cSld>
  <p:clrMapOvr>
    <a:masterClrMapping/>
  </p:clrMapOvr>
  <p:transition xmlns:p14="http://schemas.microsoft.com/office/powerpoint/2010/mai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cs typeface="Arial" charset="0"/>
              </a:defRPr>
            </a:lvl1pPr>
          </a:lstStyle>
          <a:p>
            <a:pPr>
              <a:defRPr/>
            </a:pPr>
            <a:fld id="{07DA6A42-81A2-004F-B478-A4EF5852B056}" type="slidenum">
              <a:rPr lang="en-US"/>
              <a:pPr>
                <a:defRPr/>
              </a:pPr>
              <a:t>‹#›</a:t>
            </a:fld>
            <a:endParaRPr lang="en-US"/>
          </a:p>
        </p:txBody>
      </p:sp>
    </p:spTree>
    <p:extLst>
      <p:ext uri="{BB962C8B-B14F-4D97-AF65-F5344CB8AC3E}">
        <p14:creationId xmlns:p14="http://schemas.microsoft.com/office/powerpoint/2010/main" val="1237127643"/>
      </p:ext>
    </p:extLst>
  </p:cSld>
  <p:clrMapOvr>
    <a:masterClrMapping/>
  </p:clrMapOvr>
  <p:transition xmlns:p14="http://schemas.microsoft.com/office/powerpoint/2010/mai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cs typeface="Arial" charset="0"/>
              </a:defRPr>
            </a:lvl1pPr>
          </a:lstStyle>
          <a:p>
            <a:pPr>
              <a:defRPr/>
            </a:pPr>
            <a:fld id="{DB81C6C5-C898-2C46-A8E1-07401F399A2E}" type="slidenum">
              <a:rPr lang="en-US"/>
              <a:pPr>
                <a:defRPr/>
              </a:pPr>
              <a:t>‹#›</a:t>
            </a:fld>
            <a:endParaRPr lang="en-US"/>
          </a:p>
        </p:txBody>
      </p:sp>
    </p:spTree>
    <p:extLst>
      <p:ext uri="{BB962C8B-B14F-4D97-AF65-F5344CB8AC3E}">
        <p14:creationId xmlns:p14="http://schemas.microsoft.com/office/powerpoint/2010/main" val="3733940053"/>
      </p:ext>
    </p:extLst>
  </p:cSld>
  <p:clrMapOvr>
    <a:masterClrMapping/>
  </p:clrMapOvr>
  <p:transition xmlns:p14="http://schemas.microsoft.com/office/powerpoint/2010/mai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cs typeface="Arial" charset="0"/>
              </a:defRPr>
            </a:lvl1pPr>
          </a:lstStyle>
          <a:p>
            <a:pPr>
              <a:defRPr/>
            </a:pPr>
            <a:fld id="{1D0FDB2E-298B-9242-87C1-08824AE52222}" type="slidenum">
              <a:rPr lang="en-US"/>
              <a:pPr>
                <a:defRPr/>
              </a:pPr>
              <a:t>‹#›</a:t>
            </a:fld>
            <a:endParaRPr lang="en-US"/>
          </a:p>
        </p:txBody>
      </p:sp>
    </p:spTree>
    <p:extLst>
      <p:ext uri="{BB962C8B-B14F-4D97-AF65-F5344CB8AC3E}">
        <p14:creationId xmlns:p14="http://schemas.microsoft.com/office/powerpoint/2010/main" val="3818674375"/>
      </p:ext>
    </p:extLst>
  </p:cSld>
  <p:clrMapOvr>
    <a:masterClrMapping/>
  </p:clrMapOvr>
  <p:transition xmlns:p14="http://schemas.microsoft.com/office/powerpoint/2010/mai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cs typeface="Arial" charset="0"/>
              </a:defRPr>
            </a:lvl1pPr>
          </a:lstStyle>
          <a:p>
            <a:pPr>
              <a:defRPr/>
            </a:pPr>
            <a:fld id="{34E989A8-0E82-B640-9B09-7061E327E7A2}" type="slidenum">
              <a:rPr lang="en-US"/>
              <a:pPr>
                <a:defRPr/>
              </a:pPr>
              <a:t>‹#›</a:t>
            </a:fld>
            <a:endParaRPr lang="en-US"/>
          </a:p>
        </p:txBody>
      </p:sp>
    </p:spTree>
    <p:extLst>
      <p:ext uri="{BB962C8B-B14F-4D97-AF65-F5344CB8AC3E}">
        <p14:creationId xmlns:p14="http://schemas.microsoft.com/office/powerpoint/2010/main" val="3603224982"/>
      </p:ext>
    </p:extLst>
  </p:cSld>
  <p:clrMapOvr>
    <a:masterClrMapping/>
  </p:clrMapOvr>
  <p:transition xmlns:p14="http://schemas.microsoft.com/office/powerpoint/2010/mai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cs typeface="Arial" charset="0"/>
              </a:defRPr>
            </a:lvl1pPr>
          </a:lstStyle>
          <a:p>
            <a:pPr>
              <a:defRPr/>
            </a:pPr>
            <a:fld id="{62C92A87-6C7B-214C-B493-F5ADDA830FF3}" type="slidenum">
              <a:rPr lang="en-US"/>
              <a:pPr>
                <a:defRPr/>
              </a:pPr>
              <a:t>‹#›</a:t>
            </a:fld>
            <a:endParaRPr lang="en-US"/>
          </a:p>
        </p:txBody>
      </p:sp>
    </p:spTree>
    <p:extLst>
      <p:ext uri="{BB962C8B-B14F-4D97-AF65-F5344CB8AC3E}">
        <p14:creationId xmlns:p14="http://schemas.microsoft.com/office/powerpoint/2010/main" val="1026128283"/>
      </p:ext>
    </p:extLst>
  </p:cSld>
  <p:clrMapOvr>
    <a:masterClrMapping/>
  </p:clrMapOvr>
  <p:transition xmlns:p14="http://schemas.microsoft.com/office/powerpoint/2010/mai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cs typeface="Arial" charset="0"/>
              </a:defRPr>
            </a:lvl1pPr>
          </a:lstStyle>
          <a:p>
            <a:pPr>
              <a:defRPr/>
            </a:pPr>
            <a:fld id="{8F99C7E7-08FA-A44D-8BD1-8B16A5AEFE95}" type="slidenum">
              <a:rPr lang="en-US"/>
              <a:pPr>
                <a:defRPr/>
              </a:pPr>
              <a:t>‹#›</a:t>
            </a:fld>
            <a:endParaRPr lang="en-US"/>
          </a:p>
        </p:txBody>
      </p:sp>
    </p:spTree>
    <p:extLst>
      <p:ext uri="{BB962C8B-B14F-4D97-AF65-F5344CB8AC3E}">
        <p14:creationId xmlns:p14="http://schemas.microsoft.com/office/powerpoint/2010/main" val="563405550"/>
      </p:ext>
    </p:extLst>
  </p:cSld>
  <p:clrMapOvr>
    <a:masterClrMapping/>
  </p:clrMapOvr>
  <p:transition xmlns:p14="http://schemas.microsoft.com/office/powerpoint/2010/mai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2E2179B-E959-CD42-8F72-3FDF98CAA6D3}" type="slidenum">
              <a:rPr lang="en-US"/>
              <a:pPr/>
              <a:t>‹#›</a:t>
            </a:fld>
            <a:endParaRPr lang="en-US"/>
          </a:p>
        </p:txBody>
      </p:sp>
    </p:spTree>
    <p:extLst>
      <p:ext uri="{BB962C8B-B14F-4D97-AF65-F5344CB8AC3E}">
        <p14:creationId xmlns:p14="http://schemas.microsoft.com/office/powerpoint/2010/main" val="34765384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2113C7-3CE4-3C4D-9495-D45AFAF15D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34717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7C6E61-5E4B-0B49-B2B7-43A36003DA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65988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9E2CA3-ADD4-784C-A129-52C3D4460D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80786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EE0E7A-9A83-9A42-8903-0E15C4EAB6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93629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D8CEA0-6918-0C4F-B09A-405CA60D8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12920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8591C4-A099-3D48-99AE-CA167B55B0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95410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FE262C-CBED-9444-B0CA-F8E69EA838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19019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3D6A80-9079-1845-92CB-42D2D682E2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19530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1194F8-FCE5-EA44-BED9-E64CEC333C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92547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D2A015-003D-6144-A2A9-1388232895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8245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9CEDF7F6-F841-574D-8159-9302EC8E81DB}" type="slidenum">
              <a:rPr lang="en-US"/>
              <a:pPr/>
              <a:t>‹#›</a:t>
            </a:fld>
            <a:endParaRPr lang="en-US"/>
          </a:p>
        </p:txBody>
      </p:sp>
    </p:spTree>
    <p:extLst>
      <p:ext uri="{BB962C8B-B14F-4D97-AF65-F5344CB8AC3E}">
        <p14:creationId xmlns:p14="http://schemas.microsoft.com/office/powerpoint/2010/main" val="33870593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0FE960-1C0A-EE42-BB72-7061239CF0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13529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B5B0A7-BE95-4D4F-999D-2AF7C067A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82937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defRPr/>
            </a:pPr>
            <a:endParaRPr lang="en-US">
              <a:solidFill>
                <a:srgbClr val="FFFFFF"/>
              </a:solidFill>
              <a:latin typeface="Times New Roman" pitchFamily="-112"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FFFFFF"/>
              </a:solidFill>
              <a:latin typeface="Times New Roman" charset="0"/>
            </a:endParaRPr>
          </a:p>
        </p:txBody>
      </p:sp>
      <p:sp>
        <p:nvSpPr>
          <p:cNvPr id="40964"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40965"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2" charset="2"/>
              <a:buNone/>
              <a:defRPr b="0">
                <a:latin typeface="Times New Roman" pitchFamily="-112"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38308293"/>
      </p:ext>
    </p:extLst>
  </p:cSld>
  <p:clrMapOvr>
    <a:masterClrMapping/>
  </p:clrMapOvr>
  <p:transition xmlns:p14="http://schemas.microsoft.com/office/powerpoint/2010/main" spd="med">
    <p:zoom dir="in"/>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59637503"/>
      </p:ext>
    </p:extLst>
  </p:cSld>
  <p:clrMapOvr>
    <a:masterClrMapping/>
  </p:clrMapOvr>
  <p:transition xmlns:p14="http://schemas.microsoft.com/office/powerpoint/2010/main" spd="med">
    <p:zoom dir="in"/>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52775728"/>
      </p:ext>
    </p:extLst>
  </p:cSld>
  <p:clrMapOvr>
    <a:masterClrMapping/>
  </p:clrMapOvr>
  <p:transition xmlns:p14="http://schemas.microsoft.com/office/powerpoint/2010/main" spd="med">
    <p:zoom dir="in"/>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00614103"/>
      </p:ext>
    </p:extLst>
  </p:cSld>
  <p:clrMapOvr>
    <a:masterClrMapping/>
  </p:clrMapOvr>
  <p:transition xmlns:p14="http://schemas.microsoft.com/office/powerpoint/2010/main" spd="med">
    <p:zoom dir="in"/>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13343405"/>
      </p:ext>
    </p:extLst>
  </p:cSld>
  <p:clrMapOvr>
    <a:masterClrMapping/>
  </p:clrMapOvr>
  <p:transition xmlns:p14="http://schemas.microsoft.com/office/powerpoint/2010/main" spd="med">
    <p:zoom dir="in"/>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42828965"/>
      </p:ext>
    </p:extLst>
  </p:cSld>
  <p:clrMapOvr>
    <a:masterClrMapping/>
  </p:clrMapOvr>
  <p:transition xmlns:p14="http://schemas.microsoft.com/office/powerpoint/2010/main" spd="med">
    <p:zoom dir="in"/>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37627097"/>
      </p:ext>
    </p:extLst>
  </p:cSld>
  <p:clrMapOvr>
    <a:masterClrMapping/>
  </p:clrMapOvr>
  <p:transition xmlns:p14="http://schemas.microsoft.com/office/powerpoint/2010/main" spd="med">
    <p:zoom dir="in"/>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50709709"/>
      </p:ext>
    </p:extLst>
  </p:cSld>
  <p:clrMapOvr>
    <a:masterClrMapping/>
  </p:clrMapOvr>
  <p:transition xmlns:p14="http://schemas.microsoft.com/office/powerpoint/2010/main" spd="med">
    <p:zoom dir="in"/>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E3328871-42BE-B845-A22E-6B8B086CCC9F}" type="slidenum">
              <a:rPr lang="en-US"/>
              <a:pPr/>
              <a:t>‹#›</a:t>
            </a:fld>
            <a:endParaRPr lang="en-US"/>
          </a:p>
        </p:txBody>
      </p:sp>
    </p:spTree>
    <p:extLst>
      <p:ext uri="{BB962C8B-B14F-4D97-AF65-F5344CB8AC3E}">
        <p14:creationId xmlns:p14="http://schemas.microsoft.com/office/powerpoint/2010/main" val="15394199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37294360"/>
      </p:ext>
    </p:extLst>
  </p:cSld>
  <p:clrMapOvr>
    <a:masterClrMapping/>
  </p:clrMapOvr>
  <p:transition xmlns:p14="http://schemas.microsoft.com/office/powerpoint/2010/main" spd="med">
    <p:zoom dir="in"/>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35711475"/>
      </p:ext>
    </p:extLst>
  </p:cSld>
  <p:clrMapOvr>
    <a:masterClrMapping/>
  </p:clrMapOvr>
  <p:transition xmlns:p14="http://schemas.microsoft.com/office/powerpoint/2010/main" spd="med">
    <p:zoom dir="in"/>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85372599"/>
      </p:ext>
    </p:extLst>
  </p:cSld>
  <p:clrMapOvr>
    <a:masterClrMapping/>
  </p:clrMapOvr>
  <p:transition xmlns:p14="http://schemas.microsoft.com/office/powerpoint/2010/main" spd="med">
    <p:zoom dir="in"/>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4FF76D6-C067-1C4A-8A34-3C0A7DCDF5A7}" type="slidenum">
              <a:rPr lang="en-GB"/>
              <a:pPr>
                <a:defRPr/>
              </a:pPr>
              <a:t>‹#›</a:t>
            </a:fld>
            <a:endParaRPr lang="en-GB"/>
          </a:p>
        </p:txBody>
      </p:sp>
    </p:spTree>
    <p:extLst>
      <p:ext uri="{BB962C8B-B14F-4D97-AF65-F5344CB8AC3E}">
        <p14:creationId xmlns:p14="http://schemas.microsoft.com/office/powerpoint/2010/main" val="24398882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92DEC4D9-8774-3546-BA17-6299F259BD72}" type="slidenum">
              <a:rPr lang="en-GB"/>
              <a:pPr>
                <a:defRPr/>
              </a:pPr>
              <a:t>‹#›</a:t>
            </a:fld>
            <a:endParaRPr lang="en-GB"/>
          </a:p>
        </p:txBody>
      </p:sp>
    </p:spTree>
    <p:extLst>
      <p:ext uri="{BB962C8B-B14F-4D97-AF65-F5344CB8AC3E}">
        <p14:creationId xmlns:p14="http://schemas.microsoft.com/office/powerpoint/2010/main" val="19220603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5865BCAD-D7F0-1444-A5A3-1147B26797A1}" type="slidenum">
              <a:rPr lang="en-GB"/>
              <a:pPr>
                <a:defRPr/>
              </a:pPr>
              <a:t>‹#›</a:t>
            </a:fld>
            <a:endParaRPr lang="en-GB"/>
          </a:p>
        </p:txBody>
      </p:sp>
    </p:spTree>
    <p:extLst>
      <p:ext uri="{BB962C8B-B14F-4D97-AF65-F5344CB8AC3E}">
        <p14:creationId xmlns:p14="http://schemas.microsoft.com/office/powerpoint/2010/main" val="2850477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p:txBody>
          <a:bodyPr/>
          <a:lstStyle>
            <a:lvl1pPr defTabSz="914400">
              <a:defRPr/>
            </a:lvl1pPr>
          </a:lstStyle>
          <a:p>
            <a:pPr>
              <a:defRPr/>
            </a:pPr>
            <a:fld id="{608976B2-C254-D140-B6DB-AE84542D7DB0}" type="slidenum">
              <a:rPr lang="en-GB"/>
              <a:pPr>
                <a:defRPr/>
              </a:pPr>
              <a:t>‹#›</a:t>
            </a:fld>
            <a:endParaRPr lang="en-GB"/>
          </a:p>
        </p:txBody>
      </p:sp>
    </p:spTree>
    <p:extLst>
      <p:ext uri="{BB962C8B-B14F-4D97-AF65-F5344CB8AC3E}">
        <p14:creationId xmlns:p14="http://schemas.microsoft.com/office/powerpoint/2010/main" val="33815253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5"/>
          <p:cNvSpPr>
            <a:spLocks noGrp="1" noChangeArrowheads="1"/>
          </p:cNvSpPr>
          <p:nvPr>
            <p:ph type="sldNum" idx="10"/>
          </p:nvPr>
        </p:nvSpPr>
        <p:spPr/>
        <p:txBody>
          <a:bodyPr/>
          <a:lstStyle>
            <a:lvl1pPr defTabSz="914400">
              <a:defRPr/>
            </a:lvl1pPr>
          </a:lstStyle>
          <a:p>
            <a:pPr>
              <a:defRPr/>
            </a:pPr>
            <a:fld id="{01E2CF7C-8F8E-0E43-9A54-342DDAEA7E87}" type="slidenum">
              <a:rPr lang="en-GB"/>
              <a:pPr>
                <a:defRPr/>
              </a:pPr>
              <a:t>‹#›</a:t>
            </a:fld>
            <a:endParaRPr lang="en-GB"/>
          </a:p>
        </p:txBody>
      </p:sp>
    </p:spTree>
    <p:extLst>
      <p:ext uri="{BB962C8B-B14F-4D97-AF65-F5344CB8AC3E}">
        <p14:creationId xmlns:p14="http://schemas.microsoft.com/office/powerpoint/2010/main" val="13123487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5"/>
          <p:cNvSpPr>
            <a:spLocks noGrp="1" noChangeArrowheads="1"/>
          </p:cNvSpPr>
          <p:nvPr>
            <p:ph type="sldNum" idx="10"/>
          </p:nvPr>
        </p:nvSpPr>
        <p:spPr/>
        <p:txBody>
          <a:bodyPr/>
          <a:lstStyle>
            <a:lvl1pPr defTabSz="914400">
              <a:defRPr/>
            </a:lvl1pPr>
          </a:lstStyle>
          <a:p>
            <a:pPr>
              <a:defRPr/>
            </a:pPr>
            <a:fld id="{3AAFA48F-C3D5-8240-98B2-B68706BF3E28}" type="slidenum">
              <a:rPr lang="en-GB"/>
              <a:pPr>
                <a:defRPr/>
              </a:pPr>
              <a:t>‹#›</a:t>
            </a:fld>
            <a:endParaRPr lang="en-GB"/>
          </a:p>
        </p:txBody>
      </p:sp>
    </p:spTree>
    <p:extLst>
      <p:ext uri="{BB962C8B-B14F-4D97-AF65-F5344CB8AC3E}">
        <p14:creationId xmlns:p14="http://schemas.microsoft.com/office/powerpoint/2010/main" val="2005332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5"/>
          <p:cNvSpPr>
            <a:spLocks noGrp="1" noChangeArrowheads="1"/>
          </p:cNvSpPr>
          <p:nvPr>
            <p:ph type="sldNum" idx="10"/>
          </p:nvPr>
        </p:nvSpPr>
        <p:spPr/>
        <p:txBody>
          <a:bodyPr/>
          <a:lstStyle>
            <a:lvl1pPr defTabSz="914400">
              <a:defRPr/>
            </a:lvl1pPr>
          </a:lstStyle>
          <a:p>
            <a:pPr>
              <a:defRPr/>
            </a:pPr>
            <a:fld id="{CC108399-2341-DC4A-A91E-11C505FEB466}" type="slidenum">
              <a:rPr lang="en-GB"/>
              <a:pPr>
                <a:defRPr/>
              </a:pPr>
              <a:t>‹#›</a:t>
            </a:fld>
            <a:endParaRPr lang="en-GB"/>
          </a:p>
        </p:txBody>
      </p:sp>
    </p:spTree>
    <p:extLst>
      <p:ext uri="{BB962C8B-B14F-4D97-AF65-F5344CB8AC3E}">
        <p14:creationId xmlns:p14="http://schemas.microsoft.com/office/powerpoint/2010/main" val="2127020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7C3D4FD-2C99-3047-AB16-6C3799A8E5F4}" type="slidenum">
              <a:rPr lang="en-US"/>
              <a:pPr/>
              <a:t>‹#›</a:t>
            </a:fld>
            <a:endParaRPr lang="en-US"/>
          </a:p>
        </p:txBody>
      </p:sp>
    </p:spTree>
    <p:extLst>
      <p:ext uri="{BB962C8B-B14F-4D97-AF65-F5344CB8AC3E}">
        <p14:creationId xmlns:p14="http://schemas.microsoft.com/office/powerpoint/2010/main" val="36607842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defRPr/>
            </a:lvl1pPr>
          </a:lstStyle>
          <a:p>
            <a:pPr>
              <a:defRPr/>
            </a:pPr>
            <a:fld id="{C0C84FE1-D405-C24D-8284-4423388A1910}" type="slidenum">
              <a:rPr lang="en-GB"/>
              <a:pPr>
                <a:defRPr/>
              </a:pPr>
              <a:t>‹#›</a:t>
            </a:fld>
            <a:endParaRPr lang="en-GB"/>
          </a:p>
        </p:txBody>
      </p:sp>
    </p:spTree>
    <p:extLst>
      <p:ext uri="{BB962C8B-B14F-4D97-AF65-F5344CB8AC3E}">
        <p14:creationId xmlns:p14="http://schemas.microsoft.com/office/powerpoint/2010/main" val="29923165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p:txBody>
          <a:bodyPr/>
          <a:lstStyle>
            <a:lvl1pPr defTabSz="914400">
              <a:defRPr/>
            </a:lvl1pPr>
          </a:lstStyle>
          <a:p>
            <a:pPr>
              <a:defRPr/>
            </a:pPr>
            <a:fld id="{BFB2A0D0-6C1C-384B-B4A8-792CFFFB5209}" type="slidenum">
              <a:rPr lang="en-GB"/>
              <a:pPr>
                <a:defRPr/>
              </a:pPr>
              <a:t>‹#›</a:t>
            </a:fld>
            <a:endParaRPr lang="en-GB"/>
          </a:p>
        </p:txBody>
      </p:sp>
    </p:spTree>
    <p:extLst>
      <p:ext uri="{BB962C8B-B14F-4D97-AF65-F5344CB8AC3E}">
        <p14:creationId xmlns:p14="http://schemas.microsoft.com/office/powerpoint/2010/main" val="24820333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p:txBody>
          <a:bodyPr/>
          <a:lstStyle>
            <a:lvl1pPr defTabSz="914400">
              <a:defRPr/>
            </a:lvl1pPr>
          </a:lstStyle>
          <a:p>
            <a:pPr>
              <a:defRPr/>
            </a:pPr>
            <a:fld id="{464F4A60-5C3C-5048-9EB3-29D0826AE5C8}" type="slidenum">
              <a:rPr lang="en-GB"/>
              <a:pPr>
                <a:defRPr/>
              </a:pPr>
              <a:t>‹#›</a:t>
            </a:fld>
            <a:endParaRPr lang="en-GB"/>
          </a:p>
        </p:txBody>
      </p:sp>
    </p:spTree>
    <p:extLst>
      <p:ext uri="{BB962C8B-B14F-4D97-AF65-F5344CB8AC3E}">
        <p14:creationId xmlns:p14="http://schemas.microsoft.com/office/powerpoint/2010/main" val="15322628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B44EEC04-DCCD-9F46-95CF-647A5083D698}" type="slidenum">
              <a:rPr lang="en-GB"/>
              <a:pPr>
                <a:defRPr/>
              </a:pPr>
              <a:t>‹#›</a:t>
            </a:fld>
            <a:endParaRPr lang="en-GB"/>
          </a:p>
        </p:txBody>
      </p:sp>
    </p:spTree>
    <p:extLst>
      <p:ext uri="{BB962C8B-B14F-4D97-AF65-F5344CB8AC3E}">
        <p14:creationId xmlns:p14="http://schemas.microsoft.com/office/powerpoint/2010/main" val="14193342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22FA25B5-B9C7-294C-8A40-29F34D8E6DC1}" type="slidenum">
              <a:rPr lang="en-GB"/>
              <a:pPr>
                <a:defRPr/>
              </a:pPr>
              <a:t>‹#›</a:t>
            </a:fld>
            <a:endParaRPr lang="en-GB"/>
          </a:p>
        </p:txBody>
      </p:sp>
    </p:spTree>
    <p:extLst>
      <p:ext uri="{BB962C8B-B14F-4D97-AF65-F5344CB8AC3E}">
        <p14:creationId xmlns:p14="http://schemas.microsoft.com/office/powerpoint/2010/main" val="29053903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2113C7-3CE4-3C4D-9495-D45AFAF15D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6267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7C6E61-5E4B-0B49-B2B7-43A36003DA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38092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9E2CA3-ADD4-784C-A129-52C3D4460D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03228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EE0E7A-9A83-9A42-8903-0E15C4EAB6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72814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D8CEA0-6918-0C4F-B09A-405CA60D8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5225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F559636-BF98-E94C-BCC7-40F8A57BF9A8}" type="slidenum">
              <a:rPr lang="en-US"/>
              <a:pPr/>
              <a:t>‹#›</a:t>
            </a:fld>
            <a:endParaRPr lang="en-US"/>
          </a:p>
        </p:txBody>
      </p:sp>
    </p:spTree>
    <p:extLst>
      <p:ext uri="{BB962C8B-B14F-4D97-AF65-F5344CB8AC3E}">
        <p14:creationId xmlns:p14="http://schemas.microsoft.com/office/powerpoint/2010/main" val="41230639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8591C4-A099-3D48-99AE-CA167B55B0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18480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FE262C-CBED-9444-B0CA-F8E69EA838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31175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3D6A80-9079-1845-92CB-42D2D682E2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1734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1194F8-FCE5-EA44-BED9-E64CEC333C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38878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D2A015-003D-6144-A2A9-1388232895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81163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0FE960-1C0A-EE42-BB72-7061239CF0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9283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B5B0A7-BE95-4D4F-999D-2AF7C067A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43438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2113C7-3CE4-3C4D-9495-D45AFAF15D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37148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7C6E61-5E4B-0B49-B2B7-43A36003DA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3049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9E2CA3-ADD4-784C-A129-52C3D4460D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324185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84.xml"/><Relationship Id="rId12" Type="http://schemas.openxmlformats.org/officeDocument/2006/relationships/theme" Target="../theme/theme10.xml"/><Relationship Id="rId1" Type="http://schemas.openxmlformats.org/officeDocument/2006/relationships/slideLayout" Target="../slideLayouts/slideLayout74.xml"/><Relationship Id="rId2" Type="http://schemas.openxmlformats.org/officeDocument/2006/relationships/slideLayout" Target="../slideLayouts/slideLayout75.xml"/><Relationship Id="rId3" Type="http://schemas.openxmlformats.org/officeDocument/2006/relationships/slideLayout" Target="../slideLayouts/slideLayout76.xml"/><Relationship Id="rId4" Type="http://schemas.openxmlformats.org/officeDocument/2006/relationships/slideLayout" Target="../slideLayouts/slideLayout77.xml"/><Relationship Id="rId5" Type="http://schemas.openxmlformats.org/officeDocument/2006/relationships/slideLayout" Target="../slideLayouts/slideLayout78.xml"/><Relationship Id="rId6" Type="http://schemas.openxmlformats.org/officeDocument/2006/relationships/slideLayout" Target="../slideLayouts/slideLayout79.xml"/><Relationship Id="rId7" Type="http://schemas.openxmlformats.org/officeDocument/2006/relationships/slideLayout" Target="../slideLayouts/slideLayout80.xml"/><Relationship Id="rId8" Type="http://schemas.openxmlformats.org/officeDocument/2006/relationships/slideLayout" Target="../slideLayouts/slideLayout81.xml"/><Relationship Id="rId9" Type="http://schemas.openxmlformats.org/officeDocument/2006/relationships/slideLayout" Target="../slideLayouts/slideLayout82.xml"/><Relationship Id="rId10" Type="http://schemas.openxmlformats.org/officeDocument/2006/relationships/slideLayout" Target="../slideLayouts/slideLayout83.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95.xml"/><Relationship Id="rId12" Type="http://schemas.openxmlformats.org/officeDocument/2006/relationships/slideLayout" Target="../slideLayouts/slideLayout96.xml"/><Relationship Id="rId13" Type="http://schemas.openxmlformats.org/officeDocument/2006/relationships/theme" Target="../theme/theme11.xml"/><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slideLayout" Target="../slideLayouts/slideLayout92.xml"/><Relationship Id="rId9" Type="http://schemas.openxmlformats.org/officeDocument/2006/relationships/slideLayout" Target="../slideLayouts/slideLayout93.xml"/><Relationship Id="rId10" Type="http://schemas.openxmlformats.org/officeDocument/2006/relationships/slideLayout" Target="../slideLayouts/slideLayout94.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07.xml"/><Relationship Id="rId12" Type="http://schemas.openxmlformats.org/officeDocument/2006/relationships/slideLayout" Target="../slideLayouts/slideLayout108.xml"/><Relationship Id="rId13" Type="http://schemas.openxmlformats.org/officeDocument/2006/relationships/theme" Target="../theme/theme12.xml"/><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 Id="rId9" Type="http://schemas.openxmlformats.org/officeDocument/2006/relationships/slideLayout" Target="../slideLayouts/slideLayout105.xml"/><Relationship Id="rId10" Type="http://schemas.openxmlformats.org/officeDocument/2006/relationships/slideLayout" Target="../slideLayouts/slideLayout106.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19.xml"/><Relationship Id="rId12" Type="http://schemas.openxmlformats.org/officeDocument/2006/relationships/slideLayout" Target="../slideLayouts/slideLayout120.xml"/><Relationship Id="rId13" Type="http://schemas.openxmlformats.org/officeDocument/2006/relationships/theme" Target="../theme/theme13.xml"/><Relationship Id="rId1" Type="http://schemas.openxmlformats.org/officeDocument/2006/relationships/slideLayout" Target="../slideLayouts/slideLayout109.xml"/><Relationship Id="rId2" Type="http://schemas.openxmlformats.org/officeDocument/2006/relationships/slideLayout" Target="../slideLayouts/slideLayout110.xml"/><Relationship Id="rId3" Type="http://schemas.openxmlformats.org/officeDocument/2006/relationships/slideLayout" Target="../slideLayouts/slideLayout111.xml"/><Relationship Id="rId4" Type="http://schemas.openxmlformats.org/officeDocument/2006/relationships/slideLayout" Target="../slideLayouts/slideLayout112.xml"/><Relationship Id="rId5" Type="http://schemas.openxmlformats.org/officeDocument/2006/relationships/slideLayout" Target="../slideLayouts/slideLayout113.xml"/><Relationship Id="rId6" Type="http://schemas.openxmlformats.org/officeDocument/2006/relationships/slideLayout" Target="../slideLayouts/slideLayout114.xml"/><Relationship Id="rId7" Type="http://schemas.openxmlformats.org/officeDocument/2006/relationships/slideLayout" Target="../slideLayouts/slideLayout115.xml"/><Relationship Id="rId8" Type="http://schemas.openxmlformats.org/officeDocument/2006/relationships/slideLayout" Target="../slideLayouts/slideLayout116.xml"/><Relationship Id="rId9" Type="http://schemas.openxmlformats.org/officeDocument/2006/relationships/slideLayout" Target="../slideLayouts/slideLayout117.xml"/><Relationship Id="rId10" Type="http://schemas.openxmlformats.org/officeDocument/2006/relationships/slideLayout" Target="../slideLayouts/slideLayout118.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31.xml"/><Relationship Id="rId12" Type="http://schemas.openxmlformats.org/officeDocument/2006/relationships/slideLayout" Target="../slideLayouts/slideLayout132.xml"/><Relationship Id="rId13" Type="http://schemas.openxmlformats.org/officeDocument/2006/relationships/theme" Target="../theme/theme14.xml"/><Relationship Id="rId1" Type="http://schemas.openxmlformats.org/officeDocument/2006/relationships/slideLayout" Target="../slideLayouts/slideLayout121.xml"/><Relationship Id="rId2" Type="http://schemas.openxmlformats.org/officeDocument/2006/relationships/slideLayout" Target="../slideLayouts/slideLayout122.xml"/><Relationship Id="rId3" Type="http://schemas.openxmlformats.org/officeDocument/2006/relationships/slideLayout" Target="../slideLayouts/slideLayout123.xml"/><Relationship Id="rId4" Type="http://schemas.openxmlformats.org/officeDocument/2006/relationships/slideLayout" Target="../slideLayouts/slideLayout124.xml"/><Relationship Id="rId5" Type="http://schemas.openxmlformats.org/officeDocument/2006/relationships/slideLayout" Target="../slideLayouts/slideLayout125.xml"/><Relationship Id="rId6" Type="http://schemas.openxmlformats.org/officeDocument/2006/relationships/slideLayout" Target="../slideLayouts/slideLayout126.xml"/><Relationship Id="rId7" Type="http://schemas.openxmlformats.org/officeDocument/2006/relationships/slideLayout" Target="../slideLayouts/slideLayout127.xml"/><Relationship Id="rId8" Type="http://schemas.openxmlformats.org/officeDocument/2006/relationships/slideLayout" Target="../slideLayouts/slideLayout128.xml"/><Relationship Id="rId9" Type="http://schemas.openxmlformats.org/officeDocument/2006/relationships/slideLayout" Target="../slideLayouts/slideLayout129.xml"/><Relationship Id="rId10" Type="http://schemas.openxmlformats.org/officeDocument/2006/relationships/slideLayout" Target="../slideLayouts/slideLayout130.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slideLayout" Target="../slideLayouts/slideLayout144.xml"/><Relationship Id="rId13" Type="http://schemas.openxmlformats.org/officeDocument/2006/relationships/theme" Target="../theme/theme15.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55.xml"/><Relationship Id="rId12" Type="http://schemas.openxmlformats.org/officeDocument/2006/relationships/slideLayout" Target="../slideLayouts/slideLayout156.xml"/><Relationship Id="rId13" Type="http://schemas.openxmlformats.org/officeDocument/2006/relationships/theme" Target="../theme/theme16.xml"/><Relationship Id="rId1" Type="http://schemas.openxmlformats.org/officeDocument/2006/relationships/slideLayout" Target="../slideLayouts/slideLayout145.xml"/><Relationship Id="rId2" Type="http://schemas.openxmlformats.org/officeDocument/2006/relationships/slideLayout" Target="../slideLayouts/slideLayout146.xml"/><Relationship Id="rId3" Type="http://schemas.openxmlformats.org/officeDocument/2006/relationships/slideLayout" Target="../slideLayouts/slideLayout147.xml"/><Relationship Id="rId4" Type="http://schemas.openxmlformats.org/officeDocument/2006/relationships/slideLayout" Target="../slideLayouts/slideLayout148.xml"/><Relationship Id="rId5" Type="http://schemas.openxmlformats.org/officeDocument/2006/relationships/slideLayout" Target="../slideLayouts/slideLayout149.xml"/><Relationship Id="rId6" Type="http://schemas.openxmlformats.org/officeDocument/2006/relationships/slideLayout" Target="../slideLayouts/slideLayout150.xml"/><Relationship Id="rId7" Type="http://schemas.openxmlformats.org/officeDocument/2006/relationships/slideLayout" Target="../slideLayouts/slideLayout151.xml"/><Relationship Id="rId8" Type="http://schemas.openxmlformats.org/officeDocument/2006/relationships/slideLayout" Target="../slideLayouts/slideLayout152.xml"/><Relationship Id="rId9" Type="http://schemas.openxmlformats.org/officeDocument/2006/relationships/slideLayout" Target="../slideLayouts/slideLayout153.xml"/><Relationship Id="rId10" Type="http://schemas.openxmlformats.org/officeDocument/2006/relationships/slideLayout" Target="../slideLayouts/slideLayout154.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67.xml"/><Relationship Id="rId12" Type="http://schemas.openxmlformats.org/officeDocument/2006/relationships/slideLayout" Target="../slideLayouts/slideLayout168.xml"/><Relationship Id="rId13" Type="http://schemas.openxmlformats.org/officeDocument/2006/relationships/slideLayout" Target="../slideLayouts/slideLayout169.xml"/><Relationship Id="rId14" Type="http://schemas.openxmlformats.org/officeDocument/2006/relationships/theme" Target="../theme/theme17.xml"/><Relationship Id="rId1" Type="http://schemas.openxmlformats.org/officeDocument/2006/relationships/slideLayout" Target="../slideLayouts/slideLayout157.xml"/><Relationship Id="rId2" Type="http://schemas.openxmlformats.org/officeDocument/2006/relationships/slideLayout" Target="../slideLayouts/slideLayout158.xml"/><Relationship Id="rId3" Type="http://schemas.openxmlformats.org/officeDocument/2006/relationships/slideLayout" Target="../slideLayouts/slideLayout159.xml"/><Relationship Id="rId4" Type="http://schemas.openxmlformats.org/officeDocument/2006/relationships/slideLayout" Target="../slideLayouts/slideLayout160.xml"/><Relationship Id="rId5" Type="http://schemas.openxmlformats.org/officeDocument/2006/relationships/slideLayout" Target="../slideLayouts/slideLayout161.xml"/><Relationship Id="rId6" Type="http://schemas.openxmlformats.org/officeDocument/2006/relationships/slideLayout" Target="../slideLayouts/slideLayout162.xml"/><Relationship Id="rId7" Type="http://schemas.openxmlformats.org/officeDocument/2006/relationships/slideLayout" Target="../slideLayouts/slideLayout163.xml"/><Relationship Id="rId8" Type="http://schemas.openxmlformats.org/officeDocument/2006/relationships/slideLayout" Target="../slideLayouts/slideLayout164.xml"/><Relationship Id="rId9" Type="http://schemas.openxmlformats.org/officeDocument/2006/relationships/slideLayout" Target="../slideLayouts/slideLayout165.xml"/><Relationship Id="rId10" Type="http://schemas.openxmlformats.org/officeDocument/2006/relationships/slideLayout" Target="../slideLayouts/slideLayout16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80.xml"/><Relationship Id="rId12" Type="http://schemas.openxmlformats.org/officeDocument/2006/relationships/theme" Target="../theme/theme18.xml"/><Relationship Id="rId1" Type="http://schemas.openxmlformats.org/officeDocument/2006/relationships/slideLayout" Target="../slideLayouts/slideLayout170.xml"/><Relationship Id="rId2" Type="http://schemas.openxmlformats.org/officeDocument/2006/relationships/slideLayout" Target="../slideLayouts/slideLayout171.xml"/><Relationship Id="rId3" Type="http://schemas.openxmlformats.org/officeDocument/2006/relationships/slideLayout" Target="../slideLayouts/slideLayout172.xml"/><Relationship Id="rId4" Type="http://schemas.openxmlformats.org/officeDocument/2006/relationships/slideLayout" Target="../slideLayouts/slideLayout173.xml"/><Relationship Id="rId5" Type="http://schemas.openxmlformats.org/officeDocument/2006/relationships/slideLayout" Target="../slideLayouts/slideLayout174.xml"/><Relationship Id="rId6" Type="http://schemas.openxmlformats.org/officeDocument/2006/relationships/slideLayout" Target="../slideLayouts/slideLayout175.xml"/><Relationship Id="rId7" Type="http://schemas.openxmlformats.org/officeDocument/2006/relationships/slideLayout" Target="../slideLayouts/slideLayout176.xml"/><Relationship Id="rId8" Type="http://schemas.openxmlformats.org/officeDocument/2006/relationships/slideLayout" Target="../slideLayouts/slideLayout177.xml"/><Relationship Id="rId9" Type="http://schemas.openxmlformats.org/officeDocument/2006/relationships/slideLayout" Target="../slideLayouts/slideLayout178.xml"/><Relationship Id="rId10" Type="http://schemas.openxmlformats.org/officeDocument/2006/relationships/slideLayout" Target="../slideLayouts/slideLayout179.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191.xml"/><Relationship Id="rId12" Type="http://schemas.openxmlformats.org/officeDocument/2006/relationships/theme" Target="../theme/theme19.xml"/><Relationship Id="rId13" Type="http://schemas.openxmlformats.org/officeDocument/2006/relationships/image" Target="../media/image1.jpeg"/><Relationship Id="rId1" Type="http://schemas.openxmlformats.org/officeDocument/2006/relationships/slideLayout" Target="../slideLayouts/slideLayout181.xml"/><Relationship Id="rId2" Type="http://schemas.openxmlformats.org/officeDocument/2006/relationships/slideLayout" Target="../slideLayouts/slideLayout182.xml"/><Relationship Id="rId3" Type="http://schemas.openxmlformats.org/officeDocument/2006/relationships/slideLayout" Target="../slideLayouts/slideLayout183.xml"/><Relationship Id="rId4" Type="http://schemas.openxmlformats.org/officeDocument/2006/relationships/slideLayout" Target="../slideLayouts/slideLayout184.xml"/><Relationship Id="rId5" Type="http://schemas.openxmlformats.org/officeDocument/2006/relationships/slideLayout" Target="../slideLayouts/slideLayout185.xml"/><Relationship Id="rId6" Type="http://schemas.openxmlformats.org/officeDocument/2006/relationships/slideLayout" Target="../slideLayouts/slideLayout186.xml"/><Relationship Id="rId7" Type="http://schemas.openxmlformats.org/officeDocument/2006/relationships/slideLayout" Target="../slideLayouts/slideLayout187.xml"/><Relationship Id="rId8" Type="http://schemas.openxmlformats.org/officeDocument/2006/relationships/slideLayout" Target="../slideLayouts/slideLayout188.xml"/><Relationship Id="rId9" Type="http://schemas.openxmlformats.org/officeDocument/2006/relationships/slideLayout" Target="../slideLayouts/slideLayout189.xml"/><Relationship Id="rId10" Type="http://schemas.openxmlformats.org/officeDocument/2006/relationships/slideLayout" Target="../slideLayouts/slideLayout19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02.xml"/><Relationship Id="rId12" Type="http://schemas.openxmlformats.org/officeDocument/2006/relationships/slideLayout" Target="../slideLayouts/slideLayout203.xml"/><Relationship Id="rId13" Type="http://schemas.openxmlformats.org/officeDocument/2006/relationships/theme" Target="../theme/theme20.xml"/><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92.xml"/><Relationship Id="rId2" Type="http://schemas.openxmlformats.org/officeDocument/2006/relationships/slideLayout" Target="../slideLayouts/slideLayout193.xml"/><Relationship Id="rId3" Type="http://schemas.openxmlformats.org/officeDocument/2006/relationships/slideLayout" Target="../slideLayouts/slideLayout194.xml"/><Relationship Id="rId4" Type="http://schemas.openxmlformats.org/officeDocument/2006/relationships/slideLayout" Target="../slideLayouts/slideLayout195.xml"/><Relationship Id="rId5" Type="http://schemas.openxmlformats.org/officeDocument/2006/relationships/slideLayout" Target="../slideLayouts/slideLayout196.xml"/><Relationship Id="rId6" Type="http://schemas.openxmlformats.org/officeDocument/2006/relationships/slideLayout" Target="../slideLayouts/slideLayout197.xml"/><Relationship Id="rId7" Type="http://schemas.openxmlformats.org/officeDocument/2006/relationships/slideLayout" Target="../slideLayouts/slideLayout198.xml"/><Relationship Id="rId8" Type="http://schemas.openxmlformats.org/officeDocument/2006/relationships/slideLayout" Target="../slideLayouts/slideLayout199.xml"/><Relationship Id="rId9" Type="http://schemas.openxmlformats.org/officeDocument/2006/relationships/slideLayout" Target="../slideLayouts/slideLayout200.xml"/><Relationship Id="rId10" Type="http://schemas.openxmlformats.org/officeDocument/2006/relationships/slideLayout" Target="../slideLayouts/slideLayout201.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14.xml"/><Relationship Id="rId12" Type="http://schemas.openxmlformats.org/officeDocument/2006/relationships/theme" Target="../theme/theme21.xml"/><Relationship Id="rId1" Type="http://schemas.openxmlformats.org/officeDocument/2006/relationships/slideLayout" Target="../slideLayouts/slideLayout204.xml"/><Relationship Id="rId2" Type="http://schemas.openxmlformats.org/officeDocument/2006/relationships/slideLayout" Target="../slideLayouts/slideLayout205.xml"/><Relationship Id="rId3" Type="http://schemas.openxmlformats.org/officeDocument/2006/relationships/slideLayout" Target="../slideLayouts/slideLayout206.xml"/><Relationship Id="rId4" Type="http://schemas.openxmlformats.org/officeDocument/2006/relationships/slideLayout" Target="../slideLayouts/slideLayout207.xml"/><Relationship Id="rId5" Type="http://schemas.openxmlformats.org/officeDocument/2006/relationships/slideLayout" Target="../slideLayouts/slideLayout208.xml"/><Relationship Id="rId6" Type="http://schemas.openxmlformats.org/officeDocument/2006/relationships/slideLayout" Target="../slideLayouts/slideLayout209.xml"/><Relationship Id="rId7" Type="http://schemas.openxmlformats.org/officeDocument/2006/relationships/slideLayout" Target="../slideLayouts/slideLayout210.xml"/><Relationship Id="rId8" Type="http://schemas.openxmlformats.org/officeDocument/2006/relationships/slideLayout" Target="../slideLayouts/slideLayout211.xml"/><Relationship Id="rId9" Type="http://schemas.openxmlformats.org/officeDocument/2006/relationships/slideLayout" Target="../slideLayouts/slideLayout212.xml"/><Relationship Id="rId10" Type="http://schemas.openxmlformats.org/officeDocument/2006/relationships/slideLayout" Target="../slideLayouts/slideLayout213.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25.xml"/><Relationship Id="rId12" Type="http://schemas.openxmlformats.org/officeDocument/2006/relationships/theme" Target="../theme/theme22.xml"/><Relationship Id="rId1" Type="http://schemas.openxmlformats.org/officeDocument/2006/relationships/slideLayout" Target="../slideLayouts/slideLayout215.xml"/><Relationship Id="rId2" Type="http://schemas.openxmlformats.org/officeDocument/2006/relationships/slideLayout" Target="../slideLayouts/slideLayout216.xml"/><Relationship Id="rId3" Type="http://schemas.openxmlformats.org/officeDocument/2006/relationships/slideLayout" Target="../slideLayouts/slideLayout217.xml"/><Relationship Id="rId4" Type="http://schemas.openxmlformats.org/officeDocument/2006/relationships/slideLayout" Target="../slideLayouts/slideLayout218.xml"/><Relationship Id="rId5" Type="http://schemas.openxmlformats.org/officeDocument/2006/relationships/slideLayout" Target="../slideLayouts/slideLayout219.xml"/><Relationship Id="rId6" Type="http://schemas.openxmlformats.org/officeDocument/2006/relationships/slideLayout" Target="../slideLayouts/slideLayout220.xml"/><Relationship Id="rId7" Type="http://schemas.openxmlformats.org/officeDocument/2006/relationships/slideLayout" Target="../slideLayouts/slideLayout221.xml"/><Relationship Id="rId8" Type="http://schemas.openxmlformats.org/officeDocument/2006/relationships/slideLayout" Target="../slideLayouts/slideLayout222.xml"/><Relationship Id="rId9" Type="http://schemas.openxmlformats.org/officeDocument/2006/relationships/slideLayout" Target="../slideLayouts/slideLayout223.xml"/><Relationship Id="rId10" Type="http://schemas.openxmlformats.org/officeDocument/2006/relationships/slideLayout" Target="../slideLayouts/slideLayout224.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36.xml"/><Relationship Id="rId12" Type="http://schemas.openxmlformats.org/officeDocument/2006/relationships/slideLayout" Target="../slideLayouts/slideLayout237.xml"/><Relationship Id="rId13" Type="http://schemas.openxmlformats.org/officeDocument/2006/relationships/theme" Target="../theme/theme23.xml"/><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26.xml"/><Relationship Id="rId2" Type="http://schemas.openxmlformats.org/officeDocument/2006/relationships/slideLayout" Target="../slideLayouts/slideLayout227.xml"/><Relationship Id="rId3" Type="http://schemas.openxmlformats.org/officeDocument/2006/relationships/slideLayout" Target="../slideLayouts/slideLayout228.xml"/><Relationship Id="rId4" Type="http://schemas.openxmlformats.org/officeDocument/2006/relationships/slideLayout" Target="../slideLayouts/slideLayout229.xml"/><Relationship Id="rId5" Type="http://schemas.openxmlformats.org/officeDocument/2006/relationships/slideLayout" Target="../slideLayouts/slideLayout230.xml"/><Relationship Id="rId6" Type="http://schemas.openxmlformats.org/officeDocument/2006/relationships/slideLayout" Target="../slideLayouts/slideLayout231.xml"/><Relationship Id="rId7" Type="http://schemas.openxmlformats.org/officeDocument/2006/relationships/slideLayout" Target="../slideLayouts/slideLayout232.xml"/><Relationship Id="rId8" Type="http://schemas.openxmlformats.org/officeDocument/2006/relationships/slideLayout" Target="../slideLayouts/slideLayout233.xml"/><Relationship Id="rId9" Type="http://schemas.openxmlformats.org/officeDocument/2006/relationships/slideLayout" Target="../slideLayouts/slideLayout234.xml"/><Relationship Id="rId10" Type="http://schemas.openxmlformats.org/officeDocument/2006/relationships/slideLayout" Target="../slideLayouts/slideLayout235.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48.xml"/><Relationship Id="rId12" Type="http://schemas.openxmlformats.org/officeDocument/2006/relationships/slideLayout" Target="../slideLayouts/slideLayout249.xml"/><Relationship Id="rId13" Type="http://schemas.openxmlformats.org/officeDocument/2006/relationships/theme" Target="../theme/theme24.xml"/><Relationship Id="rId1" Type="http://schemas.openxmlformats.org/officeDocument/2006/relationships/slideLayout" Target="../slideLayouts/slideLayout238.xml"/><Relationship Id="rId2" Type="http://schemas.openxmlformats.org/officeDocument/2006/relationships/slideLayout" Target="../slideLayouts/slideLayout239.xml"/><Relationship Id="rId3" Type="http://schemas.openxmlformats.org/officeDocument/2006/relationships/slideLayout" Target="../slideLayouts/slideLayout240.xml"/><Relationship Id="rId4" Type="http://schemas.openxmlformats.org/officeDocument/2006/relationships/slideLayout" Target="../slideLayouts/slideLayout241.xml"/><Relationship Id="rId5" Type="http://schemas.openxmlformats.org/officeDocument/2006/relationships/slideLayout" Target="../slideLayouts/slideLayout242.xml"/><Relationship Id="rId6" Type="http://schemas.openxmlformats.org/officeDocument/2006/relationships/slideLayout" Target="../slideLayouts/slideLayout243.xml"/><Relationship Id="rId7" Type="http://schemas.openxmlformats.org/officeDocument/2006/relationships/slideLayout" Target="../slideLayouts/slideLayout244.xml"/><Relationship Id="rId8" Type="http://schemas.openxmlformats.org/officeDocument/2006/relationships/slideLayout" Target="../slideLayouts/slideLayout245.xml"/><Relationship Id="rId9" Type="http://schemas.openxmlformats.org/officeDocument/2006/relationships/slideLayout" Target="../slideLayouts/slideLayout246.xml"/><Relationship Id="rId10" Type="http://schemas.openxmlformats.org/officeDocument/2006/relationships/slideLayout" Target="../slideLayouts/slideLayout247.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60.xml"/><Relationship Id="rId12" Type="http://schemas.openxmlformats.org/officeDocument/2006/relationships/slideLayout" Target="../slideLayouts/slideLayout261.xml"/><Relationship Id="rId13" Type="http://schemas.openxmlformats.org/officeDocument/2006/relationships/theme" Target="../theme/theme25.xml"/><Relationship Id="rId1" Type="http://schemas.openxmlformats.org/officeDocument/2006/relationships/slideLayout" Target="../slideLayouts/slideLayout250.xml"/><Relationship Id="rId2" Type="http://schemas.openxmlformats.org/officeDocument/2006/relationships/slideLayout" Target="../slideLayouts/slideLayout251.xml"/><Relationship Id="rId3" Type="http://schemas.openxmlformats.org/officeDocument/2006/relationships/slideLayout" Target="../slideLayouts/slideLayout252.xml"/><Relationship Id="rId4" Type="http://schemas.openxmlformats.org/officeDocument/2006/relationships/slideLayout" Target="../slideLayouts/slideLayout253.xml"/><Relationship Id="rId5" Type="http://schemas.openxmlformats.org/officeDocument/2006/relationships/slideLayout" Target="../slideLayouts/slideLayout254.xml"/><Relationship Id="rId6" Type="http://schemas.openxmlformats.org/officeDocument/2006/relationships/slideLayout" Target="../slideLayouts/slideLayout255.xml"/><Relationship Id="rId7" Type="http://schemas.openxmlformats.org/officeDocument/2006/relationships/slideLayout" Target="../slideLayouts/slideLayout256.xml"/><Relationship Id="rId8" Type="http://schemas.openxmlformats.org/officeDocument/2006/relationships/slideLayout" Target="../slideLayouts/slideLayout257.xml"/><Relationship Id="rId9" Type="http://schemas.openxmlformats.org/officeDocument/2006/relationships/slideLayout" Target="../slideLayouts/slideLayout258.xml"/><Relationship Id="rId10" Type="http://schemas.openxmlformats.org/officeDocument/2006/relationships/slideLayout" Target="../slideLayouts/slideLayout259.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72.xml"/><Relationship Id="rId12" Type="http://schemas.openxmlformats.org/officeDocument/2006/relationships/theme" Target="../theme/theme26.xml"/><Relationship Id="rId13" Type="http://schemas.openxmlformats.org/officeDocument/2006/relationships/image" Target="../media/image5.jpeg"/><Relationship Id="rId14" Type="http://schemas.openxmlformats.org/officeDocument/2006/relationships/image" Target="../media/image6.png"/><Relationship Id="rId1" Type="http://schemas.openxmlformats.org/officeDocument/2006/relationships/slideLayout" Target="../slideLayouts/slideLayout262.xml"/><Relationship Id="rId2" Type="http://schemas.openxmlformats.org/officeDocument/2006/relationships/slideLayout" Target="../slideLayouts/slideLayout263.xml"/><Relationship Id="rId3" Type="http://schemas.openxmlformats.org/officeDocument/2006/relationships/slideLayout" Target="../slideLayouts/slideLayout264.xml"/><Relationship Id="rId4" Type="http://schemas.openxmlformats.org/officeDocument/2006/relationships/slideLayout" Target="../slideLayouts/slideLayout265.xml"/><Relationship Id="rId5" Type="http://schemas.openxmlformats.org/officeDocument/2006/relationships/slideLayout" Target="../slideLayouts/slideLayout266.xml"/><Relationship Id="rId6" Type="http://schemas.openxmlformats.org/officeDocument/2006/relationships/slideLayout" Target="../slideLayouts/slideLayout267.xml"/><Relationship Id="rId7" Type="http://schemas.openxmlformats.org/officeDocument/2006/relationships/slideLayout" Target="../slideLayouts/slideLayout268.xml"/><Relationship Id="rId8" Type="http://schemas.openxmlformats.org/officeDocument/2006/relationships/slideLayout" Target="../slideLayouts/slideLayout269.xml"/><Relationship Id="rId9" Type="http://schemas.openxmlformats.org/officeDocument/2006/relationships/slideLayout" Target="../slideLayouts/slideLayout270.xml"/><Relationship Id="rId10" Type="http://schemas.openxmlformats.org/officeDocument/2006/relationships/slideLayout" Target="../slideLayouts/slideLayout271.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83.xml"/><Relationship Id="rId12" Type="http://schemas.openxmlformats.org/officeDocument/2006/relationships/slideLayout" Target="../slideLayouts/slideLayout284.xml"/><Relationship Id="rId13" Type="http://schemas.openxmlformats.org/officeDocument/2006/relationships/theme" Target="../theme/theme27.xml"/><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73.xml"/><Relationship Id="rId2" Type="http://schemas.openxmlformats.org/officeDocument/2006/relationships/slideLayout" Target="../slideLayouts/slideLayout274.xml"/><Relationship Id="rId3" Type="http://schemas.openxmlformats.org/officeDocument/2006/relationships/slideLayout" Target="../slideLayouts/slideLayout275.xml"/><Relationship Id="rId4" Type="http://schemas.openxmlformats.org/officeDocument/2006/relationships/slideLayout" Target="../slideLayouts/slideLayout276.xml"/><Relationship Id="rId5" Type="http://schemas.openxmlformats.org/officeDocument/2006/relationships/slideLayout" Target="../slideLayouts/slideLayout277.xml"/><Relationship Id="rId6" Type="http://schemas.openxmlformats.org/officeDocument/2006/relationships/slideLayout" Target="../slideLayouts/slideLayout278.xml"/><Relationship Id="rId7" Type="http://schemas.openxmlformats.org/officeDocument/2006/relationships/slideLayout" Target="../slideLayouts/slideLayout279.xml"/><Relationship Id="rId8" Type="http://schemas.openxmlformats.org/officeDocument/2006/relationships/slideLayout" Target="../slideLayouts/slideLayout280.xml"/><Relationship Id="rId9" Type="http://schemas.openxmlformats.org/officeDocument/2006/relationships/slideLayout" Target="../slideLayouts/slideLayout281.xml"/><Relationship Id="rId10" Type="http://schemas.openxmlformats.org/officeDocument/2006/relationships/slideLayout" Target="../slideLayouts/slideLayout282.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295.xml"/><Relationship Id="rId12" Type="http://schemas.openxmlformats.org/officeDocument/2006/relationships/theme" Target="../theme/theme28.xml"/><Relationship Id="rId1" Type="http://schemas.openxmlformats.org/officeDocument/2006/relationships/slideLayout" Target="../slideLayouts/slideLayout285.xml"/><Relationship Id="rId2" Type="http://schemas.openxmlformats.org/officeDocument/2006/relationships/slideLayout" Target="../slideLayouts/slideLayout286.xml"/><Relationship Id="rId3" Type="http://schemas.openxmlformats.org/officeDocument/2006/relationships/slideLayout" Target="../slideLayouts/slideLayout287.xml"/><Relationship Id="rId4" Type="http://schemas.openxmlformats.org/officeDocument/2006/relationships/slideLayout" Target="../slideLayouts/slideLayout288.xml"/><Relationship Id="rId5" Type="http://schemas.openxmlformats.org/officeDocument/2006/relationships/slideLayout" Target="../slideLayouts/slideLayout289.xml"/><Relationship Id="rId6" Type="http://schemas.openxmlformats.org/officeDocument/2006/relationships/slideLayout" Target="../slideLayouts/slideLayout290.xml"/><Relationship Id="rId7" Type="http://schemas.openxmlformats.org/officeDocument/2006/relationships/slideLayout" Target="../slideLayouts/slideLayout291.xml"/><Relationship Id="rId8" Type="http://schemas.openxmlformats.org/officeDocument/2006/relationships/slideLayout" Target="../slideLayouts/slideLayout292.xml"/><Relationship Id="rId9" Type="http://schemas.openxmlformats.org/officeDocument/2006/relationships/slideLayout" Target="../slideLayouts/slideLayout293.xml"/><Relationship Id="rId10" Type="http://schemas.openxmlformats.org/officeDocument/2006/relationships/slideLayout" Target="../slideLayouts/slideLayout294.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06.xml"/><Relationship Id="rId12" Type="http://schemas.openxmlformats.org/officeDocument/2006/relationships/theme" Target="../theme/theme29.xml"/><Relationship Id="rId1" Type="http://schemas.openxmlformats.org/officeDocument/2006/relationships/slideLayout" Target="../slideLayouts/slideLayout296.xml"/><Relationship Id="rId2" Type="http://schemas.openxmlformats.org/officeDocument/2006/relationships/slideLayout" Target="../slideLayouts/slideLayout297.xml"/><Relationship Id="rId3" Type="http://schemas.openxmlformats.org/officeDocument/2006/relationships/slideLayout" Target="../slideLayouts/slideLayout298.xml"/><Relationship Id="rId4" Type="http://schemas.openxmlformats.org/officeDocument/2006/relationships/slideLayout" Target="../slideLayouts/slideLayout299.xml"/><Relationship Id="rId5" Type="http://schemas.openxmlformats.org/officeDocument/2006/relationships/slideLayout" Target="../slideLayouts/slideLayout300.xml"/><Relationship Id="rId6" Type="http://schemas.openxmlformats.org/officeDocument/2006/relationships/slideLayout" Target="../slideLayouts/slideLayout301.xml"/><Relationship Id="rId7" Type="http://schemas.openxmlformats.org/officeDocument/2006/relationships/slideLayout" Target="../slideLayouts/slideLayout302.xml"/><Relationship Id="rId8" Type="http://schemas.openxmlformats.org/officeDocument/2006/relationships/slideLayout" Target="../slideLayouts/slideLayout303.xml"/><Relationship Id="rId9" Type="http://schemas.openxmlformats.org/officeDocument/2006/relationships/slideLayout" Target="../slideLayouts/slideLayout304.xml"/><Relationship Id="rId10" Type="http://schemas.openxmlformats.org/officeDocument/2006/relationships/slideLayout" Target="../slideLayouts/slideLayout305.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17.xml"/><Relationship Id="rId12" Type="http://schemas.openxmlformats.org/officeDocument/2006/relationships/slideLayout" Target="../slideLayouts/slideLayout318.xml"/><Relationship Id="rId13" Type="http://schemas.openxmlformats.org/officeDocument/2006/relationships/theme" Target="../theme/theme30.xml"/><Relationship Id="rId1" Type="http://schemas.openxmlformats.org/officeDocument/2006/relationships/slideLayout" Target="../slideLayouts/slideLayout307.xml"/><Relationship Id="rId2" Type="http://schemas.openxmlformats.org/officeDocument/2006/relationships/slideLayout" Target="../slideLayouts/slideLayout308.xml"/><Relationship Id="rId3" Type="http://schemas.openxmlformats.org/officeDocument/2006/relationships/slideLayout" Target="../slideLayouts/slideLayout309.xml"/><Relationship Id="rId4" Type="http://schemas.openxmlformats.org/officeDocument/2006/relationships/slideLayout" Target="../slideLayouts/slideLayout310.xml"/><Relationship Id="rId5" Type="http://schemas.openxmlformats.org/officeDocument/2006/relationships/slideLayout" Target="../slideLayouts/slideLayout311.xml"/><Relationship Id="rId6" Type="http://schemas.openxmlformats.org/officeDocument/2006/relationships/slideLayout" Target="../slideLayouts/slideLayout312.xml"/><Relationship Id="rId7" Type="http://schemas.openxmlformats.org/officeDocument/2006/relationships/slideLayout" Target="../slideLayouts/slideLayout313.xml"/><Relationship Id="rId8" Type="http://schemas.openxmlformats.org/officeDocument/2006/relationships/slideLayout" Target="../slideLayouts/slideLayout314.xml"/><Relationship Id="rId9" Type="http://schemas.openxmlformats.org/officeDocument/2006/relationships/slideLayout" Target="../slideLayouts/slideLayout315.xml"/><Relationship Id="rId10" Type="http://schemas.openxmlformats.org/officeDocument/2006/relationships/slideLayout" Target="../slideLayouts/slideLayout31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4" Type="http://schemas.openxmlformats.org/officeDocument/2006/relationships/theme" Target="../theme/theme4.xml"/><Relationship Id="rId1" Type="http://schemas.openxmlformats.org/officeDocument/2006/relationships/slideLayout" Target="../slideLayouts/slideLayout25.xml"/><Relationship Id="rId2"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38.xml"/><Relationship Id="rId12" Type="http://schemas.openxmlformats.org/officeDocument/2006/relationships/theme" Target="../theme/theme5.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49.xml"/><Relationship Id="rId12" Type="http://schemas.openxmlformats.org/officeDocument/2006/relationships/theme" Target="../theme/theme6.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9" Type="http://schemas.openxmlformats.org/officeDocument/2006/relationships/slideLayout" Target="../slideLayouts/slideLayout47.xml"/><Relationship Id="rId10"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0.xml"/><Relationship Id="rId12" Type="http://schemas.openxmlformats.org/officeDocument/2006/relationships/slideLayout" Target="../slideLayouts/slideLayout61.xml"/><Relationship Id="rId13" Type="http://schemas.openxmlformats.org/officeDocument/2006/relationships/theme" Target="../theme/theme7.xml"/><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 Id="rId9" Type="http://schemas.openxmlformats.org/officeDocument/2006/relationships/slideLayout" Target="../slideLayouts/slideLayout58.xml"/><Relationship Id="rId10"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2.xml"/><Relationship Id="rId12" Type="http://schemas.openxmlformats.org/officeDocument/2006/relationships/theme" Target="../theme/theme8.xml"/><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 Id="rId9" Type="http://schemas.openxmlformats.org/officeDocument/2006/relationships/slideLayout" Target="../slideLayouts/slideLayout70.xml"/><Relationship Id="rId10"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fld id="{F9862542-647B-EE4E-AB2C-963996FF412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632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632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defTabSz="449263" eaLnBrk="1" hangingPunct="1">
              <a:lnSpc>
                <a:spcPct val="93000"/>
              </a:lnSpc>
              <a:buClr>
                <a:srgbClr val="FFFFFF"/>
              </a:buClr>
              <a:buSzPct val="100000"/>
              <a:buFont typeface="Arial" charset="0"/>
              <a:buNone/>
              <a:defRPr/>
            </a:pPr>
            <a:endParaRPr lang="en-US" smtClean="0">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defTabSz="449263" eaLnBrk="1" hangingPunct="1">
              <a:lnSpc>
                <a:spcPct val="93000"/>
              </a:lnSpc>
              <a:buClr>
                <a:srgbClr val="FFFFFF"/>
              </a:buClr>
              <a:buSzPct val="100000"/>
              <a:buFont typeface="Arial" charset="0"/>
              <a:buNone/>
              <a:defRPr/>
            </a:pPr>
            <a:endParaRPr lang="en-US" smtClean="0">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eaLnBrk="1" hangingPunct="1">
              <a:buClr>
                <a:srgbClr val="000000"/>
              </a:buClr>
              <a:buSzPct val="100000"/>
              <a:buFont typeface="Times New Roman" charset="0"/>
              <a:buNone/>
              <a:defRPr sz="1400">
                <a:solidFill>
                  <a:srgbClr val="000000"/>
                </a:solidFill>
                <a:latin typeface="Times New Roman" charset="0"/>
                <a:cs typeface="Geneva" charset="0"/>
              </a:defRPr>
            </a:lvl1pPr>
          </a:lstStyle>
          <a:p>
            <a:pPr>
              <a:defRPr/>
            </a:pPr>
            <a:fld id="{B12F179B-E769-D441-93CB-2FF858FED29E}" type="slidenum">
              <a:rPr lang="en-GB"/>
              <a:pPr>
                <a:defRPr/>
              </a:pPr>
              <a:t>‹#›</a:t>
            </a:fld>
            <a:endParaRPr lang="en-GB"/>
          </a:p>
        </p:txBody>
      </p:sp>
    </p:spTree>
    <p:extLst>
      <p:ext uri="{BB962C8B-B14F-4D97-AF65-F5344CB8AC3E}">
        <p14:creationId xmlns:p14="http://schemas.microsoft.com/office/powerpoint/2010/main" val="3421151716"/>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MS PGothic" panose="020B0600070205080204"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525B181-05A4-EE42-8EE1-EA81EF371F8D}" type="slidenum">
              <a:rPr lang="en-US">
                <a:solidFill>
                  <a:srgbClr val="000000"/>
                </a:solidFill>
                <a:latin typeface="Times New Roman" charset="0"/>
              </a:rPr>
              <a:pPr>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4196892387"/>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Lst>
  <p:txStyles>
    <p:titleStyle>
      <a:lvl1pPr algn="ctr" rtl="0" eaLnBrk="0" fontAlgn="base" hangingPunct="0">
        <a:spcBef>
          <a:spcPct val="0"/>
        </a:spcBef>
        <a:spcAft>
          <a:spcPct val="0"/>
        </a:spcAft>
        <a:defRPr sz="4000" b="1">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525B181-05A4-EE42-8EE1-EA81EF371F8D}" type="slidenum">
              <a:rPr lang="en-US">
                <a:solidFill>
                  <a:srgbClr val="000000"/>
                </a:solidFill>
                <a:latin typeface="Times New Roman" charset="0"/>
              </a:rPr>
              <a:pPr>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3041976989"/>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Lst>
  <p:txStyles>
    <p:titleStyle>
      <a:lvl1pPr algn="ctr" rtl="0" eaLnBrk="0" fontAlgn="base" hangingPunct="0">
        <a:spcBef>
          <a:spcPct val="0"/>
        </a:spcBef>
        <a:spcAft>
          <a:spcPct val="0"/>
        </a:spcAft>
        <a:defRPr sz="4000" b="1">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525B181-05A4-EE42-8EE1-EA81EF371F8D}" type="slidenum">
              <a:rPr lang="en-US">
                <a:solidFill>
                  <a:srgbClr val="000000"/>
                </a:solidFill>
                <a:latin typeface="Times New Roman" charset="0"/>
              </a:rPr>
              <a:pPr>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870493528"/>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Lst>
  <p:txStyles>
    <p:titleStyle>
      <a:lvl1pPr algn="ctr" rtl="0" eaLnBrk="0" fontAlgn="base" hangingPunct="0">
        <a:spcBef>
          <a:spcPct val="0"/>
        </a:spcBef>
        <a:spcAft>
          <a:spcPct val="0"/>
        </a:spcAft>
        <a:defRPr sz="4000" b="1">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525B181-05A4-EE42-8EE1-EA81EF371F8D}" type="slidenum">
              <a:rPr lang="en-US">
                <a:solidFill>
                  <a:srgbClr val="000000"/>
                </a:solidFill>
                <a:latin typeface="Times New Roman" charset="0"/>
              </a:rPr>
              <a:pPr>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3032737309"/>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Lst>
  <p:txStyles>
    <p:titleStyle>
      <a:lvl1pPr algn="ctr" rtl="0" eaLnBrk="0" fontAlgn="base" hangingPunct="0">
        <a:spcBef>
          <a:spcPct val="0"/>
        </a:spcBef>
        <a:spcAft>
          <a:spcPct val="0"/>
        </a:spcAft>
        <a:defRPr sz="4000" b="1">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525B181-05A4-EE42-8EE1-EA81EF371F8D}" type="slidenum">
              <a:rPr lang="en-US">
                <a:solidFill>
                  <a:srgbClr val="000000"/>
                </a:solidFill>
                <a:latin typeface="Times New Roman" charset="0"/>
              </a:rPr>
              <a:pPr>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3999068940"/>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Lst>
  <p:txStyles>
    <p:titleStyle>
      <a:lvl1pPr algn="ctr" rtl="0" eaLnBrk="0" fontAlgn="base" hangingPunct="0">
        <a:spcBef>
          <a:spcPct val="0"/>
        </a:spcBef>
        <a:spcAft>
          <a:spcPct val="0"/>
        </a:spcAft>
        <a:defRPr sz="4000" b="1">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525B181-05A4-EE42-8EE1-EA81EF371F8D}" type="slidenum">
              <a:rPr lang="en-US">
                <a:solidFill>
                  <a:srgbClr val="000000"/>
                </a:solidFill>
                <a:latin typeface="Times New Roman" charset="0"/>
              </a:rPr>
              <a:pPr>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3124212981"/>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Lst>
  <p:txStyles>
    <p:titleStyle>
      <a:lvl1pPr algn="ctr" rtl="0" eaLnBrk="0" fontAlgn="base" hangingPunct="0">
        <a:spcBef>
          <a:spcPct val="0"/>
        </a:spcBef>
        <a:spcAft>
          <a:spcPct val="0"/>
        </a:spcAft>
        <a:defRPr sz="4000" b="1">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10888C19-B652-0F4E-B787-2209816D2BBB}" type="slidenum">
              <a:rPr lang="en-US"/>
              <a:pPr>
                <a:defRPr/>
              </a:pPr>
              <a:t>‹#›</a:t>
            </a:fld>
            <a:endParaRPr lang="en-US"/>
          </a:p>
        </p:txBody>
      </p:sp>
    </p:spTree>
    <p:extLst>
      <p:ext uri="{BB962C8B-B14F-4D97-AF65-F5344CB8AC3E}">
        <p14:creationId xmlns:p14="http://schemas.microsoft.com/office/powerpoint/2010/main" val="3966259205"/>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0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898989"/>
                </a:solidFill>
                <a:latin typeface="Calibri" charset="0"/>
              </a:defRPr>
            </a:lvl1pPr>
          </a:lstStyle>
          <a:p>
            <a:pPr>
              <a:defRPr/>
            </a:pPr>
            <a:fld id="{F8A673A7-A361-344D-985B-BBF7CD9FB190}" type="datetime1">
              <a:rPr lang="en-US"/>
              <a:pPr>
                <a:defRPr/>
              </a:pPr>
              <a:t>11/9/15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a:solidFill>
                  <a:srgbClr val="898989"/>
                </a:solidFill>
                <a:latin typeface="Calibri" pitchFamily="-107" charset="0"/>
                <a:ea typeface="ＭＳ Ｐゴシック" pitchFamily="-107" charset="-128"/>
                <a:cs typeface="ＭＳ Ｐゴシック" pitchFamily="-107"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Calibri" charset="0"/>
              </a:defRPr>
            </a:lvl1pPr>
          </a:lstStyle>
          <a:p>
            <a:pPr>
              <a:defRPr/>
            </a:pPr>
            <a:fld id="{4A66D9D1-EA76-084F-9B42-E30C76A3A204}" type="slidenum">
              <a:rPr lang="en-US"/>
              <a:pPr>
                <a:defRPr/>
              </a:pPr>
              <a:t>‹#›</a:t>
            </a:fld>
            <a:endParaRPr lang="en-US"/>
          </a:p>
        </p:txBody>
      </p:sp>
    </p:spTree>
    <p:extLst>
      <p:ext uri="{BB962C8B-B14F-4D97-AF65-F5344CB8AC3E}">
        <p14:creationId xmlns:p14="http://schemas.microsoft.com/office/powerpoint/2010/main" val="4227728094"/>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56034"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6035"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6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pitchFamily="-105" charset="0"/>
                <a:ea typeface="+mn-ea"/>
                <a:cs typeface="+mn-cs"/>
              </a:defRPr>
            </a:lvl1pPr>
          </a:lstStyle>
          <a:p>
            <a:pPr>
              <a:defRPr/>
            </a:pPr>
            <a:endParaRPr lang="en-US"/>
          </a:p>
        </p:txBody>
      </p:sp>
      <p:sp>
        <p:nvSpPr>
          <p:cNvPr id="556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pitchFamily="-105" charset="0"/>
                <a:ea typeface="+mn-ea"/>
                <a:cs typeface="+mn-cs"/>
              </a:defRPr>
            </a:lvl1pPr>
          </a:lstStyle>
          <a:p>
            <a:pPr>
              <a:defRPr/>
            </a:pPr>
            <a:endParaRPr lang="en-US"/>
          </a:p>
        </p:txBody>
      </p:sp>
      <p:sp>
        <p:nvSpPr>
          <p:cNvPr id="556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a:defRPr/>
            </a:pPr>
            <a:fld id="{0C31F7F0-D9A0-5945-A95C-DF21D335102B}" type="slidenum">
              <a:rPr lang="en-US"/>
              <a:pPr>
                <a:defRPr/>
              </a:pPr>
              <a:t>‹#›</a:t>
            </a:fld>
            <a:endParaRPr lang="en-US"/>
          </a:p>
        </p:txBody>
      </p:sp>
    </p:spTree>
    <p:extLst>
      <p:ext uri="{BB962C8B-B14F-4D97-AF65-F5344CB8AC3E}">
        <p14:creationId xmlns:p14="http://schemas.microsoft.com/office/powerpoint/2010/main" val="3688081615"/>
      </p:ext>
    </p:extLst>
  </p:cSld>
  <p:clrMap bg1="dk2" tx1="lt1" bg2="dk1" tx2="lt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hlink"/>
        </a:buClr>
        <a:buSzPct val="80000"/>
        <a:buFont typeface="Wingdings" pitchFamily="-105" charset="2"/>
        <a:buChar char="v"/>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80000"/>
        <a:buFont typeface="Wingdings" pitchFamily="-105" charset="2"/>
        <a:buChar char="v"/>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80000"/>
        <a:buFont typeface="Wingdings" pitchFamily="-105" charset="2"/>
        <a:buChar char="v"/>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80000"/>
        <a:buFont typeface="Wingdings" pitchFamily="-105" charset="2"/>
        <a:buChar char="v"/>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39939" name="Rectangle 3"/>
          <p:cNvSpPr>
            <a:spLocks noChangeArrowheads="1"/>
          </p:cNvSpPr>
          <p:nvPr/>
        </p:nvSpPr>
        <p:spPr bwMode="auto">
          <a:xfrm>
            <a:off x="152400" y="1752600"/>
            <a:ext cx="4724400" cy="152400"/>
          </a:xfrm>
          <a:prstGeom prst="rect">
            <a:avLst/>
          </a:prstGeom>
          <a:solidFill>
            <a:schemeClr val="accent1">
              <a:alpha val="50000"/>
            </a:schemeClr>
          </a:soli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39940"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39941"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39942"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175"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4"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kumimoji="1" sz="1400">
                <a:latin typeface="Times New Roman" pitchFamily="-112" charset="0"/>
                <a:ea typeface="+mn-ea"/>
                <a:cs typeface="+mn-cs"/>
              </a:defRPr>
            </a:lvl1pPr>
          </a:lstStyle>
          <a:p>
            <a:pPr>
              <a:defRPr/>
            </a:pPr>
            <a:endParaRPr lang="en-US"/>
          </a:p>
        </p:txBody>
      </p:sp>
      <p:sp>
        <p:nvSpPr>
          <p:cNvPr id="39945"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kumimoji="1" sz="1400">
                <a:latin typeface="Times New Roman" pitchFamily="-112" charset="0"/>
                <a:ea typeface="+mn-ea"/>
                <a:cs typeface="+mn-cs"/>
              </a:defRPr>
            </a:lvl1pPr>
          </a:lstStyle>
          <a:p>
            <a:pPr>
              <a:defRPr/>
            </a:pPr>
            <a:endParaRPr lang="en-US"/>
          </a:p>
        </p:txBody>
      </p:sp>
      <p:sp>
        <p:nvSpPr>
          <p:cNvPr id="39946"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kumimoji="1" sz="1400">
                <a:latin typeface="Times New Roman"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3754"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ransition xmlns:p14="http://schemas.microsoft.com/office/powerpoint/2010/mai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7" charset="-128"/>
          <a:cs typeface="ＭＳ Ｐゴシック" pitchFamily="-107"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7" charset="-128"/>
          <a:cs typeface="ＭＳ Ｐゴシック" pitchFamily="-107"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7" charset="-128"/>
          <a:cs typeface="ＭＳ Ｐゴシック" pitchFamily="-107"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11618" name="Group 2"/>
          <p:cNvGrpSpPr>
            <a:grpSpLocks/>
          </p:cNvGrpSpPr>
          <p:nvPr/>
        </p:nvGrpSpPr>
        <p:grpSpPr bwMode="auto">
          <a:xfrm>
            <a:off x="0" y="0"/>
            <a:ext cx="9144000" cy="6856413"/>
            <a:chOff x="0" y="0"/>
            <a:chExt cx="5760" cy="4319"/>
          </a:xfrm>
        </p:grpSpPr>
        <p:sp>
          <p:nvSpPr>
            <p:cNvPr id="5601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5601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111627"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5601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BONES" pitchFamily="-105" charset="0"/>
              </a:endParaRPr>
            </a:p>
          </p:txBody>
        </p:sp>
        <p:sp>
          <p:nvSpPr>
            <p:cNvPr id="111629"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111630"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5601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111632"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5601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111634"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5601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111636"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5601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5601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11164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5601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11164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5601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BONES" pitchFamily="-105" charset="0"/>
              </a:endParaRPr>
            </a:p>
          </p:txBody>
        </p:sp>
        <p:sp>
          <p:nvSpPr>
            <p:cNvPr id="5601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11164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5601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BONES" pitchFamily="-105" charset="0"/>
              </a:endParaRPr>
            </a:p>
          </p:txBody>
        </p:sp>
        <p:sp>
          <p:nvSpPr>
            <p:cNvPr id="111649"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5601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11165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5601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5601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grpSp>
          <p:nvGrpSpPr>
            <p:cNvPr id="111660" name="Group 39"/>
            <p:cNvGrpSpPr>
              <a:grpSpLocks/>
            </p:cNvGrpSpPr>
            <p:nvPr userDrawn="1"/>
          </p:nvGrpSpPr>
          <p:grpSpPr bwMode="auto">
            <a:xfrm>
              <a:off x="0" y="1632"/>
              <a:ext cx="5758" cy="1858"/>
              <a:chOff x="0" y="1632"/>
              <a:chExt cx="5758" cy="1858"/>
            </a:xfrm>
          </p:grpSpPr>
          <p:sp>
            <p:nvSpPr>
              <p:cNvPr id="5601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5601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BONES" pitchFamily="-105" charset="0"/>
                </a:endParaRPr>
              </a:p>
            </p:txBody>
          </p:sp>
        </p:grpSp>
      </p:grpSp>
      <p:sp>
        <p:nvSpPr>
          <p:cNvPr id="5601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01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01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a:ea typeface="+mn-ea"/>
                <a:cs typeface="+mn-cs"/>
              </a:defRPr>
            </a:lvl1pPr>
          </a:lstStyle>
          <a:p>
            <a:pPr>
              <a:defRPr/>
            </a:pPr>
            <a:endParaRPr lang="en-US"/>
          </a:p>
        </p:txBody>
      </p:sp>
      <p:sp>
        <p:nvSpPr>
          <p:cNvPr id="5601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a:ea typeface="+mn-ea"/>
                <a:cs typeface="+mn-cs"/>
              </a:defRPr>
            </a:lvl1pPr>
          </a:lstStyle>
          <a:p>
            <a:pPr>
              <a:defRPr/>
            </a:pPr>
            <a:endParaRPr lang="en-US"/>
          </a:p>
        </p:txBody>
      </p:sp>
      <p:sp>
        <p:nvSpPr>
          <p:cNvPr id="5601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37A40F98-D8A8-0345-9424-B3EB7CC374D0}" type="slidenum">
              <a:rPr lang="en-US"/>
              <a:pPr>
                <a:defRPr/>
              </a:pPr>
              <a:t>‹#›</a:t>
            </a:fld>
            <a:endParaRPr lang="en-US"/>
          </a:p>
        </p:txBody>
      </p:sp>
    </p:spTree>
    <p:extLst>
      <p:ext uri="{BB962C8B-B14F-4D97-AF65-F5344CB8AC3E}">
        <p14:creationId xmlns:p14="http://schemas.microsoft.com/office/powerpoint/2010/main" val="8145805"/>
      </p:ext>
    </p:extLst>
  </p:cSld>
  <p:clrMap bg1="dk2" tx1="lt1" bg2="dk1" tx2="lt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4931"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2519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2519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C8B15AE8-94EE-3340-941D-0437EF35583D}" type="slidenum">
              <a:rPr lang="en-US"/>
              <a:pPr>
                <a:defRPr/>
              </a:pPr>
              <a:t>‹#›</a:t>
            </a:fld>
            <a:endParaRPr lang="en-US"/>
          </a:p>
        </p:txBody>
      </p:sp>
    </p:spTree>
    <p:extLst>
      <p:ext uri="{BB962C8B-B14F-4D97-AF65-F5344CB8AC3E}">
        <p14:creationId xmlns:p14="http://schemas.microsoft.com/office/powerpoint/2010/main" val="427565387"/>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7218"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a:cs typeface="ＭＳ Ｐゴシック"/>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charset="0"/>
                <a:ea typeface="ＭＳ Ｐゴシック"/>
                <a:cs typeface="ＭＳ Ｐゴシック"/>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a:cs typeface="ＭＳ Ｐゴシック"/>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a:cs typeface="ＭＳ Ｐゴシック"/>
              </a:endParaRPr>
            </a:p>
          </p:txBody>
        </p:sp>
        <p:sp>
          <p:nvSpPr>
            <p:cNvPr id="137228"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137229"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137230"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grpSp>
      <p:sp>
        <p:nvSpPr>
          <p:cNvPr id="137219"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37220" name="Rectangle 1035"/>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a:defRPr/>
            </a:pPr>
            <a:endParaRPr lang="en-US"/>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a:defRPr/>
            </a:pPr>
            <a:endParaRPr lang="en-US"/>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defRPr>
            </a:lvl1pPr>
          </a:lstStyle>
          <a:p>
            <a:pPr>
              <a:defRPr/>
            </a:pPr>
            <a:fld id="{9E152531-EDC8-B945-B84C-2C95A4D9BC72}" type="slidenum">
              <a:rPr lang="en-US"/>
              <a:pPr>
                <a:defRPr/>
              </a:pPr>
              <a:t>‹#›</a:t>
            </a:fld>
            <a:endParaRPr lang="en-US"/>
          </a:p>
        </p:txBody>
      </p:sp>
    </p:spTree>
    <p:extLst>
      <p:ext uri="{BB962C8B-B14F-4D97-AF65-F5344CB8AC3E}">
        <p14:creationId xmlns:p14="http://schemas.microsoft.com/office/powerpoint/2010/main" val="3068762508"/>
      </p:ext>
    </p:extLst>
  </p:cSld>
  <p:clrMap bg1="dk2" tx1="lt1" bg2="dk1" tx2="lt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ransition xmlns:p14="http://schemas.microsoft.com/office/powerpoint/2010/main" spd="slow">
    <p:dissolv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61794"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61803" name="Freeform 6"/>
            <p:cNvSpPr>
              <a:spLocks/>
            </p:cNvSpPr>
            <p:nvPr/>
          </p:nvSpPr>
          <p:spPr bwMode="hidden">
            <a:xfrm>
              <a:off x="4038" y="3577"/>
              <a:ext cx="1720" cy="65"/>
            </a:xfrm>
            <a:custGeom>
              <a:avLst/>
              <a:gdLst>
                <a:gd name="T0" fmla="*/ 1678 w 1722"/>
                <a:gd name="T1" fmla="*/ 44 h 66"/>
                <a:gd name="T2" fmla="*/ 1678 w 1722"/>
                <a:gd name="T3" fmla="*/ 38 h 66"/>
                <a:gd name="T4" fmla="*/ 0 w 1722"/>
                <a:gd name="T5" fmla="*/ 0 h 66"/>
                <a:gd name="T6" fmla="*/ 0 w 1722"/>
                <a:gd name="T7" fmla="*/ 33 h 66"/>
                <a:gd name="T8" fmla="*/ 1678 w 1722"/>
                <a:gd name="T9" fmla="*/ 44 h 66"/>
                <a:gd name="T10" fmla="*/ 1678 w 1722"/>
                <a:gd name="T11" fmla="*/ 4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161805" name="Freeform 8"/>
            <p:cNvSpPr>
              <a:spLocks/>
            </p:cNvSpPr>
            <p:nvPr/>
          </p:nvSpPr>
          <p:spPr bwMode="hidden">
            <a:xfrm>
              <a:off x="4784" y="3702"/>
              <a:ext cx="974" cy="101"/>
            </a:xfrm>
            <a:custGeom>
              <a:avLst/>
              <a:gdLst>
                <a:gd name="T0" fmla="*/ 953 w 975"/>
                <a:gd name="T1" fmla="*/ 48 h 101"/>
                <a:gd name="T2" fmla="*/ 953 w 975"/>
                <a:gd name="T3" fmla="*/ 0 h 101"/>
                <a:gd name="T4" fmla="*/ 0 w 975"/>
                <a:gd name="T5" fmla="*/ 24 h 101"/>
                <a:gd name="T6" fmla="*/ 0 w 975"/>
                <a:gd name="T7" fmla="*/ 101 h 101"/>
                <a:gd name="T8" fmla="*/ 953 w 975"/>
                <a:gd name="T9" fmla="*/ 48 h 101"/>
                <a:gd name="T10" fmla="*/ 95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161806" name="Freeform 9"/>
            <p:cNvSpPr>
              <a:spLocks/>
            </p:cNvSpPr>
            <p:nvPr/>
          </p:nvSpPr>
          <p:spPr bwMode="hidden">
            <a:xfrm>
              <a:off x="3619" y="3815"/>
              <a:ext cx="2139" cy="198"/>
            </a:xfrm>
            <a:custGeom>
              <a:avLst/>
              <a:gdLst>
                <a:gd name="T0" fmla="*/ 2097 w 2141"/>
                <a:gd name="T1" fmla="*/ 0 h 198"/>
                <a:gd name="T2" fmla="*/ 0 w 2141"/>
                <a:gd name="T3" fmla="*/ 156 h 198"/>
                <a:gd name="T4" fmla="*/ 0 w 2141"/>
                <a:gd name="T5" fmla="*/ 198 h 198"/>
                <a:gd name="T6" fmla="*/ 2097 w 2141"/>
                <a:gd name="T7" fmla="*/ 0 h 198"/>
                <a:gd name="T8" fmla="*/ 209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61808" name="Freeform 11"/>
            <p:cNvSpPr>
              <a:spLocks/>
            </p:cNvSpPr>
            <p:nvPr/>
          </p:nvSpPr>
          <p:spPr bwMode="hidden">
            <a:xfrm>
              <a:off x="2097" y="4043"/>
              <a:ext cx="2514" cy="276"/>
            </a:xfrm>
            <a:custGeom>
              <a:avLst/>
              <a:gdLst>
                <a:gd name="T0" fmla="*/ 2116 w 2517"/>
                <a:gd name="T1" fmla="*/ 276 h 276"/>
                <a:gd name="T2" fmla="*/ 2451 w 2517"/>
                <a:gd name="T3" fmla="*/ 204 h 276"/>
                <a:gd name="T4" fmla="*/ 2194 w 2517"/>
                <a:gd name="T5" fmla="*/ 0 h 276"/>
                <a:gd name="T6" fmla="*/ 0 w 2517"/>
                <a:gd name="T7" fmla="*/ 276 h 276"/>
                <a:gd name="T8" fmla="*/ 2116 w 2517"/>
                <a:gd name="T9" fmla="*/ 276 h 276"/>
                <a:gd name="T10" fmla="*/ 211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61810" name="Freeform 13"/>
            <p:cNvSpPr>
              <a:spLocks/>
            </p:cNvSpPr>
            <p:nvPr/>
          </p:nvSpPr>
          <p:spPr bwMode="hidden">
            <a:xfrm>
              <a:off x="5030" y="3151"/>
              <a:ext cx="728" cy="240"/>
            </a:xfrm>
            <a:custGeom>
              <a:avLst/>
              <a:gdLst>
                <a:gd name="T0" fmla="*/ 707 w 729"/>
                <a:gd name="T1" fmla="*/ 240 h 240"/>
                <a:gd name="T2" fmla="*/ 0 w 729"/>
                <a:gd name="T3" fmla="*/ 0 h 240"/>
                <a:gd name="T4" fmla="*/ 0 w 729"/>
                <a:gd name="T5" fmla="*/ 6 h 240"/>
                <a:gd name="T6" fmla="*/ 707 w 729"/>
                <a:gd name="T7" fmla="*/ 240 h 240"/>
                <a:gd name="T8" fmla="*/ 70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61812" name="Freeform 15"/>
            <p:cNvSpPr>
              <a:spLocks/>
            </p:cNvSpPr>
            <p:nvPr/>
          </p:nvSpPr>
          <p:spPr bwMode="hidden">
            <a:xfrm>
              <a:off x="5030" y="3049"/>
              <a:ext cx="728" cy="318"/>
            </a:xfrm>
            <a:custGeom>
              <a:avLst/>
              <a:gdLst>
                <a:gd name="T0" fmla="*/ 707 w 729"/>
                <a:gd name="T1" fmla="*/ 318 h 318"/>
                <a:gd name="T2" fmla="*/ 707 w 729"/>
                <a:gd name="T3" fmla="*/ 312 h 318"/>
                <a:gd name="T4" fmla="*/ 0 w 729"/>
                <a:gd name="T5" fmla="*/ 0 h 318"/>
                <a:gd name="T6" fmla="*/ 0 w 729"/>
                <a:gd name="T7" fmla="*/ 54 h 318"/>
                <a:gd name="T8" fmla="*/ 707 w 729"/>
                <a:gd name="T9" fmla="*/ 318 h 318"/>
                <a:gd name="T10" fmla="*/ 70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6181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6181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6182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61825" name="Freeform 28"/>
            <p:cNvSpPr>
              <a:spLocks/>
            </p:cNvSpPr>
            <p:nvPr/>
          </p:nvSpPr>
          <p:spPr bwMode="hidden">
            <a:xfrm>
              <a:off x="5698" y="653"/>
              <a:ext cx="60" cy="311"/>
            </a:xfrm>
            <a:custGeom>
              <a:avLst/>
              <a:gdLst>
                <a:gd name="T0" fmla="*/ 0 w 60"/>
                <a:gd name="T1" fmla="*/ 144 h 312"/>
                <a:gd name="T2" fmla="*/ 60 w 60"/>
                <a:gd name="T3" fmla="*/ 29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6182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grpSp>
          <p:nvGrpSpPr>
            <p:cNvPr id="161836"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DDCC8348-72AC-4745-9BDF-33CA880AB3AC}" type="slidenum">
              <a:rPr lang="en-US"/>
              <a:pPr>
                <a:defRPr/>
              </a:pPr>
              <a:t>‹#›</a:t>
            </a:fld>
            <a:endParaRPr lang="en-US"/>
          </a:p>
        </p:txBody>
      </p:sp>
    </p:spTree>
    <p:extLst>
      <p:ext uri="{BB962C8B-B14F-4D97-AF65-F5344CB8AC3E}">
        <p14:creationId xmlns:p14="http://schemas.microsoft.com/office/powerpoint/2010/main" val="770117766"/>
      </p:ext>
    </p:extLst>
  </p:cSld>
  <p:clrMap bg1="dk2" tx1="lt1" bg2="dk1" tx2="lt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51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42FB71A0-F0CD-6145-ADA5-F07E37BEA9A1}" type="slidenum">
              <a:rPr lang="en-US"/>
              <a:pPr>
                <a:defRPr/>
              </a:pPr>
              <a:t>‹#›</a:t>
            </a:fld>
            <a:endParaRPr lang="en-US"/>
          </a:p>
        </p:txBody>
      </p:sp>
    </p:spTree>
    <p:extLst>
      <p:ext uri="{BB962C8B-B14F-4D97-AF65-F5344CB8AC3E}">
        <p14:creationId xmlns:p14="http://schemas.microsoft.com/office/powerpoint/2010/main" val="1424152173"/>
      </p:ext>
    </p:extLst>
  </p:cSld>
  <p:clrMap bg1="dk2" tx1="lt1" bg2="dk1" tx2="lt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8418"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884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84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84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latin typeface="Arial" charset="0"/>
              </a:defRPr>
            </a:lvl1pPr>
          </a:lstStyle>
          <a:p>
            <a:pPr>
              <a:defRPr/>
            </a:pPr>
            <a:fld id="{67EF415D-3F78-5041-9136-CF8277E76F68}" type="slidenum">
              <a:rPr lang="en-US"/>
              <a:pPr>
                <a:defRPr/>
              </a:pPr>
              <a:t>‹#›</a:t>
            </a:fld>
            <a:endParaRPr lang="en-US"/>
          </a:p>
        </p:txBody>
      </p:sp>
    </p:spTree>
    <p:extLst>
      <p:ext uri="{BB962C8B-B14F-4D97-AF65-F5344CB8AC3E}">
        <p14:creationId xmlns:p14="http://schemas.microsoft.com/office/powerpoint/2010/main" val="1444470899"/>
      </p:ext>
    </p:extLst>
  </p:cSld>
  <p:clrMap bg1="dk2" tx1="lt1" bg2="dk1" tx2="lt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5B5249"/>
              </a:solidFill>
              <a:latin typeface="Times New Roman" charset="0"/>
            </a:endParaRPr>
          </a:p>
        </p:txBody>
      </p:sp>
      <p:sp>
        <p:nvSpPr>
          <p:cNvPr id="201731"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5B5249"/>
              </a:solidFill>
              <a:latin typeface="Times New Roman" charset="0"/>
            </a:endParaRPr>
          </a:p>
        </p:txBody>
      </p:sp>
      <p:sp>
        <p:nvSpPr>
          <p:cNvPr id="201732"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5B5249"/>
              </a:solidFill>
              <a:latin typeface="Times New Roman" charset="0"/>
            </a:endParaRPr>
          </a:p>
        </p:txBody>
      </p:sp>
      <p:sp>
        <p:nvSpPr>
          <p:cNvPr id="201733"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5B5249"/>
              </a:solidFill>
              <a:latin typeface="Times New Roman" charset="0"/>
            </a:endParaRPr>
          </a:p>
        </p:txBody>
      </p:sp>
      <p:sp>
        <p:nvSpPr>
          <p:cNvPr id="201734"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1245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2A3D7A"/>
                </a:solidFill>
                <a:latin typeface="Times New Roman"/>
                <a:ea typeface="+mn-ea"/>
                <a:cs typeface="+mn-cs"/>
              </a:defRPr>
            </a:lvl1pPr>
          </a:lstStyle>
          <a:p>
            <a:pPr>
              <a:defRPr/>
            </a:pPr>
            <a:endParaRPr lang="en-US"/>
          </a:p>
        </p:txBody>
      </p:sp>
      <p:sp>
        <p:nvSpPr>
          <p:cNvPr id="151245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2A3D7A"/>
                </a:solidFill>
                <a:latin typeface="Times New Roman"/>
                <a:ea typeface="+mn-ea"/>
                <a:cs typeface="+mn-cs"/>
              </a:defRPr>
            </a:lvl1pPr>
          </a:lstStyle>
          <a:p>
            <a:pPr>
              <a:defRPr/>
            </a:pPr>
            <a:endParaRPr lang="en-US"/>
          </a:p>
        </p:txBody>
      </p:sp>
      <p:pic>
        <p:nvPicPr>
          <p:cNvPr id="201737" name="Picture 9" descr="anabnr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28725" y="0"/>
            <a:ext cx="7915275"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8"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5B5249"/>
              </a:solidFill>
              <a:latin typeface="Times New Roman" charset="0"/>
            </a:endParaRPr>
          </a:p>
        </p:txBody>
      </p:sp>
      <p:sp>
        <p:nvSpPr>
          <p:cNvPr id="151245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a:solidFill>
                  <a:srgbClr val="2A3D7A"/>
                </a:solidFill>
                <a:latin typeface="Times New Roman" charset="0"/>
              </a:defRPr>
            </a:lvl1pPr>
          </a:lstStyle>
          <a:p>
            <a:pPr>
              <a:defRPr/>
            </a:pPr>
            <a:fld id="{3F3F719E-ACA8-7D4D-BAED-E3BC320277B3}" type="slidenum">
              <a:rPr lang="en-US"/>
              <a:pPr>
                <a:defRPr/>
              </a:pPr>
              <a:t>‹#›</a:t>
            </a:fld>
            <a:endParaRPr lang="en-US" sz="1400"/>
          </a:p>
        </p:txBody>
      </p:sp>
      <p:sp>
        <p:nvSpPr>
          <p:cNvPr id="201740"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0314045"/>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Times New Roman" pitchFamily="-105" charset="0"/>
        </a:defRPr>
      </a:lvl6pPr>
      <a:lvl7pPr marL="914400" algn="l" rtl="0" fontAlgn="base">
        <a:spcBef>
          <a:spcPct val="0"/>
        </a:spcBef>
        <a:spcAft>
          <a:spcPct val="0"/>
        </a:spcAft>
        <a:defRPr sz="4400">
          <a:solidFill>
            <a:schemeClr val="tx2"/>
          </a:solidFill>
          <a:latin typeface="Times New Roman" pitchFamily="-105" charset="0"/>
        </a:defRPr>
      </a:lvl7pPr>
      <a:lvl8pPr marL="1371600" algn="l" rtl="0" fontAlgn="base">
        <a:spcBef>
          <a:spcPct val="0"/>
        </a:spcBef>
        <a:spcAft>
          <a:spcPct val="0"/>
        </a:spcAft>
        <a:defRPr sz="4400">
          <a:solidFill>
            <a:schemeClr val="tx2"/>
          </a:solidFill>
          <a:latin typeface="Times New Roman" pitchFamily="-105" charset="0"/>
        </a:defRPr>
      </a:lvl8pPr>
      <a:lvl9pPr marL="1828800" algn="l" rtl="0" fontAlgn="base">
        <a:spcBef>
          <a:spcPct val="0"/>
        </a:spcBef>
        <a:spcAft>
          <a:spcPct val="0"/>
        </a:spcAft>
        <a:defRPr sz="4400">
          <a:solidFill>
            <a:schemeClr val="tx2"/>
          </a:solidFill>
          <a:latin typeface="Times New Roman" pitchFamily="-105"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a:solidFill>
            <a:schemeClr val="tx1"/>
          </a:solidFill>
          <a:latin typeface="+mn-lt"/>
          <a:ea typeface="ＭＳ Ｐゴシック" pitchFamily="-105" charset="-128"/>
          <a:cs typeface="ＭＳ Ｐゴシック" pitchFamily="-105" charset="-128"/>
        </a:defRPr>
      </a:lvl1pPr>
      <a:lvl2pPr marL="1027113" indent="-455613"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mn-lt"/>
          <a:ea typeface="ＭＳ Ｐゴシック" pitchFamily="-105" charset="-128"/>
        </a:defRPr>
      </a:lvl2pPr>
      <a:lvl3pPr marL="1370013" indent="-228600" algn="l" rtl="0" eaLnBrk="0" fontAlgn="base" hangingPunct="0">
        <a:spcBef>
          <a:spcPct val="20000"/>
        </a:spcBef>
        <a:spcAft>
          <a:spcPct val="0"/>
        </a:spcAft>
        <a:buClr>
          <a:srgbClr val="666699"/>
        </a:buClr>
        <a:buSzPct val="70000"/>
        <a:buFont typeface="Wingdings" charset="0"/>
        <a:buChar char="n"/>
        <a:defRPr sz="2400">
          <a:solidFill>
            <a:schemeClr val="tx1"/>
          </a:solidFill>
          <a:latin typeface="+mn-lt"/>
          <a:ea typeface="ＭＳ Ｐゴシック" pitchFamily="-105" charset="-128"/>
        </a:defRPr>
      </a:lvl3pPr>
      <a:lvl4pPr marL="1712913" indent="-228600" algn="l" rtl="0" eaLnBrk="0" fontAlgn="base" hangingPunct="0">
        <a:spcBef>
          <a:spcPct val="20000"/>
        </a:spcBef>
        <a:spcAft>
          <a:spcPct val="0"/>
        </a:spcAft>
        <a:buSzPct val="60000"/>
        <a:buFont typeface="Wingdings" charset="0"/>
        <a:buChar char="n"/>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55000"/>
        <a:buFont typeface="Wingdings" charset="0"/>
        <a:buChar char="n"/>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14018" name="Group 2"/>
          <p:cNvGrpSpPr>
            <a:grpSpLocks/>
          </p:cNvGrpSpPr>
          <p:nvPr/>
        </p:nvGrpSpPr>
        <p:grpSpPr bwMode="auto">
          <a:xfrm>
            <a:off x="0" y="0"/>
            <a:ext cx="9144000" cy="6856413"/>
            <a:chOff x="0" y="0"/>
            <a:chExt cx="5760" cy="4319"/>
          </a:xfrm>
        </p:grpSpPr>
        <p:sp>
          <p:nvSpPr>
            <p:cNvPr id="5601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5601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214027"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5601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BONES" pitchFamily="-105" charset="0"/>
              </a:endParaRPr>
            </a:p>
          </p:txBody>
        </p:sp>
        <p:sp>
          <p:nvSpPr>
            <p:cNvPr id="214029"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214030"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5601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214032"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5601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214034"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5601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214036"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5601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5601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21404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5601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21404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5601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BONES" pitchFamily="-105" charset="0"/>
              </a:endParaRPr>
            </a:p>
          </p:txBody>
        </p:sp>
        <p:sp>
          <p:nvSpPr>
            <p:cNvPr id="5601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21404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5601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BONES" pitchFamily="-105" charset="0"/>
              </a:endParaRPr>
            </a:p>
          </p:txBody>
        </p:sp>
        <p:sp>
          <p:nvSpPr>
            <p:cNvPr id="214049"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5601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21405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5601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5601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grpSp>
          <p:nvGrpSpPr>
            <p:cNvPr id="214060" name="Group 39"/>
            <p:cNvGrpSpPr>
              <a:grpSpLocks/>
            </p:cNvGrpSpPr>
            <p:nvPr userDrawn="1"/>
          </p:nvGrpSpPr>
          <p:grpSpPr bwMode="auto">
            <a:xfrm>
              <a:off x="0" y="1632"/>
              <a:ext cx="5758" cy="1858"/>
              <a:chOff x="0" y="1632"/>
              <a:chExt cx="5758" cy="1858"/>
            </a:xfrm>
          </p:grpSpPr>
          <p:sp>
            <p:nvSpPr>
              <p:cNvPr id="5601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5601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BONES" pitchFamily="-105" charset="0"/>
                </a:endParaRPr>
              </a:p>
            </p:txBody>
          </p:sp>
        </p:grpSp>
      </p:grpSp>
      <p:sp>
        <p:nvSpPr>
          <p:cNvPr id="5601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01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01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a:ea typeface="+mn-ea"/>
                <a:cs typeface="+mn-cs"/>
              </a:defRPr>
            </a:lvl1pPr>
          </a:lstStyle>
          <a:p>
            <a:pPr>
              <a:defRPr/>
            </a:pPr>
            <a:endParaRPr lang="en-US"/>
          </a:p>
        </p:txBody>
      </p:sp>
      <p:sp>
        <p:nvSpPr>
          <p:cNvPr id="5601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a:ea typeface="+mn-ea"/>
                <a:cs typeface="+mn-cs"/>
              </a:defRPr>
            </a:lvl1pPr>
          </a:lstStyle>
          <a:p>
            <a:pPr>
              <a:defRPr/>
            </a:pPr>
            <a:endParaRPr lang="en-US"/>
          </a:p>
        </p:txBody>
      </p:sp>
      <p:sp>
        <p:nvSpPr>
          <p:cNvPr id="5601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0488BDD1-0912-184C-891B-2A53908F6C81}" type="slidenum">
              <a:rPr lang="en-US"/>
              <a:pPr>
                <a:defRPr/>
              </a:pPr>
              <a:t>‹#›</a:t>
            </a:fld>
            <a:endParaRPr lang="en-US"/>
          </a:p>
        </p:txBody>
      </p:sp>
    </p:spTree>
    <p:extLst>
      <p:ext uri="{BB962C8B-B14F-4D97-AF65-F5344CB8AC3E}">
        <p14:creationId xmlns:p14="http://schemas.microsoft.com/office/powerpoint/2010/main" val="2485867883"/>
      </p:ext>
    </p:extLst>
  </p:cSld>
  <p:clrMap bg1="dk2" tx1="lt1" bg2="dk1" tx2="lt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2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2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a:solidFill>
                  <a:srgbClr val="775F55"/>
                </a:solidFill>
                <a:latin typeface="Tw Cen MT"/>
                <a:ea typeface="+mn-ea"/>
                <a:cs typeface="+mn-cs"/>
              </a:defRPr>
            </a:lvl1pPr>
          </a:lstStyle>
          <a:p>
            <a:pPr>
              <a:defRPr/>
            </a:pPr>
            <a:fld id="{6C7A6E9B-2AE1-4384-B62E-85DE6B68614A}" type="datetimeFigureOut">
              <a:rPr lang="en-NZ"/>
              <a:pPr>
                <a:defRPr/>
              </a:pPr>
              <a:t>11/9/15</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a:solidFill>
                  <a:srgbClr val="FFFFFF"/>
                </a:solidFill>
                <a:latin typeface="Tw Cen MT"/>
                <a:ea typeface="+mn-ea"/>
                <a:cs typeface="+mn-cs"/>
              </a:defRPr>
            </a:lvl1pPr>
          </a:lstStyle>
          <a:p>
            <a:pPr>
              <a:defRPr/>
            </a:pPr>
            <a:fld id="{BAF7C125-203F-994B-B6A7-23FA9E673EF9}" type="slidenum">
              <a:rPr lang="en-NZ"/>
              <a:pPr>
                <a:defRPr/>
              </a:pPr>
              <a:t>‹#›</a:t>
            </a:fld>
            <a:endParaRPr lang="en-NZ"/>
          </a:p>
        </p:txBody>
      </p:sp>
    </p:spTree>
    <p:extLst>
      <p:ext uri="{BB962C8B-B14F-4D97-AF65-F5344CB8AC3E}">
        <p14:creationId xmlns:p14="http://schemas.microsoft.com/office/powerpoint/2010/main" val="2401880545"/>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Lst>
  <p:txStyles>
    <p:titleStyle>
      <a:lvl1pPr algn="l" rtl="0" eaLnBrk="0" fontAlgn="base" hangingPunct="0">
        <a:spcBef>
          <a:spcPct val="0"/>
        </a:spcBef>
        <a:spcAft>
          <a:spcPct val="0"/>
        </a:spcAft>
        <a:defRPr sz="4400" kern="1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eaLnBrk="0" fontAlgn="base" hangingPunct="0">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eaLnBrk="0" fontAlgn="base" hangingPunct="0">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eaLnBrk="0" fontAlgn="base" hangingPunct="0">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eaLnBrk="0" fontAlgn="base" hangingPunct="0">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eaLnBrk="0" fontAlgn="base" hangingPunct="0">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C16A198B-9034-4749-8A8D-B90A5F5B90A3}" type="datetimeFigureOut">
              <a:rPr lang="en-US">
                <a:latin typeface="Calibri" charset="0"/>
              </a:rPr>
              <a:pPr eaLnBrk="1" hangingPunct="1">
                <a:defRPr/>
              </a:pPr>
              <a:t>11/9/15</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FA356419-7718-C74B-9C0F-E2D2C7D5AD85}" type="slidenum">
              <a:rPr lang="en-US">
                <a:latin typeface="Calibri" charset="0"/>
              </a:rPr>
              <a:pPr eaLnBrk="1" hangingPunct="1">
                <a:defRPr/>
              </a:pPr>
              <a:t>‹#›</a:t>
            </a:fld>
            <a:endParaRPr lang="en-US">
              <a:latin typeface="Calibri" charset="0"/>
            </a:endParaRPr>
          </a:p>
        </p:txBody>
      </p:sp>
    </p:spTree>
    <p:extLst>
      <p:ext uri="{BB962C8B-B14F-4D97-AF65-F5344CB8AC3E}">
        <p14:creationId xmlns:p14="http://schemas.microsoft.com/office/powerpoint/2010/main" val="670505748"/>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fld id="{E91B90DC-7025-8442-BF50-EB556C3C475E}" type="datetime1">
              <a:rPr lang="en-US"/>
              <a:pPr/>
              <a:t>11/9/15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fld id="{D20D246F-1F00-C241-8972-4A2DFB10960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56" r:id="rId1"/>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105"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105"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105"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105"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105" charset="0"/>
        </a:defRPr>
      </a:lvl6pPr>
      <a:lvl7pPr marL="914400" algn="ctr" rtl="0" fontAlgn="base">
        <a:spcBef>
          <a:spcPct val="0"/>
        </a:spcBef>
        <a:spcAft>
          <a:spcPct val="0"/>
        </a:spcAft>
        <a:defRPr sz="4400">
          <a:solidFill>
            <a:schemeClr val="tx1"/>
          </a:solidFill>
          <a:latin typeface="Calibri" pitchFamily="-105" charset="0"/>
        </a:defRPr>
      </a:lvl7pPr>
      <a:lvl8pPr marL="1371600" algn="ctr" rtl="0" fontAlgn="base">
        <a:spcBef>
          <a:spcPct val="0"/>
        </a:spcBef>
        <a:spcAft>
          <a:spcPct val="0"/>
        </a:spcAft>
        <a:defRPr sz="4400">
          <a:solidFill>
            <a:schemeClr val="tx1"/>
          </a:solidFill>
          <a:latin typeface="Calibri" pitchFamily="-105" charset="0"/>
        </a:defRPr>
      </a:lvl8pPr>
      <a:lvl9pPr marL="1828800" algn="ctr" rtl="0" fontAlgn="base">
        <a:spcBef>
          <a:spcPct val="0"/>
        </a:spcBef>
        <a:spcAft>
          <a:spcPct val="0"/>
        </a:spcAft>
        <a:defRPr sz="4400">
          <a:solidFill>
            <a:schemeClr val="tx1"/>
          </a:solidFill>
          <a:latin typeface="Calibri" pitchFamily="-105"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5"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5"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5"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5"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grpSp>
    </p:spTree>
    <p:extLst>
      <p:ext uri="{BB962C8B-B14F-4D97-AF65-F5344CB8AC3E}">
        <p14:creationId xmlns:p14="http://schemas.microsoft.com/office/powerpoint/2010/main" val="2071719864"/>
      </p:ext>
    </p:extLst>
  </p:cSld>
  <p:clrMap bg1="dk2" tx1="lt1" bg2="dk1" tx2="lt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 id="2147484089" r:id="rId12"/>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ea typeface="ＭＳ Ｐゴシック" charset="0"/>
                <a:cs typeface="ＭＳ Ｐゴシック" charset="0"/>
              </a:defRPr>
            </a:lvl1pPr>
          </a:lstStyle>
          <a:p>
            <a:pPr>
              <a:defRPr/>
            </a:pPr>
            <a:fld id="{5D1B3028-0B82-9F4C-B814-6B9D65E58161}" type="slidenum">
              <a:rPr lang="en-US"/>
              <a:pPr>
                <a:defRPr/>
              </a:pPr>
              <a:t>‹#›</a:t>
            </a:fld>
            <a:endParaRPr lang="en-US"/>
          </a:p>
        </p:txBody>
      </p:sp>
    </p:spTree>
    <p:extLst>
      <p:ext uri="{BB962C8B-B14F-4D97-AF65-F5344CB8AC3E}">
        <p14:creationId xmlns:p14="http://schemas.microsoft.com/office/powerpoint/2010/main" val="2322791665"/>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228600" y="228600"/>
            <a:ext cx="8686800" cy="5943600"/>
            <a:chOff x="144" y="144"/>
            <a:chExt cx="5472" cy="3744"/>
          </a:xfrm>
        </p:grpSpPr>
        <p:sp>
          <p:nvSpPr>
            <p:cNvPr id="25608"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eaLnBrk="1" hangingPunct="1"/>
              <a:endParaRPr lang="en-US" smtClean="0">
                <a:solidFill>
                  <a:srgbClr val="FFFFFF"/>
                </a:solidFill>
                <a:latin typeface="Times New Roman" charset="0"/>
                <a:ea typeface="Osaka" charset="0"/>
                <a:cs typeface="Osaka" charset="0"/>
              </a:endParaRPr>
            </a:p>
          </p:txBody>
        </p:sp>
        <p:sp>
          <p:nvSpPr>
            <p:cNvPr id="25609"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eaLnBrk="1" hangingPunct="1"/>
              <a:endParaRPr lang="en-US" smtClean="0">
                <a:solidFill>
                  <a:srgbClr val="FFFFFF"/>
                </a:solidFill>
                <a:latin typeface="Times New Roman" charset="0"/>
                <a:ea typeface="Osaka" charset="0"/>
                <a:cs typeface="Osaka" charset="0"/>
              </a:endParaRPr>
            </a:p>
          </p:txBody>
        </p:sp>
        <p:sp>
          <p:nvSpPr>
            <p:cNvPr id="25610"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pPr eaLnBrk="1" hangingPunct="1"/>
              <a:endParaRPr lang="en-US" smtClean="0">
                <a:solidFill>
                  <a:srgbClr val="FFFFFF"/>
                </a:solidFill>
                <a:latin typeface="Times New Roman" charset="0"/>
              </a:endParaRPr>
            </a:p>
          </p:txBody>
        </p:sp>
      </p:grpSp>
      <p:sp>
        <p:nvSpPr>
          <p:cNvPr id="25603"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5604"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632"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000">
                <a:solidFill>
                  <a:srgbClr val="FFFFFF"/>
                </a:solidFill>
                <a:latin typeface="Arial" pitchFamily="-128" charset="0"/>
                <a:ea typeface="+mn-ea"/>
                <a:cs typeface="+mn-cs"/>
              </a:defRPr>
            </a:lvl1pPr>
          </a:lstStyle>
          <a:p>
            <a:pPr>
              <a:defRPr/>
            </a:pPr>
            <a:endParaRPr lang="en-US"/>
          </a:p>
        </p:txBody>
      </p:sp>
      <p:sp>
        <p:nvSpPr>
          <p:cNvPr id="410633"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solidFill>
                  <a:srgbClr val="FFFFFF"/>
                </a:solidFill>
                <a:latin typeface="Arial" pitchFamily="-128" charset="0"/>
                <a:ea typeface="+mn-ea"/>
                <a:cs typeface="+mn-cs"/>
              </a:defRPr>
            </a:lvl1pPr>
          </a:lstStyle>
          <a:p>
            <a:pPr>
              <a:defRPr/>
            </a:pPr>
            <a:endParaRPr lang="en-US"/>
          </a:p>
        </p:txBody>
      </p:sp>
      <p:sp>
        <p:nvSpPr>
          <p:cNvPr id="410634"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smtClean="0">
                <a:solidFill>
                  <a:srgbClr val="FFFFFF"/>
                </a:solidFill>
                <a:latin typeface="Arial" charset="0"/>
                <a:ea typeface="Osaka" charset="0"/>
                <a:cs typeface="Osaka" charset="0"/>
              </a:defRPr>
            </a:lvl1pPr>
          </a:lstStyle>
          <a:p>
            <a:pPr>
              <a:defRPr/>
            </a:pPr>
            <a:fld id="{699C8CEB-2160-AF4C-8DB5-1888A2244496}" type="slidenum">
              <a:rPr lang="en-US"/>
              <a:pPr>
                <a:defRPr/>
              </a:pPr>
              <a:t>‹#›</a:t>
            </a:fld>
            <a:endParaRPr lang="en-US"/>
          </a:p>
        </p:txBody>
      </p:sp>
    </p:spTree>
    <p:extLst>
      <p:ext uri="{BB962C8B-B14F-4D97-AF65-F5344CB8AC3E}">
        <p14:creationId xmlns:p14="http://schemas.microsoft.com/office/powerpoint/2010/main" val="2210694894"/>
      </p:ext>
    </p:extLst>
  </p:cSld>
  <p:clrMap bg1="dk2" tx1="lt1" bg2="dk1"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l" rtl="0" fontAlgn="base">
        <a:lnSpc>
          <a:spcPct val="80000"/>
        </a:lnSpc>
        <a:spcBef>
          <a:spcPct val="0"/>
        </a:spcBef>
        <a:spcAft>
          <a:spcPct val="0"/>
        </a:spcAft>
        <a:defRPr sz="4400">
          <a:solidFill>
            <a:schemeClr val="tx2"/>
          </a:solidFill>
          <a:latin typeface="Times New Roman" pitchFamily="-112" charset="0"/>
        </a:defRPr>
      </a:lvl6pPr>
      <a:lvl7pPr marL="914400" algn="l" rtl="0" fontAlgn="base">
        <a:lnSpc>
          <a:spcPct val="80000"/>
        </a:lnSpc>
        <a:spcBef>
          <a:spcPct val="0"/>
        </a:spcBef>
        <a:spcAft>
          <a:spcPct val="0"/>
        </a:spcAft>
        <a:defRPr sz="4400">
          <a:solidFill>
            <a:schemeClr val="tx2"/>
          </a:solidFill>
          <a:latin typeface="Times New Roman" pitchFamily="-112" charset="0"/>
        </a:defRPr>
      </a:lvl7pPr>
      <a:lvl8pPr marL="1371600" algn="l" rtl="0" fontAlgn="base">
        <a:lnSpc>
          <a:spcPct val="80000"/>
        </a:lnSpc>
        <a:spcBef>
          <a:spcPct val="0"/>
        </a:spcBef>
        <a:spcAft>
          <a:spcPct val="0"/>
        </a:spcAft>
        <a:defRPr sz="4400">
          <a:solidFill>
            <a:schemeClr val="tx2"/>
          </a:solidFill>
          <a:latin typeface="Times New Roman" pitchFamily="-112" charset="0"/>
        </a:defRPr>
      </a:lvl8pPr>
      <a:lvl9pPr marL="1828800" algn="l" rtl="0" fontAlgn="base">
        <a:lnSpc>
          <a:spcPct val="80000"/>
        </a:lnSpc>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85000"/>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1"/>
        </a:buClr>
        <a:buSzPct val="85000"/>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1"/>
        </a:buClr>
        <a:buSzPct val="85000"/>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1"/>
        </a:buClr>
        <a:buSzPct val="85000"/>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5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solidFill>
                  <a:srgbClr val="000000"/>
                </a:solidFill>
                <a:latin typeface="Times New Roman" charset="0"/>
                <a:ea typeface="+mn-ea"/>
                <a:cs typeface="+mn-cs"/>
              </a:defRPr>
            </a:lvl1pPr>
          </a:lstStyle>
          <a:p>
            <a:pPr>
              <a:defRPr/>
            </a:pPr>
            <a:endParaRPr lang="en-US"/>
          </a:p>
        </p:txBody>
      </p:sp>
      <p:sp>
        <p:nvSpPr>
          <p:cNvPr id="425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Times New Roman" charset="0"/>
                <a:ea typeface="+mn-ea"/>
                <a:cs typeface="+mn-cs"/>
              </a:defRPr>
            </a:lvl1pPr>
          </a:lstStyle>
          <a:p>
            <a:pPr>
              <a:defRPr/>
            </a:pPr>
            <a:endParaRPr lang="en-US"/>
          </a:p>
        </p:txBody>
      </p:sp>
      <p:sp>
        <p:nvSpPr>
          <p:cNvPr id="425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solidFill>
                  <a:srgbClr val="000000"/>
                </a:solidFill>
                <a:latin typeface="Times New Roman" charset="0"/>
              </a:defRPr>
            </a:lvl1pPr>
          </a:lstStyle>
          <a:p>
            <a:pPr>
              <a:defRPr/>
            </a:pPr>
            <a:fld id="{5036F406-EFFD-BF42-916A-4445A9B092E4}" type="slidenum">
              <a:rPr lang="en-US"/>
              <a:pPr>
                <a:defRPr/>
              </a:pPr>
              <a:t>‹#›</a:t>
            </a:fld>
            <a:endParaRPr lang="en-US"/>
          </a:p>
        </p:txBody>
      </p:sp>
    </p:spTree>
    <p:extLst>
      <p:ext uri="{BB962C8B-B14F-4D97-AF65-F5344CB8AC3E}">
        <p14:creationId xmlns:p14="http://schemas.microsoft.com/office/powerpoint/2010/main" val="3954836748"/>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525B181-05A4-EE42-8EE1-EA81EF371F8D}" type="slidenum">
              <a:rPr lang="en-US">
                <a:solidFill>
                  <a:srgbClr val="000000"/>
                </a:solidFill>
                <a:latin typeface="Times New Roman" charset="0"/>
              </a:rPr>
              <a:pPr>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3752125064"/>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Lst>
  <p:txStyles>
    <p:titleStyle>
      <a:lvl1pPr algn="ctr" rtl="0" eaLnBrk="0" fontAlgn="base" hangingPunct="0">
        <a:spcBef>
          <a:spcPct val="0"/>
        </a:spcBef>
        <a:spcAft>
          <a:spcPct val="0"/>
        </a:spcAft>
        <a:defRPr sz="4000" b="1">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ndParaRPr>
          </a:p>
        </p:txBody>
      </p:sp>
      <p:sp>
        <p:nvSpPr>
          <p:cNvPr id="14339"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FFFFFF"/>
              </a:solidFill>
              <a:latin typeface="Times New Roman" charset="0"/>
            </a:endParaRPr>
          </a:p>
        </p:txBody>
      </p:sp>
      <p:sp>
        <p:nvSpPr>
          <p:cNvPr id="39940"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a:defRPr/>
            </a:pPr>
            <a:endParaRPr lang="en-US">
              <a:solidFill>
                <a:srgbClr val="FFFFFF"/>
              </a:solidFill>
              <a:latin typeface="Times New Roman" pitchFamily="-112" charset="0"/>
            </a:endParaRPr>
          </a:p>
        </p:txBody>
      </p:sp>
      <p:sp>
        <p:nvSpPr>
          <p:cNvPr id="39941"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defRPr/>
            </a:pPr>
            <a:endParaRPr lang="en-US">
              <a:solidFill>
                <a:srgbClr val="FFFFFF"/>
              </a:solidFill>
              <a:latin typeface="Times New Roman" pitchFamily="-112" charset="0"/>
            </a:endParaRPr>
          </a:p>
        </p:txBody>
      </p:sp>
      <p:sp>
        <p:nvSpPr>
          <p:cNvPr id="14342" name="Rectangle 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4343"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4"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kumimoji="1" sz="1400">
                <a:latin typeface="Times New Roman" pitchFamily="-112" charset="0"/>
                <a:ea typeface="+mn-ea"/>
                <a:cs typeface="+mn-cs"/>
              </a:defRPr>
            </a:lvl1pPr>
          </a:lstStyle>
          <a:p>
            <a:pPr>
              <a:defRPr/>
            </a:pPr>
            <a:endParaRPr lang="en-US">
              <a:solidFill>
                <a:srgbClr val="FFFFFF"/>
              </a:solidFill>
            </a:endParaRPr>
          </a:p>
        </p:txBody>
      </p:sp>
      <p:sp>
        <p:nvSpPr>
          <p:cNvPr id="39945"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kumimoji="1" sz="1400">
                <a:latin typeface="Times New Roman" pitchFamily="-112" charset="0"/>
                <a:ea typeface="+mn-ea"/>
                <a:cs typeface="+mn-cs"/>
              </a:defRPr>
            </a:lvl1pPr>
          </a:lstStyle>
          <a:p>
            <a:pPr>
              <a:defRPr/>
            </a:pPr>
            <a:endParaRPr lang="en-US">
              <a:solidFill>
                <a:srgbClr val="FFFFFF"/>
              </a:solidFill>
            </a:endParaRPr>
          </a:p>
        </p:txBody>
      </p:sp>
      <p:sp>
        <p:nvSpPr>
          <p:cNvPr id="39946"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kumimoji="1" sz="1400">
                <a:latin typeface="Times New Roman" pitchFamily="-112" charset="0"/>
                <a:ea typeface="+mn-ea"/>
                <a:cs typeface="+mn-cs"/>
              </a:defRPr>
            </a:lvl1pPr>
          </a:lstStyle>
          <a:p>
            <a:pPr>
              <a:defRPr/>
            </a:pPr>
            <a:endParaRPr lang="en-US">
              <a:solidFill>
                <a:srgbClr val="FFFFFF"/>
              </a:solidFill>
            </a:endParaRPr>
          </a:p>
        </p:txBody>
      </p:sp>
    </p:spTree>
    <p:extLst>
      <p:ext uri="{BB962C8B-B14F-4D97-AF65-F5344CB8AC3E}">
        <p14:creationId xmlns:p14="http://schemas.microsoft.com/office/powerpoint/2010/main" val="485853803"/>
      </p:ext>
    </p:extLst>
  </p:cSld>
  <p:clrMap bg1="dk2" tx1="lt1" bg2="dk1" tx2="lt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ransition xmlns:p14="http://schemas.microsoft.com/office/powerpoint/2010/main" spd="med">
    <p:zoom dir="in"/>
  </p:transition>
  <p:txStyles>
    <p:titleStyle>
      <a:lvl1pPr algn="l" rtl="0" eaLnBrk="0" fontAlgn="base" hangingPunct="0">
        <a:spcBef>
          <a:spcPct val="0"/>
        </a:spcBef>
        <a:spcAft>
          <a:spcPct val="0"/>
        </a:spcAft>
        <a:defRPr kumimoji="1" sz="4400">
          <a:solidFill>
            <a:schemeClr val="tx2"/>
          </a:solidFill>
          <a:latin typeface="Arial"/>
          <a:ea typeface="ＭＳ Ｐゴシック" pitchFamily="-107" charset="-128"/>
          <a:cs typeface="Arial"/>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kumimoji="1" sz="2800" b="1">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kumimoji="1" sz="2000" b="1">
          <a:solidFill>
            <a:schemeClr val="tx1"/>
          </a:solidFill>
          <a:latin typeface="Arial"/>
          <a:ea typeface="Geneva" charset="-128"/>
          <a:cs typeface="Arial"/>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Arial"/>
          <a:ea typeface="Geneva" charset="-128"/>
          <a:cs typeface="Arial"/>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9" charset="0"/>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9" charset="0"/>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8F064659-0DFD-FD4A-B080-09EB31D2C22B}" type="slidenum">
              <a:rPr lang="en-GB">
                <a:latin typeface="Times New Roman" charset="0"/>
              </a:rPr>
              <a:pPr>
                <a:defRPr/>
              </a:pPr>
              <a:t>‹#›</a:t>
            </a:fld>
            <a:endParaRPr lang="en-GB">
              <a:latin typeface="Times New Roman" charset="0"/>
            </a:endParaRPr>
          </a:p>
        </p:txBody>
      </p:sp>
    </p:spTree>
    <p:extLst>
      <p:ext uri="{BB962C8B-B14F-4D97-AF65-F5344CB8AC3E}">
        <p14:creationId xmlns:p14="http://schemas.microsoft.com/office/powerpoint/2010/main" val="3517277908"/>
      </p:ext>
    </p:extLst>
  </p:cSld>
  <p:clrMap bg1="lt1" tx1="dk1" bg2="lt2" tx2="dk2" accent1="accent1" accent2="accent2" accent3="accent3" accent4="accent4" accent5="accent5" accent6="accent6" hlink="hlink" folHlink="folHlink"/>
  <p:sldLayoutIdLst>
    <p:sldLayoutId id="214748382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5.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38.xml"/><Relationship Id="rId2" Type="http://schemas.openxmlformats.org/officeDocument/2006/relationships/notesSlide" Target="../notesSlides/notesSlide88.xml"/><Relationship Id="rId3" Type="http://schemas.openxmlformats.org/officeDocument/2006/relationships/image" Target="../media/image96.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38.xml"/><Relationship Id="rId2" Type="http://schemas.openxmlformats.org/officeDocument/2006/relationships/notesSlide" Target="../notesSlides/notesSlide89.xml"/><Relationship Id="rId3" Type="http://schemas.openxmlformats.org/officeDocument/2006/relationships/image" Target="../media/image96.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38.xml"/><Relationship Id="rId2" Type="http://schemas.openxmlformats.org/officeDocument/2006/relationships/notesSlide" Target="../notesSlides/notesSlide90.xml"/><Relationship Id="rId3" Type="http://schemas.openxmlformats.org/officeDocument/2006/relationships/image" Target="../media/image95.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68.xml"/><Relationship Id="rId2" Type="http://schemas.openxmlformats.org/officeDocument/2006/relationships/notesSlide" Target="../notesSlides/notesSlide91.xml"/><Relationship Id="rId3" Type="http://schemas.openxmlformats.org/officeDocument/2006/relationships/image" Target="../media/image97.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74.xml"/><Relationship Id="rId2" Type="http://schemas.openxmlformats.org/officeDocument/2006/relationships/notesSlide" Target="../notesSlides/notesSlide92.xml"/><Relationship Id="rId3" Type="http://schemas.openxmlformats.org/officeDocument/2006/relationships/image" Target="../media/image98.emf"/></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86.xml"/><Relationship Id="rId2" Type="http://schemas.openxmlformats.org/officeDocument/2006/relationships/image" Target="../media/image99.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86.xml"/><Relationship Id="rId2" Type="http://schemas.openxmlformats.org/officeDocument/2006/relationships/image" Target="../media/image99.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3.xml"/><Relationship Id="rId3" Type="http://schemas.openxmlformats.org/officeDocument/2006/relationships/image" Target="../media/image100.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4.xml"/><Relationship Id="rId3" Type="http://schemas.openxmlformats.org/officeDocument/2006/relationships/image" Target="../media/image100.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5.xml"/><Relationship Id="rId3" Type="http://schemas.openxmlformats.org/officeDocument/2006/relationships/image" Target="../media/image100.jpeg"/></Relationships>
</file>

<file path=ppt/slides/_rels/slide11.xml.rels><?xml version="1.0" encoding="UTF-8" standalone="yes"?>
<Relationships xmlns="http://schemas.openxmlformats.org/package/2006/relationships"><Relationship Id="rId11" Type="http://schemas.openxmlformats.org/officeDocument/2006/relationships/image" Target="../media/image20.gif"/><Relationship Id="rId12" Type="http://schemas.openxmlformats.org/officeDocument/2006/relationships/image" Target="../media/image21.jpeg"/><Relationship Id="rId1" Type="http://schemas.openxmlformats.org/officeDocument/2006/relationships/vmlDrawing" Target="../drawings/vmlDrawing1.vml"/><Relationship Id="rId2" Type="http://schemas.openxmlformats.org/officeDocument/2006/relationships/slideLayout" Target="../slideLayouts/slideLayout7.xml"/><Relationship Id="rId3" Type="http://schemas.openxmlformats.org/officeDocument/2006/relationships/notesSlide" Target="../notesSlides/notesSlide8.xml"/><Relationship Id="rId4" Type="http://schemas.openxmlformats.org/officeDocument/2006/relationships/image" Target="../media/image19.png"/><Relationship Id="rId5" Type="http://schemas.openxmlformats.org/officeDocument/2006/relationships/oleObject" Target="../embeddings/oleObject1.bin"/><Relationship Id="rId6" Type="http://schemas.openxmlformats.org/officeDocument/2006/relationships/image" Target="../media/image16.emf"/><Relationship Id="rId7" Type="http://schemas.openxmlformats.org/officeDocument/2006/relationships/oleObject" Target="../embeddings/oleObject2.bin"/><Relationship Id="rId8" Type="http://schemas.openxmlformats.org/officeDocument/2006/relationships/image" Target="../media/image17.emf"/><Relationship Id="rId9" Type="http://schemas.openxmlformats.org/officeDocument/2006/relationships/oleObject" Target="../embeddings/oleObject3.bin"/><Relationship Id="rId10" Type="http://schemas.openxmlformats.org/officeDocument/2006/relationships/image" Target="../media/image18.emf"/></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6.xml"/><Relationship Id="rId3" Type="http://schemas.openxmlformats.org/officeDocument/2006/relationships/image" Target="../media/image100.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98.xml"/><Relationship Id="rId3" Type="http://schemas.openxmlformats.org/officeDocument/2006/relationships/image" Target="../media/image10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xml"/><Relationship Id="rId3" Type="http://schemas.openxmlformats.org/officeDocument/2006/relationships/image" Target="../media/image2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23.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15.xml"/><Relationship Id="rId3"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17.xml"/><Relationship Id="rId3"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32.jpeg"/><Relationship Id="rId1" Type="http://schemas.openxmlformats.org/officeDocument/2006/relationships/themeOverride" Target="../theme/themeOverride2.xml"/><Relationship Id="rId2"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image" Target="../media/image3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image" Target="../media/image35.jpeg"/><Relationship Id="rId3" Type="http://schemas.openxmlformats.org/officeDocument/2006/relationships/image" Target="../media/image3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21.xml"/><Relationship Id="rId3"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oleObject" Target="../embeddings/oleObject4.bin"/><Relationship Id="rId5" Type="http://schemas.openxmlformats.org/officeDocument/2006/relationships/image" Target="../media/image40.emf"/><Relationship Id="rId6" Type="http://schemas.openxmlformats.org/officeDocument/2006/relationships/oleObject" Target="../embeddings/oleObject5.bin"/><Relationship Id="rId7" Type="http://schemas.openxmlformats.org/officeDocument/2006/relationships/image" Target="../media/image41.e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oleObject" Target="../embeddings/oleObject6.bin"/><Relationship Id="rId5" Type="http://schemas.openxmlformats.org/officeDocument/2006/relationships/image" Target="../media/image43.emf"/><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25.xml"/><Relationship Id="rId3"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26.xml"/><Relationship Id="rId3" Type="http://schemas.openxmlformats.org/officeDocument/2006/relationships/image" Target="../media/image4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27.xml"/><Relationship Id="rId3" Type="http://schemas.openxmlformats.org/officeDocument/2006/relationships/image" Target="../media/image4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6.xml"/><Relationship Id="rId2" Type="http://schemas.openxmlformats.org/officeDocument/2006/relationships/image" Target="../media/image1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30.xml"/><Relationship Id="rId3" Type="http://schemas.openxmlformats.org/officeDocument/2006/relationships/image" Target="../media/image4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31.xml"/><Relationship Id="rId3" Type="http://schemas.openxmlformats.org/officeDocument/2006/relationships/image" Target="../media/image4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32.xml"/><Relationship Id="rId3" Type="http://schemas.openxmlformats.org/officeDocument/2006/relationships/image" Target="../media/image5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33.xml"/><Relationship Id="rId3" Type="http://schemas.openxmlformats.org/officeDocument/2006/relationships/image" Target="../media/image5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34.xml"/><Relationship Id="rId3" Type="http://schemas.openxmlformats.org/officeDocument/2006/relationships/image" Target="../media/image5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35.xml"/><Relationship Id="rId3" Type="http://schemas.openxmlformats.org/officeDocument/2006/relationships/image" Target="../media/image5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6.xml"/><Relationship Id="rId2" Type="http://schemas.openxmlformats.org/officeDocument/2006/relationships/notesSlide" Target="../notesSlides/notesSlide36.xml"/><Relationship Id="rId3" Type="http://schemas.openxmlformats.org/officeDocument/2006/relationships/image" Target="../media/image5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37.xml"/><Relationship Id="rId3" Type="http://schemas.openxmlformats.org/officeDocument/2006/relationships/image" Target="../media/image5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38.xml"/><Relationship Id="rId3"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3.xml"/><Relationship Id="rId2"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39.xml"/><Relationship Id="rId3"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image" Target="../media/image58.png"/><Relationship Id="rId1" Type="http://schemas.openxmlformats.org/officeDocument/2006/relationships/themeOverride" Target="../theme/themeOverride3.xml"/><Relationship Id="rId2" Type="http://schemas.openxmlformats.org/officeDocument/2006/relationships/slideLayout" Target="../slideLayouts/slideLayout17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6.xml"/><Relationship Id="rId2" Type="http://schemas.openxmlformats.org/officeDocument/2006/relationships/notesSlide" Target="../notesSlides/notesSlide41.xml"/><Relationship Id="rId3" Type="http://schemas.openxmlformats.org/officeDocument/2006/relationships/image" Target="../media/image5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42.xml"/><Relationship Id="rId3" Type="http://schemas.openxmlformats.org/officeDocument/2006/relationships/image" Target="../media/image6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6.xml"/><Relationship Id="rId2" Type="http://schemas.openxmlformats.org/officeDocument/2006/relationships/notesSlide" Target="../notesSlides/notesSlide43.xml"/><Relationship Id="rId3" Type="http://schemas.openxmlformats.org/officeDocument/2006/relationships/image" Target="../media/image6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6.xml"/><Relationship Id="rId2" Type="http://schemas.openxmlformats.org/officeDocument/2006/relationships/notesSlide" Target="../notesSlides/notesSlide44.xml"/><Relationship Id="rId3" Type="http://schemas.openxmlformats.org/officeDocument/2006/relationships/image" Target="../media/image6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45.xml"/><Relationship Id="rId3" Type="http://schemas.openxmlformats.org/officeDocument/2006/relationships/image" Target="../media/image6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46.xml"/><Relationship Id="rId3" Type="http://schemas.openxmlformats.org/officeDocument/2006/relationships/image" Target="../media/image6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47.xml"/><Relationship Id="rId3" Type="http://schemas.openxmlformats.org/officeDocument/2006/relationships/image" Target="../media/image6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48.xml"/><Relationship Id="rId3" Type="http://schemas.openxmlformats.org/officeDocument/2006/relationships/image" Target="../media/image6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13.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49.xml"/><Relationship Id="rId3" Type="http://schemas.openxmlformats.org/officeDocument/2006/relationships/image" Target="../media/image6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50.xml"/><Relationship Id="rId3" Type="http://schemas.openxmlformats.org/officeDocument/2006/relationships/image" Target="../media/image6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51.xml"/><Relationship Id="rId3" Type="http://schemas.openxmlformats.org/officeDocument/2006/relationships/image" Target="../media/image6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52.xml"/><Relationship Id="rId3" Type="http://schemas.openxmlformats.org/officeDocument/2006/relationships/image" Target="../media/image6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53.xml"/><Relationship Id="rId3" Type="http://schemas.openxmlformats.org/officeDocument/2006/relationships/image" Target="../media/image6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54.xml"/><Relationship Id="rId3" Type="http://schemas.openxmlformats.org/officeDocument/2006/relationships/image" Target="../media/image6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76.xml"/><Relationship Id="rId2" Type="http://schemas.openxmlformats.org/officeDocument/2006/relationships/notesSlide" Target="../notesSlides/notesSlide55.xml"/></Relationships>
</file>

<file path=ppt/slides/_rels/slide67.xml.rels><?xml version="1.0" encoding="UTF-8" standalone="yes"?>
<Relationships xmlns="http://schemas.openxmlformats.org/package/2006/relationships"><Relationship Id="rId3" Type="http://schemas.openxmlformats.org/officeDocument/2006/relationships/hyperlink" Target="http://www.webshots.com/g/tr/td-sh/25364.html" TargetMode="External"/><Relationship Id="rId4" Type="http://schemas.openxmlformats.org/officeDocument/2006/relationships/image" Target="../media/image64.jpeg"/><Relationship Id="rId1" Type="http://schemas.openxmlformats.org/officeDocument/2006/relationships/slideLayout" Target="../slideLayouts/slideLayout182.xml"/><Relationship Id="rId2" Type="http://schemas.openxmlformats.org/officeDocument/2006/relationships/notesSlide" Target="../notesSlides/notesSlide5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93.xml"/><Relationship Id="rId2" Type="http://schemas.openxmlformats.org/officeDocument/2006/relationships/notesSlide" Target="../notesSlides/notesSlide57.xml"/><Relationship Id="rId3" Type="http://schemas.openxmlformats.org/officeDocument/2006/relationships/image" Target="../media/image65.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05.xml"/><Relationship Id="rId2" Type="http://schemas.openxmlformats.org/officeDocument/2006/relationships/notesSlide" Target="../notesSlides/notesSlide58.xml"/><Relationship Id="rId3" Type="http://schemas.openxmlformats.org/officeDocument/2006/relationships/image" Target="../media/image6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5.xml"/><Relationship Id="rId3" Type="http://schemas.openxmlformats.org/officeDocument/2006/relationships/image" Target="../media/image13.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59.xml"/><Relationship Id="rId3" Type="http://schemas.openxmlformats.org/officeDocument/2006/relationships/image" Target="../media/image6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60.xml"/><Relationship Id="rId3" Type="http://schemas.openxmlformats.org/officeDocument/2006/relationships/image" Target="../media/image6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61.xml"/><Relationship Id="rId3" Type="http://schemas.openxmlformats.org/officeDocument/2006/relationships/image" Target="../media/image6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62.xml"/><Relationship Id="rId3" Type="http://schemas.openxmlformats.org/officeDocument/2006/relationships/image" Target="../media/image7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63.xml"/><Relationship Id="rId3" Type="http://schemas.openxmlformats.org/officeDocument/2006/relationships/image" Target="../media/image7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64.xml"/><Relationship Id="rId3" Type="http://schemas.openxmlformats.org/officeDocument/2006/relationships/image" Target="../media/image7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65.xml"/><Relationship Id="rId3" Type="http://schemas.openxmlformats.org/officeDocument/2006/relationships/image" Target="../media/image7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66.xml"/><Relationship Id="rId3" Type="http://schemas.openxmlformats.org/officeDocument/2006/relationships/image" Target="../media/image7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67.xml"/><Relationship Id="rId3" Type="http://schemas.openxmlformats.org/officeDocument/2006/relationships/image" Target="../media/image7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68.xml"/><Relationship Id="rId3" Type="http://schemas.openxmlformats.org/officeDocument/2006/relationships/image" Target="../media/image7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69.xml"/><Relationship Id="rId3" Type="http://schemas.openxmlformats.org/officeDocument/2006/relationships/image" Target="../media/image7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70.xml"/><Relationship Id="rId3" Type="http://schemas.openxmlformats.org/officeDocument/2006/relationships/image" Target="../media/image78.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71.xml"/><Relationship Id="rId3" Type="http://schemas.openxmlformats.org/officeDocument/2006/relationships/image" Target="../media/image7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72.xml"/><Relationship Id="rId3" Type="http://schemas.openxmlformats.org/officeDocument/2006/relationships/image" Target="../media/image8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73.xml"/><Relationship Id="rId3" Type="http://schemas.openxmlformats.org/officeDocument/2006/relationships/image" Target="../media/image8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74.xml"/><Relationship Id="rId3" Type="http://schemas.openxmlformats.org/officeDocument/2006/relationships/image" Target="../media/image8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75.xml"/><Relationship Id="rId3" Type="http://schemas.openxmlformats.org/officeDocument/2006/relationships/image" Target="../media/image83.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76.xml"/><Relationship Id="rId3" Type="http://schemas.openxmlformats.org/officeDocument/2006/relationships/image" Target="../media/image84.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77.xml"/><Relationship Id="rId3" Type="http://schemas.openxmlformats.org/officeDocument/2006/relationships/image" Target="../media/image8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14.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21.xml"/><Relationship Id="rId2" Type="http://schemas.openxmlformats.org/officeDocument/2006/relationships/notesSlide" Target="../notesSlides/notesSlide78.xml"/></Relationships>
</file>

<file path=ppt/slides/_rels/slide91.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png"/><Relationship Id="rId1" Type="http://schemas.openxmlformats.org/officeDocument/2006/relationships/slideLayout" Target="../slideLayouts/slideLayout205.xml"/><Relationship Id="rId2" Type="http://schemas.openxmlformats.org/officeDocument/2006/relationships/notesSlide" Target="../notesSlides/notesSlide7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27.xml"/><Relationship Id="rId2" Type="http://schemas.openxmlformats.org/officeDocument/2006/relationships/notesSlide" Target="../notesSlides/notesSlide80.xml"/><Relationship Id="rId3" Type="http://schemas.openxmlformats.org/officeDocument/2006/relationships/image" Target="../media/image88.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38.xml"/><Relationship Id="rId2" Type="http://schemas.openxmlformats.org/officeDocument/2006/relationships/notesSlide" Target="../notesSlides/notesSlide81.xml"/><Relationship Id="rId3" Type="http://schemas.openxmlformats.org/officeDocument/2006/relationships/image" Target="../media/image89.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55.xml"/><Relationship Id="rId2" Type="http://schemas.openxmlformats.org/officeDocument/2006/relationships/notesSlide" Target="../notesSlides/notesSlide82.xml"/><Relationship Id="rId3" Type="http://schemas.openxmlformats.org/officeDocument/2006/relationships/image" Target="../media/image90.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55.xml"/><Relationship Id="rId2" Type="http://schemas.openxmlformats.org/officeDocument/2006/relationships/notesSlide" Target="../notesSlides/notesSlide83.xml"/><Relationship Id="rId3" Type="http://schemas.openxmlformats.org/officeDocument/2006/relationships/image" Target="../media/image91.png"/></Relationships>
</file>

<file path=ppt/slides/_rels/slide96.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jpeg"/><Relationship Id="rId5" Type="http://schemas.openxmlformats.org/officeDocument/2006/relationships/image" Target="../media/image94.jpeg"/><Relationship Id="rId1" Type="http://schemas.openxmlformats.org/officeDocument/2006/relationships/slideLayout" Target="../slideLayouts/slideLayout239.xml"/><Relationship Id="rId2" Type="http://schemas.openxmlformats.org/officeDocument/2006/relationships/notesSlide" Target="../notesSlides/notesSlide8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38.xml"/><Relationship Id="rId2" Type="http://schemas.openxmlformats.org/officeDocument/2006/relationships/notesSlide" Target="../notesSlides/notesSlide85.xml"/><Relationship Id="rId3" Type="http://schemas.openxmlformats.org/officeDocument/2006/relationships/image" Target="../media/image95.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38.xml"/><Relationship Id="rId2" Type="http://schemas.openxmlformats.org/officeDocument/2006/relationships/notesSlide" Target="../notesSlides/notesSlide86.xml"/><Relationship Id="rId3" Type="http://schemas.openxmlformats.org/officeDocument/2006/relationships/image" Target="../media/image9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38.xml"/><Relationship Id="rId2" Type="http://schemas.openxmlformats.org/officeDocument/2006/relationships/notesSlide" Target="../notesSlides/notesSlide87.xml"/><Relationship Id="rId3" Type="http://schemas.openxmlformats.org/officeDocument/2006/relationships/image" Target="../media/image9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1"/>
          <p:cNvPicPr>
            <a:picLocks noChangeAspect="1"/>
          </p:cNvPicPr>
          <p:nvPr/>
        </p:nvPicPr>
        <p:blipFill rotWithShape="1">
          <a:blip r:embed="rId3">
            <a:extLst>
              <a:ext uri="{28A0092B-C50C-407E-A947-70E740481C1C}">
                <a14:useLocalDpi xmlns:a14="http://schemas.microsoft.com/office/drawing/2010/main" val="0"/>
              </a:ext>
            </a:extLst>
          </a:blip>
          <a:srcRect b="16664"/>
          <a:stretch/>
        </p:blipFill>
        <p:spPr bwMode="auto">
          <a:xfrm>
            <a:off x="-68263" y="-819149"/>
            <a:ext cx="9212263" cy="767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Title 4"/>
          <p:cNvSpPr>
            <a:spLocks noGrp="1"/>
          </p:cNvSpPr>
          <p:nvPr>
            <p:ph type="title" idx="4294967295"/>
          </p:nvPr>
        </p:nvSpPr>
        <p:spPr>
          <a:xfrm>
            <a:off x="0" y="-171450"/>
            <a:ext cx="9144000" cy="2232298"/>
          </a:xfrm>
          <a:extLst/>
        </p:spPr>
        <p:txBody>
          <a:bodyPr/>
          <a:lstStyle/>
          <a:p>
            <a:pPr>
              <a:spcBef>
                <a:spcPct val="50000"/>
              </a:spcBef>
              <a:defRPr/>
            </a:pPr>
            <a:r>
              <a:rPr lang="en-US" sz="6000" dirty="0">
                <a:solidFill>
                  <a:srgbClr val="FFFFFF"/>
                </a:solidFill>
                <a:effectLst>
                  <a:glow rad="127000">
                    <a:schemeClr val="tx1"/>
                  </a:glow>
                </a:effectLst>
                <a:latin typeface="Arial" charset="0"/>
                <a:ea typeface="ＭＳ Ｐゴシック" charset="0"/>
              </a:rPr>
              <a:t>- Ô-SÊ - </a:t>
            </a:r>
            <a:r>
              <a:rPr lang="en-US" dirty="0">
                <a:solidFill>
                  <a:srgbClr val="FFFFFF"/>
                </a:solidFill>
                <a:effectLst>
                  <a:glow rad="127000">
                    <a:schemeClr val="tx1"/>
                  </a:glow>
                </a:effectLst>
                <a:latin typeface="Arial" charset="0"/>
                <a:ea typeface="ＭＳ Ｐゴシック" charset="0"/>
              </a:rPr>
              <a:t/>
            </a:r>
            <a:br>
              <a:rPr lang="en-US" dirty="0">
                <a:solidFill>
                  <a:srgbClr val="FFFFFF"/>
                </a:solidFill>
                <a:effectLst>
                  <a:glow rad="127000">
                    <a:schemeClr val="tx1"/>
                  </a:glow>
                </a:effectLst>
                <a:latin typeface="Arial" charset="0"/>
                <a:ea typeface="ＭＳ Ｐゴシック" charset="0"/>
              </a:rPr>
            </a:br>
            <a:r>
              <a:rPr lang="en-US" sz="3200" dirty="0">
                <a:solidFill>
                  <a:srgbClr val="FFFFFF"/>
                </a:solidFill>
                <a:effectLst>
                  <a:glow rad="127000">
                    <a:schemeClr val="tx1"/>
                  </a:glow>
                </a:effectLst>
                <a:latin typeface="Arial" charset="0"/>
                <a:ea typeface="ＭＳ Ｐゴシック" charset="0"/>
              </a:rPr>
              <a:t> </a:t>
            </a:r>
            <a:r>
              <a:rPr lang="en-US" sz="3200" dirty="0" err="1" smtClean="0">
                <a:solidFill>
                  <a:srgbClr val="FFFFFF"/>
                </a:solidFill>
                <a:effectLst>
                  <a:glow rad="127000">
                    <a:schemeClr val="tx1"/>
                  </a:glow>
                </a:effectLst>
                <a:latin typeface="Arial" charset="0"/>
                <a:ea typeface="ＭＳ Ｐゴシック" charset="0"/>
              </a:rPr>
              <a:t>Vị</a:t>
            </a:r>
            <a:r>
              <a:rPr lang="en-US" sz="3200" dirty="0" smtClean="0">
                <a:solidFill>
                  <a:srgbClr val="FFFFFF"/>
                </a:solidFill>
                <a:effectLst>
                  <a:glow rad="127000">
                    <a:schemeClr val="tx1"/>
                  </a:glow>
                </a:effectLst>
                <a:latin typeface="Arial" charset="0"/>
                <a:ea typeface="ＭＳ Ｐゴシック" charset="0"/>
              </a:rPr>
              <a:t> </a:t>
            </a:r>
            <a:r>
              <a:rPr lang="en-US" sz="3200" dirty="0" err="1">
                <a:solidFill>
                  <a:srgbClr val="FFFFFF"/>
                </a:solidFill>
                <a:effectLst>
                  <a:glow rad="127000">
                    <a:schemeClr val="tx1"/>
                  </a:glow>
                </a:effectLst>
                <a:latin typeface="Arial" charset="0"/>
                <a:ea typeface="ＭＳ Ｐゴシック" charset="0"/>
              </a:rPr>
              <a:t>tiên</a:t>
            </a:r>
            <a:r>
              <a:rPr lang="en-US" sz="3200" dirty="0">
                <a:solidFill>
                  <a:srgbClr val="FFFFFF"/>
                </a:solidFill>
                <a:effectLst>
                  <a:glow rad="127000">
                    <a:schemeClr val="tx1"/>
                  </a:glow>
                </a:effectLst>
                <a:latin typeface="Arial" charset="0"/>
                <a:ea typeface="ＭＳ Ｐゴシック" charset="0"/>
              </a:rPr>
              <a:t> tri </a:t>
            </a:r>
            <a:r>
              <a:rPr lang="en-US" sz="3200" dirty="0" err="1">
                <a:solidFill>
                  <a:srgbClr val="FFFFFF"/>
                </a:solidFill>
                <a:effectLst>
                  <a:glow rad="127000">
                    <a:schemeClr val="tx1"/>
                  </a:glow>
                </a:effectLst>
                <a:latin typeface="Arial" charset="0"/>
                <a:ea typeface="ＭＳ Ｐゴシック" charset="0"/>
              </a:rPr>
              <a:t>của</a:t>
            </a:r>
            <a:r>
              <a:rPr lang="en-US" sz="3200" dirty="0">
                <a:solidFill>
                  <a:srgbClr val="FFFFFF"/>
                </a:solidFill>
                <a:effectLst>
                  <a:glow rad="127000">
                    <a:schemeClr val="tx1"/>
                  </a:glow>
                </a:effectLst>
                <a:latin typeface="Arial" charset="0"/>
                <a:ea typeface="ＭＳ Ｐゴシック" charset="0"/>
              </a:rPr>
              <a:t> </a:t>
            </a:r>
            <a:r>
              <a:rPr lang="en-US" sz="3200" dirty="0" err="1">
                <a:solidFill>
                  <a:srgbClr val="FFFFFF"/>
                </a:solidFill>
                <a:effectLst>
                  <a:glow rad="127000">
                    <a:schemeClr val="tx1"/>
                  </a:glow>
                </a:effectLst>
                <a:latin typeface="Arial" charset="0"/>
                <a:ea typeface="ＭＳ Ｐゴシック" charset="0"/>
              </a:rPr>
              <a:t>một</a:t>
            </a:r>
            <a:r>
              <a:rPr lang="en-US" sz="3200" dirty="0">
                <a:solidFill>
                  <a:srgbClr val="FFFFFF"/>
                </a:solidFill>
                <a:effectLst>
                  <a:glow rad="127000">
                    <a:schemeClr val="tx1"/>
                  </a:glow>
                </a:effectLst>
                <a:latin typeface="Arial" charset="0"/>
                <a:ea typeface="ＭＳ Ｐゴシック" charset="0"/>
              </a:rPr>
              <a:t> </a:t>
            </a:r>
            <a:r>
              <a:rPr lang="en-US" sz="3200" dirty="0" err="1">
                <a:solidFill>
                  <a:srgbClr val="FFFFFF"/>
                </a:solidFill>
                <a:effectLst>
                  <a:glow rad="127000">
                    <a:schemeClr val="tx1"/>
                  </a:glow>
                </a:effectLst>
                <a:latin typeface="Arial" charset="0"/>
                <a:ea typeface="ＭＳ Ｐゴシック" charset="0"/>
              </a:rPr>
              <a:t>cuộc</a:t>
            </a:r>
            <a:r>
              <a:rPr lang="en-US" sz="3200" dirty="0">
                <a:solidFill>
                  <a:srgbClr val="FFFFFF"/>
                </a:solidFill>
                <a:effectLst>
                  <a:glow rad="127000">
                    <a:schemeClr val="tx1"/>
                  </a:glow>
                </a:effectLst>
                <a:latin typeface="Arial" charset="0"/>
                <a:ea typeface="ＭＳ Ｐゴシック" charset="0"/>
              </a:rPr>
              <a:t> </a:t>
            </a:r>
            <a:r>
              <a:rPr lang="en-US" sz="3200" dirty="0" err="1">
                <a:solidFill>
                  <a:srgbClr val="FFFFFF"/>
                </a:solidFill>
                <a:effectLst>
                  <a:glow rad="127000">
                    <a:schemeClr val="tx1"/>
                  </a:glow>
                </a:effectLst>
                <a:latin typeface="Arial" charset="0"/>
                <a:ea typeface="ＭＳ Ｐゴシック" charset="0"/>
              </a:rPr>
              <a:t>hôn</a:t>
            </a:r>
            <a:r>
              <a:rPr lang="en-US" sz="3200" dirty="0">
                <a:solidFill>
                  <a:srgbClr val="FFFFFF"/>
                </a:solidFill>
                <a:effectLst>
                  <a:glow rad="127000">
                    <a:schemeClr val="tx1"/>
                  </a:glow>
                </a:effectLst>
                <a:latin typeface="Arial" charset="0"/>
                <a:ea typeface="ＭＳ Ｐゴシック" charset="0"/>
              </a:rPr>
              <a:t> </a:t>
            </a:r>
            <a:r>
              <a:rPr lang="en-US" sz="3200" dirty="0" err="1">
                <a:solidFill>
                  <a:srgbClr val="FFFFFF"/>
                </a:solidFill>
                <a:effectLst>
                  <a:glow rad="127000">
                    <a:schemeClr val="tx1"/>
                  </a:glow>
                </a:effectLst>
                <a:latin typeface="Arial" charset="0"/>
                <a:ea typeface="ＭＳ Ｐゴシック" charset="0"/>
              </a:rPr>
              <a:t>nhân</a:t>
            </a:r>
            <a:r>
              <a:rPr lang="en-US" sz="3200" dirty="0">
                <a:solidFill>
                  <a:srgbClr val="FFFFFF"/>
                </a:solidFill>
                <a:effectLst>
                  <a:glow rad="127000">
                    <a:schemeClr val="tx1"/>
                  </a:glow>
                </a:effectLst>
                <a:latin typeface="Arial" charset="0"/>
                <a:ea typeface="ＭＳ Ｐゴシック" charset="0"/>
              </a:rPr>
              <a:t> </a:t>
            </a:r>
            <a:r>
              <a:rPr lang="en-US" sz="3200" dirty="0" err="1">
                <a:solidFill>
                  <a:srgbClr val="FFFFFF"/>
                </a:solidFill>
                <a:effectLst>
                  <a:glow rad="127000">
                    <a:schemeClr val="tx1"/>
                  </a:glow>
                </a:effectLst>
                <a:latin typeface="Arial" charset="0"/>
                <a:ea typeface="ＭＳ Ｐゴシック" charset="0"/>
              </a:rPr>
              <a:t>thất</a:t>
            </a:r>
            <a:r>
              <a:rPr lang="en-US" sz="3200" dirty="0">
                <a:solidFill>
                  <a:srgbClr val="FFFFFF"/>
                </a:solidFill>
                <a:effectLst>
                  <a:glow rad="127000">
                    <a:schemeClr val="tx1"/>
                  </a:glow>
                </a:effectLst>
                <a:latin typeface="Arial" charset="0"/>
                <a:ea typeface="ＭＳ Ｐゴシック" charset="0"/>
              </a:rPr>
              <a:t> </a:t>
            </a:r>
            <a:r>
              <a:rPr lang="en-US" sz="3200" dirty="0" err="1">
                <a:solidFill>
                  <a:srgbClr val="FFFFFF"/>
                </a:solidFill>
                <a:effectLst>
                  <a:glow rad="127000">
                    <a:schemeClr val="tx1"/>
                  </a:glow>
                </a:effectLst>
                <a:latin typeface="Arial" charset="0"/>
                <a:ea typeface="ＭＳ Ｐゴシック" charset="0"/>
              </a:rPr>
              <a:t>bại</a:t>
            </a:r>
            <a:endParaRPr lang="en-US" sz="3200" dirty="0">
              <a:solidFill>
                <a:srgbClr val="FFFFFF"/>
              </a:solidFill>
              <a:effectLst>
                <a:glow rad="127000">
                  <a:schemeClr val="tx1"/>
                </a:glow>
              </a:effectLst>
              <a:latin typeface="Arial" charset="0"/>
              <a:ea typeface="ＭＳ Ｐゴシック" charset="0"/>
            </a:endParaRPr>
          </a:p>
        </p:txBody>
      </p:sp>
      <p:sp>
        <p:nvSpPr>
          <p:cNvPr id="6"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2000" b="1" kern="0" dirty="0" smtClean="0">
                <a:solidFill>
                  <a:srgbClr val="FFFFFF"/>
                </a:solidFill>
                <a:effectLst>
                  <a:outerShdw blurRad="38100" dist="38100" dir="2700000" algn="tl">
                    <a:srgbClr val="000000"/>
                  </a:outerShdw>
                </a:effectLst>
                <a:latin typeface="Arial"/>
                <a:cs typeface="Arial"/>
              </a:rPr>
              <a:t>Dr. Rick Griffith, Singapore Bible College</a:t>
            </a:r>
          </a:p>
          <a:p>
            <a:pPr algn="ctr" fontAlgn="auto">
              <a:spcBef>
                <a:spcPts val="0"/>
              </a:spcBef>
              <a:spcAft>
                <a:spcPts val="0"/>
              </a:spcAft>
              <a:defRPr/>
            </a:pPr>
            <a:r>
              <a:rPr lang="en-US" sz="2000" b="1" kern="0" dirty="0" smtClean="0">
                <a:solidFill>
                  <a:srgbClr val="FFFFFF"/>
                </a:solidFill>
                <a:effectLst>
                  <a:outerShdw blurRad="38100" dist="38100" dir="2700000" algn="tl">
                    <a:srgbClr val="000000"/>
                  </a:outerShdw>
                </a:effectLst>
                <a:latin typeface="Arial"/>
                <a:cs typeface="Arial"/>
              </a:rPr>
              <a:t>www.biblestudydownloads.com</a:t>
            </a:r>
          </a:p>
        </p:txBody>
      </p:sp>
    </p:spTree>
    <p:extLst>
      <p:ext uri="{BB962C8B-B14F-4D97-AF65-F5344CB8AC3E}">
        <p14:creationId xmlns:p14="http://schemas.microsoft.com/office/powerpoint/2010/main" val="395712106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descr="Green marble"/>
          <p:cNvSpPr>
            <a:spLocks noChangeArrowheads="1"/>
          </p:cNvSpPr>
          <p:nvPr/>
        </p:nvSpPr>
        <p:spPr bwMode="auto">
          <a:xfrm>
            <a:off x="3633788" y="3276600"/>
            <a:ext cx="1581150" cy="579438"/>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chemeClr val="bg1"/>
                </a:solidFill>
              </a:rPr>
              <a:t>Tác giả</a:t>
            </a:r>
          </a:p>
        </p:txBody>
      </p:sp>
      <p:sp>
        <p:nvSpPr>
          <p:cNvPr id="5124" name="Rectangle 4"/>
          <p:cNvSpPr>
            <a:spLocks noChangeArrowheads="1"/>
          </p:cNvSpPr>
          <p:nvPr/>
        </p:nvSpPr>
        <p:spPr bwMode="auto">
          <a:xfrm>
            <a:off x="304800" y="3886200"/>
            <a:ext cx="8839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marL="568325" indent="-568325">
              <a:spcBef>
                <a:spcPct val="20000"/>
              </a:spcBef>
              <a:buFont typeface="Wingdings" charset="0"/>
              <a:buChar char="&amp;"/>
            </a:pPr>
            <a:r>
              <a:rPr lang="en-US" b="1" dirty="0" err="1"/>
              <a:t>Sách</a:t>
            </a:r>
            <a:r>
              <a:rPr lang="en-US" b="1" dirty="0"/>
              <a:t> </a:t>
            </a:r>
            <a:r>
              <a:rPr lang="en-US" b="1" dirty="0" err="1"/>
              <a:t>tự</a:t>
            </a:r>
            <a:r>
              <a:rPr lang="en-US" b="1" dirty="0"/>
              <a:t> </a:t>
            </a:r>
            <a:r>
              <a:rPr lang="en-US" b="1" dirty="0" err="1"/>
              <a:t>cho</a:t>
            </a:r>
            <a:r>
              <a:rPr lang="en-US" b="1" dirty="0"/>
              <a:t> </a:t>
            </a:r>
            <a:r>
              <a:rPr lang="en-US" b="1" dirty="0" err="1"/>
              <a:t>là</a:t>
            </a:r>
            <a:r>
              <a:rPr lang="en-US" b="1" dirty="0"/>
              <a:t> </a:t>
            </a:r>
            <a:r>
              <a:rPr lang="en-US" b="1" dirty="0" err="1"/>
              <a:t>được</a:t>
            </a:r>
            <a:r>
              <a:rPr lang="en-US" b="1" dirty="0"/>
              <a:t> </a:t>
            </a:r>
            <a:r>
              <a:rPr lang="en-US" b="1" dirty="0" err="1"/>
              <a:t>viết</a:t>
            </a:r>
            <a:r>
              <a:rPr lang="en-US" b="1" dirty="0"/>
              <a:t> </a:t>
            </a:r>
            <a:r>
              <a:rPr lang="en-US" b="1" dirty="0" err="1"/>
              <a:t>bởi</a:t>
            </a:r>
            <a:r>
              <a:rPr lang="en-US" b="1" dirty="0"/>
              <a:t> </a:t>
            </a:r>
            <a:r>
              <a:rPr lang="en-US" b="1" dirty="0" err="1"/>
              <a:t>chính</a:t>
            </a:r>
            <a:r>
              <a:rPr lang="en-US" b="1" dirty="0"/>
              <a:t> </a:t>
            </a:r>
            <a:r>
              <a:rPr lang="en-US" b="1" dirty="0" err="1"/>
              <a:t>Ô-sê</a:t>
            </a:r>
            <a:r>
              <a:rPr lang="en-US" b="1" dirty="0"/>
              <a:t> (1:1) </a:t>
            </a:r>
          </a:p>
          <a:p>
            <a:pPr marL="568325" indent="-568325">
              <a:spcBef>
                <a:spcPct val="20000"/>
              </a:spcBef>
              <a:buFont typeface="Wingdings" charset="0"/>
              <a:buChar char="&amp;"/>
            </a:pPr>
            <a:r>
              <a:rPr lang="en-US" b="1" dirty="0" err="1"/>
              <a:t>Biết</a:t>
            </a:r>
            <a:r>
              <a:rPr lang="en-US" b="1" dirty="0"/>
              <a:t> </a:t>
            </a:r>
            <a:r>
              <a:rPr lang="en-US" b="1" dirty="0" err="1"/>
              <a:t>rất</a:t>
            </a:r>
            <a:r>
              <a:rPr lang="en-US" b="1" dirty="0"/>
              <a:t> </a:t>
            </a:r>
            <a:r>
              <a:rPr lang="en-US" b="1" dirty="0" err="1"/>
              <a:t>ít</a:t>
            </a:r>
            <a:r>
              <a:rPr lang="en-US" b="1" dirty="0"/>
              <a:t> </a:t>
            </a:r>
            <a:r>
              <a:rPr lang="en-US" b="1" dirty="0" err="1"/>
              <a:t>về</a:t>
            </a:r>
            <a:r>
              <a:rPr lang="en-US" b="1" dirty="0"/>
              <a:t> </a:t>
            </a:r>
            <a:r>
              <a:rPr lang="en-US" b="1" dirty="0" err="1"/>
              <a:t>tác</a:t>
            </a:r>
            <a:r>
              <a:rPr lang="en-US" b="1" dirty="0"/>
              <a:t> </a:t>
            </a:r>
            <a:r>
              <a:rPr lang="en-US" b="1" dirty="0" err="1"/>
              <a:t>giả</a:t>
            </a:r>
            <a:r>
              <a:rPr lang="en-US" b="1" dirty="0"/>
              <a:t>, </a:t>
            </a:r>
            <a:r>
              <a:rPr lang="en-US" b="1" dirty="0" err="1"/>
              <a:t>cả</a:t>
            </a:r>
            <a:r>
              <a:rPr lang="en-US" b="1" dirty="0"/>
              <a:t> </a:t>
            </a:r>
            <a:r>
              <a:rPr lang="en-US" b="1" dirty="0" err="1"/>
              <a:t>về</a:t>
            </a:r>
            <a:r>
              <a:rPr lang="en-US" b="1" dirty="0"/>
              <a:t> </a:t>
            </a:r>
            <a:r>
              <a:rPr lang="en-US" b="1" dirty="0" err="1"/>
              <a:t>nơi</a:t>
            </a:r>
            <a:r>
              <a:rPr lang="en-US" b="1" dirty="0"/>
              <a:t> </a:t>
            </a:r>
            <a:r>
              <a:rPr lang="en-US" b="1" dirty="0" err="1"/>
              <a:t>sinh</a:t>
            </a:r>
            <a:r>
              <a:rPr lang="en-US" b="1" dirty="0"/>
              <a:t>, </a:t>
            </a:r>
            <a:r>
              <a:rPr lang="en-US" b="1" dirty="0" err="1"/>
              <a:t>quê</a:t>
            </a:r>
            <a:r>
              <a:rPr lang="en-US" b="1" dirty="0"/>
              <a:t> </a:t>
            </a:r>
            <a:r>
              <a:rPr lang="en-US" b="1" dirty="0" err="1"/>
              <a:t>quán</a:t>
            </a:r>
            <a:r>
              <a:rPr lang="en-US" b="1" dirty="0"/>
              <a:t> </a:t>
            </a:r>
            <a:r>
              <a:rPr lang="en-US" b="1" dirty="0" err="1"/>
              <a:t>và</a:t>
            </a:r>
            <a:r>
              <a:rPr lang="en-US" b="1" dirty="0"/>
              <a:t> </a:t>
            </a:r>
            <a:r>
              <a:rPr lang="en-US" b="1" dirty="0" err="1"/>
              <a:t>nghề</a:t>
            </a:r>
            <a:r>
              <a:rPr lang="en-US" b="1" dirty="0"/>
              <a:t> </a:t>
            </a:r>
            <a:r>
              <a:rPr lang="en-US" b="1" dirty="0" err="1"/>
              <a:t>nghiệp</a:t>
            </a:r>
            <a:endParaRPr lang="en-US" b="1" dirty="0"/>
          </a:p>
          <a:p>
            <a:pPr marL="568325" indent="-568325">
              <a:spcBef>
                <a:spcPct val="20000"/>
              </a:spcBef>
              <a:buFont typeface="Wingdings" charset="0"/>
              <a:buChar char="&amp;"/>
            </a:pPr>
            <a:r>
              <a:rPr lang="en-US" b="1" dirty="0" err="1"/>
              <a:t>Ông</a:t>
            </a:r>
            <a:r>
              <a:rPr lang="en-US" b="1" dirty="0"/>
              <a:t> </a:t>
            </a:r>
            <a:r>
              <a:rPr lang="en-US" b="1" dirty="0" err="1"/>
              <a:t>có</a:t>
            </a:r>
            <a:r>
              <a:rPr lang="en-US" b="1" dirty="0"/>
              <a:t> </a:t>
            </a:r>
            <a:r>
              <a:rPr lang="en-US" b="1" dirty="0" err="1"/>
              <a:t>thể</a:t>
            </a:r>
            <a:r>
              <a:rPr lang="en-US" b="1" dirty="0"/>
              <a:t> </a:t>
            </a:r>
            <a:r>
              <a:rPr lang="en-US" b="1" dirty="0" err="1"/>
              <a:t>là</a:t>
            </a:r>
            <a:r>
              <a:rPr lang="en-US" b="1" dirty="0"/>
              <a:t> </a:t>
            </a:r>
            <a:r>
              <a:rPr lang="en-US" b="1" dirty="0" err="1"/>
              <a:t>một</a:t>
            </a:r>
            <a:r>
              <a:rPr lang="en-US" b="1" dirty="0"/>
              <a:t> </a:t>
            </a:r>
            <a:r>
              <a:rPr lang="en-US" b="1" dirty="0" err="1"/>
              <a:t>thợ</a:t>
            </a:r>
            <a:r>
              <a:rPr lang="en-US" b="1" dirty="0"/>
              <a:t> </a:t>
            </a:r>
            <a:r>
              <a:rPr lang="en-US" b="1" dirty="0" err="1"/>
              <a:t>làm</a:t>
            </a:r>
            <a:r>
              <a:rPr lang="en-US" b="1" dirty="0"/>
              <a:t> </a:t>
            </a:r>
            <a:r>
              <a:rPr lang="en-US" b="1" dirty="0" err="1"/>
              <a:t>bánh</a:t>
            </a:r>
            <a:r>
              <a:rPr lang="en-US" b="1" dirty="0"/>
              <a:t> (</a:t>
            </a:r>
            <a:r>
              <a:rPr lang="en-US" b="1" dirty="0" err="1"/>
              <a:t>xem</a:t>
            </a:r>
            <a:r>
              <a:rPr lang="en-US" b="1" dirty="0"/>
              <a:t> 7:4ff)</a:t>
            </a:r>
          </a:p>
          <a:p>
            <a:pPr marL="568325" indent="-568325">
              <a:spcBef>
                <a:spcPct val="20000"/>
              </a:spcBef>
              <a:buFont typeface="Wingdings" charset="0"/>
              <a:buChar char="&amp;"/>
            </a:pPr>
            <a:r>
              <a:rPr lang="en-US" b="1" dirty="0" err="1"/>
              <a:t>Ông</a:t>
            </a:r>
            <a:r>
              <a:rPr lang="en-US" b="1" dirty="0"/>
              <a:t> </a:t>
            </a:r>
            <a:r>
              <a:rPr lang="en-US" b="1" dirty="0" err="1"/>
              <a:t>cũng</a:t>
            </a:r>
            <a:r>
              <a:rPr lang="en-US" b="1" dirty="0"/>
              <a:t> </a:t>
            </a:r>
            <a:r>
              <a:rPr lang="en-US" b="1" dirty="0" err="1"/>
              <a:t>gần</a:t>
            </a:r>
            <a:r>
              <a:rPr lang="en-US" b="1" dirty="0"/>
              <a:t> </a:t>
            </a:r>
            <a:r>
              <a:rPr lang="en-US" b="1" dirty="0" err="1"/>
              <a:t>giống</a:t>
            </a:r>
            <a:r>
              <a:rPr lang="en-US" b="1" dirty="0"/>
              <a:t> </a:t>
            </a:r>
            <a:r>
              <a:rPr lang="en-US" b="1" dirty="0" err="1"/>
              <a:t>như</a:t>
            </a:r>
            <a:r>
              <a:rPr lang="en-US" b="1" dirty="0"/>
              <a:t> </a:t>
            </a:r>
            <a:r>
              <a:rPr lang="en-US" b="1" dirty="0" err="1"/>
              <a:t>một</a:t>
            </a:r>
            <a:r>
              <a:rPr lang="en-US" b="1" dirty="0"/>
              <a:t> </a:t>
            </a:r>
            <a:r>
              <a:rPr lang="en-US" b="1" dirty="0" err="1"/>
              <a:t>nông</a:t>
            </a:r>
            <a:r>
              <a:rPr lang="en-US" b="1" dirty="0"/>
              <a:t> </a:t>
            </a:r>
            <a:r>
              <a:rPr lang="en-US" b="1" dirty="0" err="1"/>
              <a:t>dân</a:t>
            </a:r>
            <a:r>
              <a:rPr lang="en-US" b="1" dirty="0"/>
              <a:t> </a:t>
            </a:r>
            <a:r>
              <a:rPr lang="en-US" b="1" dirty="0" err="1"/>
              <a:t>vì</a:t>
            </a:r>
            <a:r>
              <a:rPr lang="en-US" b="1" dirty="0"/>
              <a:t> </a:t>
            </a:r>
            <a:r>
              <a:rPr lang="en-US" b="1" dirty="0" err="1"/>
              <a:t>ông</a:t>
            </a:r>
            <a:r>
              <a:rPr lang="en-US" b="1" dirty="0"/>
              <a:t> </a:t>
            </a:r>
            <a:r>
              <a:rPr lang="en-US" b="1" dirty="0" err="1"/>
              <a:t>rút</a:t>
            </a:r>
            <a:r>
              <a:rPr lang="en-US" b="1" dirty="0"/>
              <a:t> </a:t>
            </a:r>
            <a:r>
              <a:rPr lang="en-US" b="1" dirty="0" err="1"/>
              <a:t>ra</a:t>
            </a:r>
            <a:r>
              <a:rPr lang="en-US" b="1" dirty="0"/>
              <a:t> </a:t>
            </a:r>
            <a:r>
              <a:rPr lang="en-US" b="1" dirty="0" err="1"/>
              <a:t>nhiều</a:t>
            </a:r>
            <a:r>
              <a:rPr lang="en-US" b="1" dirty="0"/>
              <a:t> </a:t>
            </a:r>
            <a:r>
              <a:rPr lang="en-US" b="1" dirty="0" err="1"/>
              <a:t>sự</a:t>
            </a:r>
            <a:r>
              <a:rPr lang="en-US" b="1" dirty="0"/>
              <a:t> </a:t>
            </a:r>
            <a:r>
              <a:rPr lang="en-US" b="1" dirty="0" err="1"/>
              <a:t>tưởng</a:t>
            </a:r>
            <a:r>
              <a:rPr lang="en-US" b="1" dirty="0"/>
              <a:t> </a:t>
            </a:r>
            <a:r>
              <a:rPr lang="en-US" b="1" dirty="0" err="1"/>
              <a:t>tượng</a:t>
            </a:r>
            <a:r>
              <a:rPr lang="en-US" b="1" dirty="0"/>
              <a:t> </a:t>
            </a:r>
            <a:r>
              <a:rPr lang="en-US" b="1" dirty="0" err="1"/>
              <a:t>của</a:t>
            </a:r>
            <a:r>
              <a:rPr lang="en-US" b="1" dirty="0"/>
              <a:t> </a:t>
            </a:r>
            <a:r>
              <a:rPr lang="en-US" b="1" dirty="0" err="1"/>
              <a:t>mình</a:t>
            </a:r>
            <a:r>
              <a:rPr lang="en-US" b="1" dirty="0"/>
              <a:t> </a:t>
            </a:r>
            <a:r>
              <a:rPr lang="en-US" b="1" dirty="0" err="1"/>
              <a:t>từ</a:t>
            </a:r>
            <a:r>
              <a:rPr lang="en-US" b="1" dirty="0"/>
              <a:t> </a:t>
            </a:r>
            <a:r>
              <a:rPr lang="en-US" b="1" dirty="0" err="1"/>
              <a:t>vườn</a:t>
            </a:r>
            <a:r>
              <a:rPr lang="en-US" b="1" dirty="0"/>
              <a:t> </a:t>
            </a:r>
            <a:r>
              <a:rPr lang="en-US" b="1" dirty="0" err="1"/>
              <a:t>và</a:t>
            </a:r>
            <a:r>
              <a:rPr lang="en-US" b="1" dirty="0"/>
              <a:t> </a:t>
            </a:r>
            <a:r>
              <a:rPr lang="en-US" b="1" dirty="0" err="1"/>
              <a:t>nông</a:t>
            </a:r>
            <a:r>
              <a:rPr lang="en-US" b="1" dirty="0"/>
              <a:t> </a:t>
            </a:r>
            <a:r>
              <a:rPr lang="en-US" b="1" dirty="0" err="1"/>
              <a:t>trại</a:t>
            </a:r>
            <a:endParaRPr lang="en-US" b="1" dirty="0">
              <a:solidFill>
                <a:srgbClr val="000000"/>
              </a:solidFill>
            </a:endParaRPr>
          </a:p>
        </p:txBody>
      </p:sp>
      <p:sp>
        <p:nvSpPr>
          <p:cNvPr id="5127" name="Rectangle 7"/>
          <p:cNvSpPr>
            <a:spLocks noChangeArrowheads="1"/>
          </p:cNvSpPr>
          <p:nvPr/>
        </p:nvSpPr>
        <p:spPr bwMode="auto">
          <a:xfrm>
            <a:off x="304800" y="685800"/>
            <a:ext cx="8839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marL="457200" indent="-457200">
              <a:spcBef>
                <a:spcPct val="20000"/>
              </a:spcBef>
              <a:buFont typeface="Wingdings" charset="0"/>
              <a:buChar char="&amp;"/>
            </a:pPr>
            <a:r>
              <a:rPr lang="en-US" b="1"/>
              <a:t>Ô-sê là tác phẩm tiên tri duy nhất từ Israel (Vương quốc phía Bắc) nói cho Israel</a:t>
            </a:r>
          </a:p>
          <a:p>
            <a:pPr marL="457200" indent="-457200">
              <a:spcBef>
                <a:spcPct val="20000"/>
              </a:spcBef>
              <a:buFont typeface="Wingdings" charset="0"/>
              <a:buChar char="&amp;"/>
            </a:pPr>
            <a:r>
              <a:rPr lang="en-US" b="1"/>
              <a:t>Ô-sê là tiên tri duy nhất có lý lịch cưới một người vợ ngoại tình</a:t>
            </a:r>
          </a:p>
          <a:p>
            <a:pPr marL="457200" indent="-457200">
              <a:spcBef>
                <a:spcPct val="20000"/>
              </a:spcBef>
              <a:buFont typeface="Wingdings" charset="0"/>
              <a:buChar char="&amp;"/>
            </a:pPr>
            <a:r>
              <a:rPr lang="en-US" b="1"/>
              <a:t>Sách của ông là sách dài nhất trong các tiểu tiên tri thời tiền lưu đày</a:t>
            </a:r>
            <a:endParaRPr lang="en-US" b="1">
              <a:solidFill>
                <a:srgbClr val="000000"/>
              </a:solidFill>
            </a:endParaRPr>
          </a:p>
        </p:txBody>
      </p:sp>
      <p:sp>
        <p:nvSpPr>
          <p:cNvPr id="14341" name="Text Box 8"/>
          <p:cNvSpPr txBox="1">
            <a:spLocks noChangeArrowheads="1"/>
          </p:cNvSpPr>
          <p:nvPr/>
        </p:nvSpPr>
        <p:spPr bwMode="auto">
          <a:xfrm>
            <a:off x="8382000" y="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latin typeface="Times New Roman" charset="0"/>
              </a:rPr>
              <a:t>566</a:t>
            </a:r>
          </a:p>
        </p:txBody>
      </p:sp>
      <p:sp>
        <p:nvSpPr>
          <p:cNvPr id="14342" name="Title 6"/>
          <p:cNvSpPr>
            <a:spLocks noGrp="1"/>
          </p:cNvSpPr>
          <p:nvPr>
            <p:ph type="title" idx="4294967295"/>
          </p:nvPr>
        </p:nvSpPr>
        <p:spPr>
          <a:xfrm>
            <a:off x="2625725" y="107950"/>
            <a:ext cx="3767138" cy="579438"/>
          </a:xfrm>
          <a:blipFill dpi="0" rotWithShape="1">
            <a:blip r:embed="rId3"/>
            <a:srcRect/>
            <a:tile tx="0" ty="0" sx="100000" sy="100000" flip="none" algn="tl"/>
          </a:blipFill>
        </p:spPr>
        <p:txBody>
          <a:bodyPr wrap="none">
            <a:spAutoFit/>
          </a:bodyPr>
          <a:lstStyle/>
          <a:p>
            <a:pPr algn="l"/>
            <a:r>
              <a:rPr lang="en-US" sz="3200" b="1">
                <a:solidFill>
                  <a:schemeClr val="bg1"/>
                </a:solidFill>
                <a:latin typeface="Arial" charset="0"/>
                <a:ea typeface="ＭＳ Ｐゴシック" charset="0"/>
                <a:cs typeface="ＭＳ Ｐゴシック" charset="0"/>
              </a:rPr>
              <a:t>Bạn biết không…?</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5127">
                                            <p:txEl>
                                              <p:pRg st="0" end="0"/>
                                            </p:txEl>
                                          </p:spTgt>
                                        </p:tgtEl>
                                        <p:attrNameLst>
                                          <p:attrName>style.color</p:attrName>
                                        </p:attrNameLst>
                                      </p:cBhvr>
                                      <p:to>
                                        <a:schemeClr val="tx2"/>
                                      </p:to>
                                    </p:animClr>
                                  </p:childTnLst>
                                  <p:subTnLst>
                                    <p:animClr clrSpc="rgb" dir="cw">
                                      <p:cBhvr override="childStyle">
                                        <p:cTn dur="1" fill="hold" display="0" masterRel="nextClick" afterEffect="1"/>
                                        <p:tgtEl>
                                          <p:spTgt spid="5127">
                                            <p:txEl>
                                              <p:pRg st="0" end="0"/>
                                            </p:txEl>
                                          </p:spTgt>
                                        </p:tgtEl>
                                        <p:attrNameLst>
                                          <p:attrName>ppt_c</p:attrName>
                                        </p:attrNameLst>
                                      </p:cBhvr>
                                      <p:to>
                                        <a:srgbClr val="996600"/>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5127">
                                            <p:txEl>
                                              <p:pRg st="1" end="1"/>
                                            </p:txEl>
                                          </p:spTgt>
                                        </p:tgtEl>
                                        <p:attrNameLst>
                                          <p:attrName>style.color</p:attrName>
                                        </p:attrNameLst>
                                      </p:cBhvr>
                                      <p:to>
                                        <a:schemeClr val="tx2"/>
                                      </p:to>
                                    </p:animClr>
                                  </p:childTnLst>
                                  <p:subTnLst>
                                    <p:animClr clrSpc="rgb" dir="cw">
                                      <p:cBhvr override="childStyle">
                                        <p:cTn dur="1" fill="hold" display="0" masterRel="nextClick" afterEffect="1"/>
                                        <p:tgtEl>
                                          <p:spTgt spid="5127">
                                            <p:txEl>
                                              <p:pRg st="1" end="1"/>
                                            </p:txEl>
                                          </p:spTgt>
                                        </p:tgtEl>
                                        <p:attrNameLst>
                                          <p:attrName>ppt_c</p:attrName>
                                        </p:attrNameLst>
                                      </p:cBhvr>
                                      <p:to>
                                        <a:srgbClr val="996600"/>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5127">
                                            <p:txEl>
                                              <p:pRg st="2" end="2"/>
                                            </p:txEl>
                                          </p:spTgt>
                                        </p:tgtEl>
                                        <p:attrNameLst>
                                          <p:attrName>style.color</p:attrName>
                                        </p:attrNameLst>
                                      </p:cBhvr>
                                      <p:to>
                                        <a:schemeClr val="tx2"/>
                                      </p:to>
                                    </p:animClr>
                                  </p:childTnLst>
                                  <p:subTnLst>
                                    <p:animClr clrSpc="rgb" dir="cw">
                                      <p:cBhvr override="childStyle">
                                        <p:cTn dur="1" fill="hold" display="0" masterRel="nextClick" afterEffect="1"/>
                                        <p:tgtEl>
                                          <p:spTgt spid="5127">
                                            <p:txEl>
                                              <p:pRg st="2" end="2"/>
                                            </p:txEl>
                                          </p:spTgt>
                                        </p:tgtEl>
                                        <p:attrNameLst>
                                          <p:attrName>ppt_c</p:attrName>
                                        </p:attrNameLst>
                                      </p:cBhvr>
                                      <p:to>
                                        <a:srgbClr val="996600"/>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mph" presetSubtype="2" fill="hold" grpId="0" nodeType="clickEffect">
                                  <p:stCondLst>
                                    <p:cond delay="0"/>
                                  </p:stCondLst>
                                  <p:childTnLst>
                                    <p:animClr clrSpc="rgb" dir="cw">
                                      <p:cBhvr override="childStyle">
                                        <p:cTn id="18" dur="2000" fill="hold"/>
                                        <p:tgtEl>
                                          <p:spTgt spid="5123"/>
                                        </p:tgtEl>
                                        <p:attrNameLst>
                                          <p:attrName>style.color</p:attrName>
                                        </p:attrNameLst>
                                      </p:cBhvr>
                                      <p:to>
                                        <a:schemeClr val="bg1"/>
                                      </p:to>
                                    </p:animClr>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mph" presetSubtype="2" fill="hold" grpId="0" nodeType="clickEffect">
                                  <p:stCondLst>
                                    <p:cond delay="0"/>
                                  </p:stCondLst>
                                  <p:childTnLst>
                                    <p:animClr clrSpc="rgb" dir="cw">
                                      <p:cBhvr override="childStyle">
                                        <p:cTn id="22" dur="2000" fill="hold"/>
                                        <p:tgtEl>
                                          <p:spTgt spid="5124">
                                            <p:txEl>
                                              <p:pRg st="0" end="0"/>
                                            </p:txEl>
                                          </p:spTgt>
                                        </p:tgtEl>
                                        <p:attrNameLst>
                                          <p:attrName>style.color</p:attrName>
                                        </p:attrNameLst>
                                      </p:cBhvr>
                                      <p:to>
                                        <a:schemeClr val="tx2"/>
                                      </p:to>
                                    </p:animClr>
                                  </p:childTnLst>
                                  <p:subTnLst>
                                    <p:animClr clrSpc="rgb" dir="cw">
                                      <p:cBhvr override="childStyle">
                                        <p:cTn dur="1" fill="hold" display="0" masterRel="nextClick" afterEffect="1"/>
                                        <p:tgtEl>
                                          <p:spTgt spid="5124">
                                            <p:txEl>
                                              <p:pRg st="0" end="0"/>
                                            </p:txEl>
                                          </p:spTgt>
                                        </p:tgtEl>
                                        <p:attrNameLst>
                                          <p:attrName>ppt_c</p:attrName>
                                        </p:attrNameLst>
                                      </p:cBhvr>
                                      <p:to>
                                        <a:srgbClr val="996600"/>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mph" presetSubtype="2" fill="hold" grpId="0" nodeType="clickEffect">
                                  <p:stCondLst>
                                    <p:cond delay="0"/>
                                  </p:stCondLst>
                                  <p:childTnLst>
                                    <p:animClr clrSpc="rgb" dir="cw">
                                      <p:cBhvr override="childStyle">
                                        <p:cTn id="26" dur="2000" fill="hold"/>
                                        <p:tgtEl>
                                          <p:spTgt spid="5124">
                                            <p:txEl>
                                              <p:pRg st="1" end="1"/>
                                            </p:txEl>
                                          </p:spTgt>
                                        </p:tgtEl>
                                        <p:attrNameLst>
                                          <p:attrName>style.color</p:attrName>
                                        </p:attrNameLst>
                                      </p:cBhvr>
                                      <p:to>
                                        <a:schemeClr val="tx2"/>
                                      </p:to>
                                    </p:animClr>
                                  </p:childTnLst>
                                  <p:subTnLst>
                                    <p:animClr clrSpc="rgb" dir="cw">
                                      <p:cBhvr override="childStyle">
                                        <p:cTn dur="1" fill="hold" display="0" masterRel="nextClick" afterEffect="1"/>
                                        <p:tgtEl>
                                          <p:spTgt spid="5124">
                                            <p:txEl>
                                              <p:pRg st="1" end="1"/>
                                            </p:txEl>
                                          </p:spTgt>
                                        </p:tgtEl>
                                        <p:attrNameLst>
                                          <p:attrName>ppt_c</p:attrName>
                                        </p:attrNameLst>
                                      </p:cBhvr>
                                      <p:to>
                                        <a:srgbClr val="996600"/>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mph" presetSubtype="2" fill="hold" grpId="0" nodeType="clickEffect">
                                  <p:stCondLst>
                                    <p:cond delay="0"/>
                                  </p:stCondLst>
                                  <p:childTnLst>
                                    <p:animClr clrSpc="rgb" dir="cw">
                                      <p:cBhvr override="childStyle">
                                        <p:cTn id="30" dur="2000" fill="hold"/>
                                        <p:tgtEl>
                                          <p:spTgt spid="5124">
                                            <p:txEl>
                                              <p:pRg st="2" end="2"/>
                                            </p:txEl>
                                          </p:spTgt>
                                        </p:tgtEl>
                                        <p:attrNameLst>
                                          <p:attrName>style.color</p:attrName>
                                        </p:attrNameLst>
                                      </p:cBhvr>
                                      <p:to>
                                        <a:schemeClr val="tx2"/>
                                      </p:to>
                                    </p:animClr>
                                  </p:childTnLst>
                                  <p:subTnLst>
                                    <p:animClr clrSpc="rgb" dir="cw">
                                      <p:cBhvr override="childStyle">
                                        <p:cTn dur="1" fill="hold" display="0" masterRel="nextClick" afterEffect="1"/>
                                        <p:tgtEl>
                                          <p:spTgt spid="5124">
                                            <p:txEl>
                                              <p:pRg st="2" end="2"/>
                                            </p:txEl>
                                          </p:spTgt>
                                        </p:tgtEl>
                                        <p:attrNameLst>
                                          <p:attrName>ppt_c</p:attrName>
                                        </p:attrNameLst>
                                      </p:cBhvr>
                                      <p:to>
                                        <a:srgbClr val="996600"/>
                                      </p:to>
                                    </p:animClr>
                                  </p:sub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mph" presetSubtype="2" fill="hold" grpId="0" nodeType="clickEffect">
                                  <p:stCondLst>
                                    <p:cond delay="0"/>
                                  </p:stCondLst>
                                  <p:childTnLst>
                                    <p:animClr clrSpc="rgb" dir="cw">
                                      <p:cBhvr override="childStyle">
                                        <p:cTn id="34" dur="2000" fill="hold"/>
                                        <p:tgtEl>
                                          <p:spTgt spid="5124">
                                            <p:txEl>
                                              <p:pRg st="3" end="3"/>
                                            </p:txEl>
                                          </p:spTgt>
                                        </p:tgtEl>
                                        <p:attrNameLst>
                                          <p:attrName>style.color</p:attrName>
                                        </p:attrNameLst>
                                      </p:cBhvr>
                                      <p:to>
                                        <a:schemeClr val="tx2"/>
                                      </p:to>
                                    </p:animClr>
                                  </p:childTnLst>
                                  <p:subTnLst>
                                    <p:animClr clrSpc="rgb" dir="cw">
                                      <p:cBhvr override="childStyle">
                                        <p:cTn dur="1" fill="hold" display="0" masterRel="nextClick" afterEffect="1"/>
                                        <p:tgtEl>
                                          <p:spTgt spid="5124">
                                            <p:txEl>
                                              <p:pRg st="3" end="3"/>
                                            </p:txEl>
                                          </p:spTgt>
                                        </p:tgtEl>
                                        <p:attrNameLst>
                                          <p:attrName>ppt_c</p:attrName>
                                        </p:attrNameLst>
                                      </p:cBhvr>
                                      <p:to>
                                        <a:srgbClr val="9966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autoUpdateAnimBg="0"/>
      <p:bldP spid="5124" grpId="0" build="p" autoUpdateAnimBg="0"/>
      <p:bldP spid="5127" grpId="0" build="p"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0625" name="Rectangle 2"/>
          <p:cNvSpPr>
            <a:spLocks noGrp="1" noChangeArrowheads="1"/>
          </p:cNvSpPr>
          <p:nvPr>
            <p:ph type="ctrTitle"/>
          </p:nvPr>
        </p:nvSpPr>
        <p:spPr>
          <a:xfrm>
            <a:off x="609600" y="0"/>
            <a:ext cx="7772400" cy="1143000"/>
          </a:xfrm>
        </p:spPr>
        <p:txBody>
          <a:bodyPr/>
          <a:lstStyle/>
          <a:p>
            <a:pPr eaLnBrk="1" hangingPunct="1"/>
            <a:r>
              <a:rPr lang="en-US">
                <a:latin typeface="Arial Black" charset="0"/>
                <a:ea typeface="ＭＳ Ｐゴシック" charset="0"/>
                <a:cs typeface="ＭＳ Ｐゴシック" charset="0"/>
              </a:rPr>
              <a:t>Irenaeus </a:t>
            </a:r>
            <a:r>
              <a:rPr lang="en-US" sz="3600">
                <a:latin typeface="Arial Black" charset="0"/>
                <a:ea typeface="ＭＳ Ｐゴシック" charset="0"/>
                <a:cs typeface="ＭＳ Ｐゴシック" charset="0"/>
              </a:rPr>
              <a:t>(AD 180)</a:t>
            </a:r>
            <a:endParaRPr lang="en-US">
              <a:latin typeface="Arial Black" charset="0"/>
              <a:ea typeface="ＭＳ Ｐゴシック" charset="0"/>
              <a:cs typeface="ＭＳ Ｐゴシック" charset="0"/>
            </a:endParaRPr>
          </a:p>
        </p:txBody>
      </p:sp>
      <p:sp>
        <p:nvSpPr>
          <p:cNvPr id="410626" name="Rectangle 3"/>
          <p:cNvSpPr>
            <a:spLocks noGrp="1" noChangeArrowheads="1"/>
          </p:cNvSpPr>
          <p:nvPr>
            <p:ph type="subTitle" idx="1"/>
          </p:nvPr>
        </p:nvSpPr>
        <p:spPr>
          <a:xfrm>
            <a:off x="3352800" y="1447800"/>
            <a:ext cx="5638800" cy="4495800"/>
          </a:xfrm>
        </p:spPr>
        <p:txBody>
          <a:bodyPr/>
          <a:lstStyle/>
          <a:p>
            <a:pPr eaLnBrk="1" hangingPunct="1"/>
            <a:r>
              <a:rPr lang="en-US" altLang="ja-JP">
                <a:latin typeface="Arial" charset="0"/>
                <a:ea typeface="ＭＳ Ｐゴシック" charset="0"/>
                <a:cs typeface="ＭＳ Ｐゴシック" charset="0"/>
              </a:rPr>
              <a:t>"It is not possible that the Gospels can be either more or fewer in number than they are. For, since there are four</a:t>
            </a:r>
            <a:r>
              <a:rPr lang="en-US" altLang="ja-JP">
                <a:solidFill>
                  <a:schemeClr val="folHlink"/>
                </a:solidFill>
                <a:latin typeface="Arial" charset="0"/>
                <a:ea typeface="ＭＳ Ｐゴシック" charset="0"/>
                <a:cs typeface="ＭＳ Ｐゴシック" charset="0"/>
              </a:rPr>
              <a:t> zones</a:t>
            </a:r>
            <a:r>
              <a:rPr lang="en-US" altLang="ja-JP">
                <a:latin typeface="Arial" charset="0"/>
                <a:ea typeface="ＭＳ Ｐゴシック" charset="0"/>
                <a:cs typeface="ＭＳ Ｐゴシック" charset="0"/>
              </a:rPr>
              <a:t> of the world… and four principal </a:t>
            </a:r>
            <a:r>
              <a:rPr lang="en-US" altLang="ja-JP">
                <a:solidFill>
                  <a:schemeClr val="folHlink"/>
                </a:solidFill>
                <a:latin typeface="Arial" charset="0"/>
                <a:ea typeface="ＭＳ Ｐゴシック" charset="0"/>
                <a:cs typeface="ＭＳ Ｐゴシック" charset="0"/>
              </a:rPr>
              <a:t>winds</a:t>
            </a:r>
            <a:r>
              <a:rPr lang="en-US" altLang="ja-JP">
                <a:latin typeface="Arial" charset="0"/>
                <a:ea typeface="ＭＳ Ｐゴシック" charset="0"/>
                <a:cs typeface="ＭＳ Ｐゴシック" charset="0"/>
              </a:rPr>
              <a:t>… it is fitting that [the Church] should have four </a:t>
            </a:r>
            <a:r>
              <a:rPr lang="en-US" altLang="ja-JP">
                <a:solidFill>
                  <a:schemeClr val="folHlink"/>
                </a:solidFill>
                <a:latin typeface="Arial" charset="0"/>
                <a:ea typeface="ＭＳ Ｐゴシック" charset="0"/>
                <a:cs typeface="ＭＳ Ｐゴシック" charset="0"/>
              </a:rPr>
              <a:t>pillars</a:t>
            </a:r>
            <a:r>
              <a:rPr lang="en-US" altLang="ja-JP">
                <a:latin typeface="Arial" charset="0"/>
                <a:ea typeface="ＭＳ Ｐゴシック" charset="0"/>
                <a:cs typeface="ＭＳ Ｐゴシック" charset="0"/>
              </a:rPr>
              <a:t>…." (then he lists Matthew, Mark, Luke &amp; John)</a:t>
            </a:r>
            <a:endParaRPr lang="en-US">
              <a:latin typeface="Arial" charset="0"/>
              <a:ea typeface="ＭＳ Ｐゴシック" charset="0"/>
              <a:cs typeface="ＭＳ Ｐゴシック" charset="0"/>
            </a:endParaRPr>
          </a:p>
        </p:txBody>
      </p:sp>
      <p:sp>
        <p:nvSpPr>
          <p:cNvPr id="410627" name="Rectangle 4"/>
          <p:cNvSpPr>
            <a:spLocks noChangeArrowheads="1"/>
          </p:cNvSpPr>
          <p:nvPr/>
        </p:nvSpPr>
        <p:spPr bwMode="auto">
          <a:xfrm>
            <a:off x="3276600" y="6248400"/>
            <a:ext cx="5638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1" hangingPunct="1">
              <a:spcBef>
                <a:spcPct val="20000"/>
              </a:spcBef>
            </a:pPr>
            <a:r>
              <a:rPr lang="en-US" sz="2800" i="1">
                <a:solidFill>
                  <a:srgbClr val="FFFFFF"/>
                </a:solidFill>
              </a:rPr>
              <a:t>Against Heresies</a:t>
            </a:r>
            <a:r>
              <a:rPr lang="en-US" sz="2800">
                <a:solidFill>
                  <a:srgbClr val="FFFFFF"/>
                </a:solidFill>
              </a:rPr>
              <a:t> 3.11.8</a:t>
            </a:r>
          </a:p>
        </p:txBody>
      </p:sp>
      <p:pic>
        <p:nvPicPr>
          <p:cNvPr id="410628" name="Picture 5" descr="180px-Saint_Irenae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7800"/>
            <a:ext cx="31559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29"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7</a:t>
            </a:r>
          </a:p>
        </p:txBody>
      </p:sp>
    </p:spTree>
    <p:extLst>
      <p:ext uri="{BB962C8B-B14F-4D97-AF65-F5344CB8AC3E}">
        <p14:creationId xmlns:p14="http://schemas.microsoft.com/office/powerpoint/2010/main" val="26587942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2673" name="Rectangle 2"/>
          <p:cNvSpPr>
            <a:spLocks noGrp="1" noChangeArrowheads="1"/>
          </p:cNvSpPr>
          <p:nvPr>
            <p:ph type="ctrTitle"/>
          </p:nvPr>
        </p:nvSpPr>
        <p:spPr>
          <a:xfrm>
            <a:off x="152400" y="228600"/>
            <a:ext cx="3124200" cy="1066800"/>
          </a:xfrm>
        </p:spPr>
        <p:txBody>
          <a:bodyPr/>
          <a:lstStyle/>
          <a:p>
            <a:pPr eaLnBrk="1" hangingPunct="1"/>
            <a:r>
              <a:rPr lang="en-US" sz="3600">
                <a:latin typeface="Arial Black" charset="0"/>
                <a:ea typeface="ＭＳ Ｐゴシック" charset="0"/>
                <a:cs typeface="ＭＳ Ｐゴシック" charset="0"/>
              </a:rPr>
              <a:t>Irenaeus </a:t>
            </a:r>
            <a:r>
              <a:rPr lang="en-US" sz="2800">
                <a:latin typeface="Arial Black" charset="0"/>
                <a:ea typeface="ＭＳ Ｐゴシック" charset="0"/>
                <a:cs typeface="ＭＳ Ｐゴシック" charset="0"/>
              </a:rPr>
              <a:t>(AD 180)</a:t>
            </a:r>
            <a:endParaRPr lang="en-US">
              <a:latin typeface="Arial Black" charset="0"/>
              <a:ea typeface="ＭＳ Ｐゴシック" charset="0"/>
              <a:cs typeface="ＭＳ Ｐゴシック" charset="0"/>
            </a:endParaRPr>
          </a:p>
        </p:txBody>
      </p:sp>
      <p:sp>
        <p:nvSpPr>
          <p:cNvPr id="412674" name="Rectangle 3"/>
          <p:cNvSpPr>
            <a:spLocks noGrp="1" noChangeArrowheads="1"/>
          </p:cNvSpPr>
          <p:nvPr>
            <p:ph type="subTitle" idx="1"/>
          </p:nvPr>
        </p:nvSpPr>
        <p:spPr>
          <a:xfrm>
            <a:off x="3505200" y="381000"/>
            <a:ext cx="5410200" cy="6477000"/>
          </a:xfrm>
        </p:spPr>
        <p:txBody>
          <a:bodyPr/>
          <a:lstStyle/>
          <a:p>
            <a:pPr eaLnBrk="1" hangingPunct="1"/>
            <a:r>
              <a:rPr lang="en-US" altLang="ja-JP" sz="2400" b="1">
                <a:latin typeface="Arial" charset="0"/>
                <a:ea typeface="ＭＳ Ｐゴシック" charset="0"/>
                <a:cs typeface="ＭＳ Ｐゴシック" charset="0"/>
              </a:rPr>
              <a:t>"</a:t>
            </a:r>
            <a:r>
              <a:rPr lang="en-US" altLang="ja-JP" sz="2400" b="1">
                <a:solidFill>
                  <a:schemeClr val="folHlink"/>
                </a:solidFill>
                <a:latin typeface="Arial" charset="0"/>
                <a:ea typeface="ＭＳ Ｐゴシック" charset="0"/>
                <a:cs typeface="ＭＳ Ｐゴシック" charset="0"/>
              </a:rPr>
              <a:t>Matthew</a:t>
            </a:r>
            <a:r>
              <a:rPr lang="en-US" altLang="ja-JP" sz="2400" b="1">
                <a:latin typeface="Arial" charset="0"/>
                <a:ea typeface="ＭＳ Ｐゴシック" charset="0"/>
                <a:cs typeface="ＭＳ Ｐゴシック" charset="0"/>
              </a:rPr>
              <a:t> also issued a written Gospel among the Hebrews in their own dialect, while Peter and Paul were preaching at Rome, and laying the foundations of the Church. After their departure, </a:t>
            </a:r>
            <a:r>
              <a:rPr lang="en-US" altLang="ja-JP" sz="2400" b="1">
                <a:solidFill>
                  <a:schemeClr val="folHlink"/>
                </a:solidFill>
                <a:latin typeface="Arial" charset="0"/>
                <a:ea typeface="ＭＳ Ｐゴシック" charset="0"/>
                <a:cs typeface="ＭＳ Ｐゴシック" charset="0"/>
              </a:rPr>
              <a:t>Mark</a:t>
            </a:r>
            <a:r>
              <a:rPr lang="en-US" altLang="ja-JP" sz="2400" b="1">
                <a:latin typeface="Arial" charset="0"/>
                <a:ea typeface="ＭＳ Ｐゴシック" charset="0"/>
                <a:cs typeface="ＭＳ Ｐゴシック" charset="0"/>
              </a:rPr>
              <a:t>, the disciple and interpreter of Peter, did also hand down to us in writing what had been preached by Peter. </a:t>
            </a:r>
            <a:r>
              <a:rPr lang="en-US" altLang="ja-JP" sz="2400" b="1">
                <a:solidFill>
                  <a:schemeClr val="folHlink"/>
                </a:solidFill>
                <a:latin typeface="Arial" charset="0"/>
                <a:ea typeface="ＭＳ Ｐゴシック" charset="0"/>
                <a:cs typeface="ＭＳ Ｐゴシック" charset="0"/>
              </a:rPr>
              <a:t>Luke</a:t>
            </a:r>
            <a:r>
              <a:rPr lang="en-US" altLang="ja-JP" sz="2400" b="1">
                <a:latin typeface="Arial" charset="0"/>
                <a:ea typeface="ＭＳ Ｐゴシック" charset="0"/>
                <a:cs typeface="ＭＳ Ｐゴシック" charset="0"/>
              </a:rPr>
              <a:t> also, the companion of Paul, recorded in a book the Gospel preached by him. Afterwards, </a:t>
            </a:r>
            <a:r>
              <a:rPr lang="en-US" altLang="ja-JP" sz="2400" b="1">
                <a:solidFill>
                  <a:schemeClr val="folHlink"/>
                </a:solidFill>
                <a:latin typeface="Arial" charset="0"/>
                <a:ea typeface="ＭＳ Ｐゴシック" charset="0"/>
                <a:cs typeface="ＭＳ Ｐゴシック" charset="0"/>
              </a:rPr>
              <a:t>John</a:t>
            </a:r>
            <a:r>
              <a:rPr lang="en-US" altLang="ja-JP" sz="2400" b="1">
                <a:latin typeface="Arial" charset="0"/>
                <a:ea typeface="ＭＳ Ｐゴシック" charset="0"/>
                <a:cs typeface="ＭＳ Ｐゴシック" charset="0"/>
              </a:rPr>
              <a:t>, the disciple of the Lord, who also had leaned upon His breast, did himself publish a Gospel during his residence at Ephesus in Asia."</a:t>
            </a:r>
            <a:endParaRPr lang="en-US" sz="2400" b="1">
              <a:latin typeface="Arial" charset="0"/>
              <a:ea typeface="ＭＳ Ｐゴシック" charset="0"/>
              <a:cs typeface="ＭＳ Ｐゴシック" charset="0"/>
            </a:endParaRPr>
          </a:p>
        </p:txBody>
      </p:sp>
      <p:sp>
        <p:nvSpPr>
          <p:cNvPr id="412675" name="Rectangle 4"/>
          <p:cNvSpPr>
            <a:spLocks noChangeArrowheads="1"/>
          </p:cNvSpPr>
          <p:nvPr/>
        </p:nvSpPr>
        <p:spPr bwMode="auto">
          <a:xfrm>
            <a:off x="114300" y="5791200"/>
            <a:ext cx="320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en-US" sz="2000" b="1" i="1">
                <a:solidFill>
                  <a:srgbClr val="FFFFFF"/>
                </a:solidFill>
              </a:rPr>
              <a:t>Against Heresies</a:t>
            </a:r>
            <a:r>
              <a:rPr lang="en-US" sz="2000" b="1">
                <a:solidFill>
                  <a:srgbClr val="FFFFFF"/>
                </a:solidFill>
              </a:rPr>
              <a:t> 3.1</a:t>
            </a:r>
          </a:p>
        </p:txBody>
      </p:sp>
      <p:pic>
        <p:nvPicPr>
          <p:cNvPr id="412676" name="Picture 5" descr="180px-Saint_Irenae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25" y="1447800"/>
            <a:ext cx="31559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677"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7</a:t>
            </a:r>
          </a:p>
        </p:txBody>
      </p:sp>
    </p:spTree>
    <p:extLst>
      <p:ext uri="{BB962C8B-B14F-4D97-AF65-F5344CB8AC3E}">
        <p14:creationId xmlns:p14="http://schemas.microsoft.com/office/powerpoint/2010/main" val="5109812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4721" name="Picture 2" descr="septuagint"/>
          <p:cNvPicPr>
            <a:picLocks noChangeAspect="1" noChangeArrowheads="1"/>
          </p:cNvPicPr>
          <p:nvPr/>
        </p:nvPicPr>
        <p:blipFill>
          <a:blip r:embed="rId3">
            <a:lum bright="-24000"/>
            <a:extLst>
              <a:ext uri="{28A0092B-C50C-407E-A947-70E740481C1C}">
                <a14:useLocalDpi xmlns:a14="http://schemas.microsoft.com/office/drawing/2010/main" val="0"/>
              </a:ext>
            </a:extLst>
          </a:blip>
          <a:srcRect r="11505" b="36986"/>
          <a:stretch>
            <a:fillRect/>
          </a:stretch>
        </p:blipFill>
        <p:spPr bwMode="auto">
          <a:xfrm>
            <a:off x="0" y="0"/>
            <a:ext cx="10668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722" name="Picture 3" descr="septuagint"/>
          <p:cNvPicPr>
            <a:picLocks noChangeAspect="1" noChangeArrowheads="1"/>
          </p:cNvPicPr>
          <p:nvPr/>
        </p:nvPicPr>
        <p:blipFill>
          <a:blip r:embed="rId3">
            <a:lum bright="-24000"/>
            <a:extLst>
              <a:ext uri="{28A0092B-C50C-407E-A947-70E740481C1C}">
                <a14:useLocalDpi xmlns:a14="http://schemas.microsoft.com/office/drawing/2010/main" val="0"/>
              </a:ext>
            </a:extLst>
          </a:blip>
          <a:srcRect r="11505" b="36986"/>
          <a:stretch>
            <a:fillRect/>
          </a:stretch>
        </p:blipFill>
        <p:spPr bwMode="auto">
          <a:xfrm>
            <a:off x="1219200" y="0"/>
            <a:ext cx="10668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723" name="Picture 4" descr="septuagint"/>
          <p:cNvPicPr>
            <a:picLocks noChangeAspect="1" noChangeArrowheads="1"/>
          </p:cNvPicPr>
          <p:nvPr/>
        </p:nvPicPr>
        <p:blipFill>
          <a:blip r:embed="rId3">
            <a:lum bright="-24000"/>
            <a:extLst>
              <a:ext uri="{28A0092B-C50C-407E-A947-70E740481C1C}">
                <a14:useLocalDpi xmlns:a14="http://schemas.microsoft.com/office/drawing/2010/main" val="0"/>
              </a:ext>
            </a:extLst>
          </a:blip>
          <a:srcRect r="11505" b="36986"/>
          <a:stretch>
            <a:fillRect/>
          </a:stretch>
        </p:blipFill>
        <p:spPr bwMode="auto">
          <a:xfrm>
            <a:off x="0" y="1143000"/>
            <a:ext cx="10668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724" name="Picture 5" descr="septuagint"/>
          <p:cNvPicPr>
            <a:picLocks noChangeAspect="1" noChangeArrowheads="1"/>
          </p:cNvPicPr>
          <p:nvPr/>
        </p:nvPicPr>
        <p:blipFill>
          <a:blip r:embed="rId3">
            <a:lum bright="-24000"/>
            <a:extLst>
              <a:ext uri="{28A0092B-C50C-407E-A947-70E740481C1C}">
                <a14:useLocalDpi xmlns:a14="http://schemas.microsoft.com/office/drawing/2010/main" val="0"/>
              </a:ext>
            </a:extLst>
          </a:blip>
          <a:srcRect r="11505" b="36986"/>
          <a:stretch>
            <a:fillRect/>
          </a:stretch>
        </p:blipFill>
        <p:spPr bwMode="auto">
          <a:xfrm>
            <a:off x="1219200" y="1143000"/>
            <a:ext cx="10668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4725" name="Rectangle 6"/>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BONES" charset="0"/>
            </a:endParaRPr>
          </a:p>
        </p:txBody>
      </p:sp>
      <p:sp>
        <p:nvSpPr>
          <p:cNvPr id="414726" name="Text Box 7"/>
          <p:cNvSpPr txBox="1">
            <a:spLocks noChangeArrowheads="1"/>
          </p:cNvSpPr>
          <p:nvPr/>
        </p:nvSpPr>
        <p:spPr bwMode="auto">
          <a:xfrm>
            <a:off x="0" y="5791200"/>
            <a:ext cx="1219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rPr>
              <a:t>1st Cent.</a:t>
            </a:r>
          </a:p>
        </p:txBody>
      </p:sp>
      <p:sp>
        <p:nvSpPr>
          <p:cNvPr id="414727" name="Text Box 8"/>
          <p:cNvSpPr txBox="1">
            <a:spLocks noChangeArrowheads="1"/>
          </p:cNvSpPr>
          <p:nvPr/>
        </p:nvSpPr>
        <p:spPr bwMode="auto">
          <a:xfrm>
            <a:off x="6621463" y="5867400"/>
            <a:ext cx="2073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rPr>
              <a:t>AD 325</a:t>
            </a:r>
          </a:p>
        </p:txBody>
      </p:sp>
      <p:sp>
        <p:nvSpPr>
          <p:cNvPr id="414728" name="Rectangle 9"/>
          <p:cNvSpPr>
            <a:spLocks noGrp="1" noChangeArrowheads="1"/>
          </p:cNvSpPr>
          <p:nvPr>
            <p:ph type="ctrTitle"/>
          </p:nvPr>
        </p:nvSpPr>
        <p:spPr>
          <a:xfrm>
            <a:off x="762000" y="-76200"/>
            <a:ext cx="7772400" cy="838200"/>
          </a:xfrm>
        </p:spPr>
        <p:txBody>
          <a:bodyPr/>
          <a:lstStyle/>
          <a:p>
            <a:pPr algn="r" eaLnBrk="1" hangingPunct="1"/>
            <a:r>
              <a:rPr lang="en-US">
                <a:latin typeface="Arial Black" charset="0"/>
                <a:ea typeface="ＭＳ Ｐゴシック" charset="0"/>
                <a:cs typeface="ＭＳ Ｐゴシック" charset="0"/>
              </a:rPr>
              <a:t>Clearing History</a:t>
            </a:r>
          </a:p>
        </p:txBody>
      </p:sp>
      <p:sp>
        <p:nvSpPr>
          <p:cNvPr id="414729" name="Text Box 10"/>
          <p:cNvSpPr txBox="1">
            <a:spLocks noChangeArrowheads="1"/>
          </p:cNvSpPr>
          <p:nvPr/>
        </p:nvSpPr>
        <p:spPr bwMode="auto">
          <a:xfrm>
            <a:off x="-304800" y="4010025"/>
            <a:ext cx="19812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rPr>
              <a:t>Matthew</a:t>
            </a:r>
          </a:p>
          <a:p>
            <a:pPr algn="ctr"/>
            <a:r>
              <a:rPr lang="en-US" b="1">
                <a:solidFill>
                  <a:srgbClr val="FFFFFF"/>
                </a:solidFill>
                <a:latin typeface="Arial" charset="0"/>
              </a:rPr>
              <a:t>Mark</a:t>
            </a:r>
          </a:p>
          <a:p>
            <a:pPr algn="ctr"/>
            <a:r>
              <a:rPr lang="en-US" b="1">
                <a:solidFill>
                  <a:srgbClr val="FFFFFF"/>
                </a:solidFill>
                <a:latin typeface="Arial" charset="0"/>
              </a:rPr>
              <a:t>Luke</a:t>
            </a:r>
          </a:p>
          <a:p>
            <a:pPr algn="ctr"/>
            <a:r>
              <a:rPr lang="en-US" b="1">
                <a:solidFill>
                  <a:srgbClr val="FFFFFF"/>
                </a:solidFill>
                <a:latin typeface="Arial" charset="0"/>
              </a:rPr>
              <a:t>John</a:t>
            </a:r>
          </a:p>
        </p:txBody>
      </p:sp>
      <p:sp>
        <p:nvSpPr>
          <p:cNvPr id="414730" name="Text Box 11"/>
          <p:cNvSpPr txBox="1">
            <a:spLocks noChangeArrowheads="1"/>
          </p:cNvSpPr>
          <p:nvPr/>
        </p:nvSpPr>
        <p:spPr bwMode="auto">
          <a:xfrm>
            <a:off x="5715000" y="6248400"/>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rPr>
              <a:t>Council of Nicaea</a:t>
            </a:r>
          </a:p>
        </p:txBody>
      </p:sp>
      <p:sp>
        <p:nvSpPr>
          <p:cNvPr id="414731" name="Line 12"/>
          <p:cNvSpPr>
            <a:spLocks noChangeShapeType="1"/>
          </p:cNvSpPr>
          <p:nvPr/>
        </p:nvSpPr>
        <p:spPr bwMode="auto">
          <a:xfrm flipV="1">
            <a:off x="0" y="3962400"/>
            <a:ext cx="9144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FFFFFF"/>
              </a:solidFill>
              <a:latin typeface="Times New Roman" charset="0"/>
            </a:endParaRPr>
          </a:p>
        </p:txBody>
      </p:sp>
      <p:sp>
        <p:nvSpPr>
          <p:cNvPr id="414732" name="Text Box 13"/>
          <p:cNvSpPr txBox="1">
            <a:spLocks noChangeArrowheads="1"/>
          </p:cNvSpPr>
          <p:nvPr/>
        </p:nvSpPr>
        <p:spPr bwMode="auto">
          <a:xfrm>
            <a:off x="3733800" y="914400"/>
            <a:ext cx="2073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rPr>
              <a:t>Individuals</a:t>
            </a:r>
          </a:p>
        </p:txBody>
      </p:sp>
      <p:sp>
        <p:nvSpPr>
          <p:cNvPr id="414733" name="Text Box 14"/>
          <p:cNvSpPr txBox="1">
            <a:spLocks noChangeArrowheads="1"/>
          </p:cNvSpPr>
          <p:nvPr/>
        </p:nvSpPr>
        <p:spPr bwMode="auto">
          <a:xfrm rot="-2783676">
            <a:off x="1058863" y="1909762"/>
            <a:ext cx="388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charset="0"/>
              </a:rPr>
              <a:t>Pseudo-Barnabas (70-130)</a:t>
            </a:r>
          </a:p>
        </p:txBody>
      </p:sp>
      <p:sp>
        <p:nvSpPr>
          <p:cNvPr id="414734" name="Text Box 15"/>
          <p:cNvSpPr txBox="1">
            <a:spLocks noChangeArrowheads="1"/>
          </p:cNvSpPr>
          <p:nvPr/>
        </p:nvSpPr>
        <p:spPr bwMode="auto">
          <a:xfrm>
            <a:off x="76200" y="2286000"/>
            <a:ext cx="1752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solidFill>
                  <a:srgbClr val="FFFFFF"/>
                </a:solidFill>
                <a:latin typeface="Arial" charset="0"/>
              </a:rPr>
              <a:t>X= Citation </a:t>
            </a:r>
            <a:br>
              <a:rPr lang="en-US" sz="1800" b="1">
                <a:solidFill>
                  <a:srgbClr val="FFFFFF"/>
                </a:solidFill>
                <a:latin typeface="Arial" charset="0"/>
              </a:rPr>
            </a:br>
            <a:r>
              <a:rPr lang="en-US" sz="1800" b="1">
                <a:solidFill>
                  <a:srgbClr val="FFFFFF"/>
                </a:solidFill>
                <a:latin typeface="Arial" charset="0"/>
              </a:rPr>
              <a:t>or allusion</a:t>
            </a:r>
          </a:p>
        </p:txBody>
      </p:sp>
      <p:sp>
        <p:nvSpPr>
          <p:cNvPr id="414735" name="Text Box 16"/>
          <p:cNvSpPr txBox="1">
            <a:spLocks noChangeArrowheads="1"/>
          </p:cNvSpPr>
          <p:nvPr/>
        </p:nvSpPr>
        <p:spPr bwMode="auto">
          <a:xfrm>
            <a:off x="76200" y="2971800"/>
            <a:ext cx="1752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solidFill>
                  <a:srgbClr val="FFFFFF"/>
                </a:solidFill>
                <a:latin typeface="Arial" charset="0"/>
              </a:rPr>
              <a:t>O= Named </a:t>
            </a:r>
            <a:br>
              <a:rPr lang="en-US" sz="1800" b="1">
                <a:solidFill>
                  <a:srgbClr val="FFFFFF"/>
                </a:solidFill>
                <a:latin typeface="Arial" charset="0"/>
              </a:rPr>
            </a:br>
            <a:r>
              <a:rPr lang="en-US" sz="1800" b="1">
                <a:solidFill>
                  <a:srgbClr val="FFFFFF"/>
                </a:solidFill>
                <a:latin typeface="Arial" charset="0"/>
              </a:rPr>
              <a:t>as authentic</a:t>
            </a:r>
          </a:p>
        </p:txBody>
      </p:sp>
      <p:sp>
        <p:nvSpPr>
          <p:cNvPr id="414736" name="Text Box 17"/>
          <p:cNvSpPr txBox="1">
            <a:spLocks noChangeArrowheads="1"/>
          </p:cNvSpPr>
          <p:nvPr/>
        </p:nvSpPr>
        <p:spPr bwMode="auto">
          <a:xfrm>
            <a:off x="1403350" y="4027488"/>
            <a:ext cx="3048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414737" name="Text Box 18"/>
          <p:cNvSpPr txBox="1">
            <a:spLocks noChangeArrowheads="1"/>
          </p:cNvSpPr>
          <p:nvPr/>
        </p:nvSpPr>
        <p:spPr bwMode="auto">
          <a:xfrm>
            <a:off x="1403350" y="4408488"/>
            <a:ext cx="3048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414738" name="Text Box 19"/>
          <p:cNvSpPr txBox="1">
            <a:spLocks noChangeArrowheads="1"/>
          </p:cNvSpPr>
          <p:nvPr/>
        </p:nvSpPr>
        <p:spPr bwMode="auto">
          <a:xfrm>
            <a:off x="1403350" y="4738688"/>
            <a:ext cx="3048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414739" name="Text Box 20"/>
          <p:cNvSpPr txBox="1">
            <a:spLocks noChangeArrowheads="1"/>
          </p:cNvSpPr>
          <p:nvPr/>
        </p:nvSpPr>
        <p:spPr bwMode="auto">
          <a:xfrm rot="-2783676">
            <a:off x="1409701" y="1909762"/>
            <a:ext cx="388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charset="0"/>
              </a:rPr>
              <a:t>Clement of Rome (95-97)</a:t>
            </a:r>
          </a:p>
        </p:txBody>
      </p:sp>
      <p:sp>
        <p:nvSpPr>
          <p:cNvPr id="414740" name="Text Box 21"/>
          <p:cNvSpPr txBox="1">
            <a:spLocks noChangeArrowheads="1"/>
          </p:cNvSpPr>
          <p:nvPr/>
        </p:nvSpPr>
        <p:spPr bwMode="auto">
          <a:xfrm>
            <a:off x="1762125" y="4027488"/>
            <a:ext cx="3048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414741" name="Text Box 22"/>
          <p:cNvSpPr txBox="1">
            <a:spLocks noChangeArrowheads="1"/>
          </p:cNvSpPr>
          <p:nvPr/>
        </p:nvSpPr>
        <p:spPr bwMode="auto">
          <a:xfrm>
            <a:off x="1762125" y="5102225"/>
            <a:ext cx="3048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414742" name="Text Box 23"/>
          <p:cNvSpPr txBox="1">
            <a:spLocks noChangeArrowheads="1"/>
          </p:cNvSpPr>
          <p:nvPr/>
        </p:nvSpPr>
        <p:spPr bwMode="auto">
          <a:xfrm rot="-2783676">
            <a:off x="1758951" y="1909762"/>
            <a:ext cx="388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charset="0"/>
              </a:rPr>
              <a:t>Polycarp (110-150)</a:t>
            </a:r>
          </a:p>
        </p:txBody>
      </p:sp>
      <p:sp>
        <p:nvSpPr>
          <p:cNvPr id="414743" name="Text Box 24"/>
          <p:cNvSpPr txBox="1">
            <a:spLocks noChangeArrowheads="1"/>
          </p:cNvSpPr>
          <p:nvPr/>
        </p:nvSpPr>
        <p:spPr bwMode="auto">
          <a:xfrm>
            <a:off x="2130425" y="4027488"/>
            <a:ext cx="3048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414744" name="Text Box 25"/>
          <p:cNvSpPr txBox="1">
            <a:spLocks noChangeArrowheads="1"/>
          </p:cNvSpPr>
          <p:nvPr/>
        </p:nvSpPr>
        <p:spPr bwMode="auto">
          <a:xfrm>
            <a:off x="2130425" y="4408488"/>
            <a:ext cx="3048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414745" name="Text Box 26"/>
          <p:cNvSpPr txBox="1">
            <a:spLocks noChangeArrowheads="1"/>
          </p:cNvSpPr>
          <p:nvPr/>
        </p:nvSpPr>
        <p:spPr bwMode="auto">
          <a:xfrm>
            <a:off x="2130425" y="4738688"/>
            <a:ext cx="3048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414746" name="Text Box 27"/>
          <p:cNvSpPr txBox="1">
            <a:spLocks noChangeArrowheads="1"/>
          </p:cNvSpPr>
          <p:nvPr/>
        </p:nvSpPr>
        <p:spPr bwMode="auto">
          <a:xfrm>
            <a:off x="2130425" y="5102225"/>
            <a:ext cx="3048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414747" name="Text Box 28"/>
          <p:cNvSpPr txBox="1">
            <a:spLocks noChangeArrowheads="1"/>
          </p:cNvSpPr>
          <p:nvPr/>
        </p:nvSpPr>
        <p:spPr bwMode="auto">
          <a:xfrm rot="-2783676">
            <a:off x="1873251" y="2149475"/>
            <a:ext cx="388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charset="0"/>
              </a:rPr>
              <a:t>Hermas (115-140)</a:t>
            </a:r>
          </a:p>
        </p:txBody>
      </p:sp>
      <p:sp>
        <p:nvSpPr>
          <p:cNvPr id="414748" name="Text Box 29"/>
          <p:cNvSpPr txBox="1">
            <a:spLocks noChangeArrowheads="1"/>
          </p:cNvSpPr>
          <p:nvPr/>
        </p:nvSpPr>
        <p:spPr bwMode="auto">
          <a:xfrm>
            <a:off x="2486025" y="4027488"/>
            <a:ext cx="3048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414749" name="Text Box 30"/>
          <p:cNvSpPr txBox="1">
            <a:spLocks noChangeArrowheads="1"/>
          </p:cNvSpPr>
          <p:nvPr/>
        </p:nvSpPr>
        <p:spPr bwMode="auto">
          <a:xfrm>
            <a:off x="2486025" y="4408488"/>
            <a:ext cx="3048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414750" name="Text Box 31"/>
          <p:cNvSpPr txBox="1">
            <a:spLocks noChangeArrowheads="1"/>
          </p:cNvSpPr>
          <p:nvPr/>
        </p:nvSpPr>
        <p:spPr bwMode="auto">
          <a:xfrm rot="-2783676">
            <a:off x="2457451" y="1903412"/>
            <a:ext cx="388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charset="0"/>
              </a:rPr>
              <a:t>Didache (120-150)</a:t>
            </a:r>
          </a:p>
        </p:txBody>
      </p:sp>
      <p:sp>
        <p:nvSpPr>
          <p:cNvPr id="414751" name="Text Box 32"/>
          <p:cNvSpPr txBox="1">
            <a:spLocks noChangeArrowheads="1"/>
          </p:cNvSpPr>
          <p:nvPr/>
        </p:nvSpPr>
        <p:spPr bwMode="auto">
          <a:xfrm>
            <a:off x="2844800" y="4027488"/>
            <a:ext cx="3048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414752" name="Text Box 33"/>
          <p:cNvSpPr txBox="1">
            <a:spLocks noChangeArrowheads="1"/>
          </p:cNvSpPr>
          <p:nvPr/>
        </p:nvSpPr>
        <p:spPr bwMode="auto">
          <a:xfrm>
            <a:off x="2844800" y="4738688"/>
            <a:ext cx="3048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414753" name="Text Box 34"/>
          <p:cNvSpPr txBox="1">
            <a:spLocks noChangeArrowheads="1"/>
          </p:cNvSpPr>
          <p:nvPr/>
        </p:nvSpPr>
        <p:spPr bwMode="auto">
          <a:xfrm rot="-2783676">
            <a:off x="2868613" y="1906587"/>
            <a:ext cx="388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charset="0"/>
              </a:rPr>
              <a:t>Papias (130-140)</a:t>
            </a:r>
          </a:p>
        </p:txBody>
      </p:sp>
      <p:sp>
        <p:nvSpPr>
          <p:cNvPr id="414754" name="Text Box 35"/>
          <p:cNvSpPr txBox="1">
            <a:spLocks noChangeArrowheads="1"/>
          </p:cNvSpPr>
          <p:nvPr/>
        </p:nvSpPr>
        <p:spPr bwMode="auto">
          <a:xfrm>
            <a:off x="3213100" y="5102225"/>
            <a:ext cx="3048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414755" name="Text Box 36"/>
          <p:cNvSpPr txBox="1">
            <a:spLocks noChangeArrowheads="1"/>
          </p:cNvSpPr>
          <p:nvPr/>
        </p:nvSpPr>
        <p:spPr bwMode="auto">
          <a:xfrm rot="-2783676">
            <a:off x="3240088" y="1933575"/>
            <a:ext cx="388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charset="0"/>
              </a:rPr>
              <a:t>Irenaeus (130-202)</a:t>
            </a:r>
          </a:p>
        </p:txBody>
      </p:sp>
      <p:sp>
        <p:nvSpPr>
          <p:cNvPr id="414756" name="Text Box 37"/>
          <p:cNvSpPr txBox="1">
            <a:spLocks noChangeArrowheads="1"/>
          </p:cNvSpPr>
          <p:nvPr/>
        </p:nvSpPr>
        <p:spPr bwMode="auto">
          <a:xfrm>
            <a:off x="3605213" y="4027488"/>
            <a:ext cx="3048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O</a:t>
            </a:r>
          </a:p>
        </p:txBody>
      </p:sp>
      <p:sp>
        <p:nvSpPr>
          <p:cNvPr id="414757" name="Text Box 38"/>
          <p:cNvSpPr txBox="1">
            <a:spLocks noChangeArrowheads="1"/>
          </p:cNvSpPr>
          <p:nvPr/>
        </p:nvSpPr>
        <p:spPr bwMode="auto">
          <a:xfrm>
            <a:off x="3605213" y="4408488"/>
            <a:ext cx="3048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O</a:t>
            </a:r>
          </a:p>
        </p:txBody>
      </p:sp>
      <p:sp>
        <p:nvSpPr>
          <p:cNvPr id="414758" name="Text Box 39"/>
          <p:cNvSpPr txBox="1">
            <a:spLocks noChangeArrowheads="1"/>
          </p:cNvSpPr>
          <p:nvPr/>
        </p:nvSpPr>
        <p:spPr bwMode="auto">
          <a:xfrm>
            <a:off x="3605213" y="4738688"/>
            <a:ext cx="3048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O</a:t>
            </a:r>
          </a:p>
        </p:txBody>
      </p:sp>
      <p:sp>
        <p:nvSpPr>
          <p:cNvPr id="414759" name="Text Box 40"/>
          <p:cNvSpPr txBox="1">
            <a:spLocks noChangeArrowheads="1"/>
          </p:cNvSpPr>
          <p:nvPr/>
        </p:nvSpPr>
        <p:spPr bwMode="auto">
          <a:xfrm>
            <a:off x="3605213" y="5102225"/>
            <a:ext cx="3048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O</a:t>
            </a:r>
          </a:p>
        </p:txBody>
      </p:sp>
      <p:sp>
        <p:nvSpPr>
          <p:cNvPr id="3146793" name="Text Box 41"/>
          <p:cNvSpPr txBox="1">
            <a:spLocks noChangeArrowheads="1"/>
          </p:cNvSpPr>
          <p:nvPr/>
        </p:nvSpPr>
        <p:spPr bwMode="auto">
          <a:xfrm rot="-2783676">
            <a:off x="3614738" y="1924050"/>
            <a:ext cx="388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charset="0"/>
              </a:rPr>
              <a:t>Justin Martyr (150-155)</a:t>
            </a:r>
          </a:p>
        </p:txBody>
      </p:sp>
      <p:sp>
        <p:nvSpPr>
          <p:cNvPr id="3146794" name="Text Box 42"/>
          <p:cNvSpPr txBox="1">
            <a:spLocks noChangeArrowheads="1"/>
          </p:cNvSpPr>
          <p:nvPr/>
        </p:nvSpPr>
        <p:spPr bwMode="auto">
          <a:xfrm>
            <a:off x="3963988" y="4027488"/>
            <a:ext cx="3048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3146795" name="Text Box 43"/>
          <p:cNvSpPr txBox="1">
            <a:spLocks noChangeArrowheads="1"/>
          </p:cNvSpPr>
          <p:nvPr/>
        </p:nvSpPr>
        <p:spPr bwMode="auto">
          <a:xfrm>
            <a:off x="3963988" y="4408488"/>
            <a:ext cx="3048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3146796" name="Text Box 44"/>
          <p:cNvSpPr txBox="1">
            <a:spLocks noChangeArrowheads="1"/>
          </p:cNvSpPr>
          <p:nvPr/>
        </p:nvSpPr>
        <p:spPr bwMode="auto">
          <a:xfrm>
            <a:off x="3963988" y="4738688"/>
            <a:ext cx="3048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3146797" name="Text Box 45"/>
          <p:cNvSpPr txBox="1">
            <a:spLocks noChangeArrowheads="1"/>
          </p:cNvSpPr>
          <p:nvPr/>
        </p:nvSpPr>
        <p:spPr bwMode="auto">
          <a:xfrm>
            <a:off x="3963988" y="5102225"/>
            <a:ext cx="3048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O</a:t>
            </a:r>
          </a:p>
        </p:txBody>
      </p:sp>
      <p:sp>
        <p:nvSpPr>
          <p:cNvPr id="3146798" name="Text Box 46"/>
          <p:cNvSpPr txBox="1">
            <a:spLocks noChangeArrowheads="1"/>
          </p:cNvSpPr>
          <p:nvPr/>
        </p:nvSpPr>
        <p:spPr bwMode="auto">
          <a:xfrm rot="-2783676">
            <a:off x="3853656" y="1859756"/>
            <a:ext cx="42719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charset="0"/>
              </a:rPr>
              <a:t>Origen (185-254)</a:t>
            </a:r>
          </a:p>
        </p:txBody>
      </p:sp>
      <p:sp>
        <p:nvSpPr>
          <p:cNvPr id="3146799" name="Text Box 47"/>
          <p:cNvSpPr txBox="1">
            <a:spLocks noChangeArrowheads="1"/>
          </p:cNvSpPr>
          <p:nvPr/>
        </p:nvSpPr>
        <p:spPr bwMode="auto">
          <a:xfrm>
            <a:off x="4332288" y="4027488"/>
            <a:ext cx="3048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3146800" name="Text Box 48"/>
          <p:cNvSpPr txBox="1">
            <a:spLocks noChangeArrowheads="1"/>
          </p:cNvSpPr>
          <p:nvPr/>
        </p:nvSpPr>
        <p:spPr bwMode="auto">
          <a:xfrm>
            <a:off x="4332288" y="4408488"/>
            <a:ext cx="3048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3146801" name="Text Box 49"/>
          <p:cNvSpPr txBox="1">
            <a:spLocks noChangeArrowheads="1"/>
          </p:cNvSpPr>
          <p:nvPr/>
        </p:nvSpPr>
        <p:spPr bwMode="auto">
          <a:xfrm>
            <a:off x="4332288" y="4738688"/>
            <a:ext cx="3048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3146802" name="Text Box 50"/>
          <p:cNvSpPr txBox="1">
            <a:spLocks noChangeArrowheads="1"/>
          </p:cNvSpPr>
          <p:nvPr/>
        </p:nvSpPr>
        <p:spPr bwMode="auto">
          <a:xfrm>
            <a:off x="4332288" y="5102225"/>
            <a:ext cx="3048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3146803" name="Text Box 51"/>
          <p:cNvSpPr txBox="1">
            <a:spLocks noChangeArrowheads="1"/>
          </p:cNvSpPr>
          <p:nvPr/>
        </p:nvSpPr>
        <p:spPr bwMode="auto">
          <a:xfrm rot="-2783676">
            <a:off x="4138613" y="2259012"/>
            <a:ext cx="388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charset="0"/>
              </a:rPr>
              <a:t>Cyril of Jerusalem (315-386)</a:t>
            </a:r>
          </a:p>
        </p:txBody>
      </p:sp>
      <p:sp>
        <p:nvSpPr>
          <p:cNvPr id="3146804" name="Text Box 52"/>
          <p:cNvSpPr txBox="1">
            <a:spLocks noChangeArrowheads="1"/>
          </p:cNvSpPr>
          <p:nvPr/>
        </p:nvSpPr>
        <p:spPr bwMode="auto">
          <a:xfrm>
            <a:off x="4687888" y="4027488"/>
            <a:ext cx="3048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O</a:t>
            </a:r>
          </a:p>
        </p:txBody>
      </p:sp>
      <p:sp>
        <p:nvSpPr>
          <p:cNvPr id="3146805" name="Text Box 53"/>
          <p:cNvSpPr txBox="1">
            <a:spLocks noChangeArrowheads="1"/>
          </p:cNvSpPr>
          <p:nvPr/>
        </p:nvSpPr>
        <p:spPr bwMode="auto">
          <a:xfrm>
            <a:off x="4687888" y="4408488"/>
            <a:ext cx="3048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O</a:t>
            </a:r>
          </a:p>
        </p:txBody>
      </p:sp>
      <p:sp>
        <p:nvSpPr>
          <p:cNvPr id="3146806" name="Text Box 54"/>
          <p:cNvSpPr txBox="1">
            <a:spLocks noChangeArrowheads="1"/>
          </p:cNvSpPr>
          <p:nvPr/>
        </p:nvSpPr>
        <p:spPr bwMode="auto">
          <a:xfrm>
            <a:off x="4687888" y="4738688"/>
            <a:ext cx="3048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O</a:t>
            </a:r>
          </a:p>
        </p:txBody>
      </p:sp>
      <p:sp>
        <p:nvSpPr>
          <p:cNvPr id="3146807" name="Text Box 55"/>
          <p:cNvSpPr txBox="1">
            <a:spLocks noChangeArrowheads="1"/>
          </p:cNvSpPr>
          <p:nvPr/>
        </p:nvSpPr>
        <p:spPr bwMode="auto">
          <a:xfrm>
            <a:off x="4687888" y="5102225"/>
            <a:ext cx="3048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O</a:t>
            </a:r>
          </a:p>
        </p:txBody>
      </p:sp>
      <p:sp>
        <p:nvSpPr>
          <p:cNvPr id="3146808" name="Text Box 56"/>
          <p:cNvSpPr txBox="1">
            <a:spLocks noChangeArrowheads="1"/>
          </p:cNvSpPr>
          <p:nvPr/>
        </p:nvSpPr>
        <p:spPr bwMode="auto">
          <a:xfrm rot="-2783676">
            <a:off x="4544219" y="2232819"/>
            <a:ext cx="39576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0E500"/>
                </a:solidFill>
                <a:latin typeface="Arial" charset="0"/>
              </a:rPr>
              <a:t>Marcion (140)</a:t>
            </a:r>
          </a:p>
        </p:txBody>
      </p:sp>
      <p:sp>
        <p:nvSpPr>
          <p:cNvPr id="3146809" name="Text Box 57"/>
          <p:cNvSpPr txBox="1">
            <a:spLocks noChangeArrowheads="1"/>
          </p:cNvSpPr>
          <p:nvPr/>
        </p:nvSpPr>
        <p:spPr bwMode="auto">
          <a:xfrm>
            <a:off x="5105400" y="4741863"/>
            <a:ext cx="3048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0E500"/>
                </a:solidFill>
                <a:latin typeface="Arial" charset="0"/>
              </a:rPr>
              <a:t>O</a:t>
            </a:r>
          </a:p>
        </p:txBody>
      </p:sp>
      <p:sp>
        <p:nvSpPr>
          <p:cNvPr id="3146810" name="Text Box 58"/>
          <p:cNvSpPr txBox="1">
            <a:spLocks noChangeArrowheads="1"/>
          </p:cNvSpPr>
          <p:nvPr/>
        </p:nvSpPr>
        <p:spPr bwMode="auto">
          <a:xfrm rot="-2783676">
            <a:off x="4924426" y="2263775"/>
            <a:ext cx="388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0E500"/>
                </a:solidFill>
                <a:latin typeface="Arial" charset="0"/>
              </a:rPr>
              <a:t>Muratonian (170)</a:t>
            </a:r>
          </a:p>
        </p:txBody>
      </p:sp>
      <p:sp>
        <p:nvSpPr>
          <p:cNvPr id="3146811" name="Text Box 59"/>
          <p:cNvSpPr txBox="1">
            <a:spLocks noChangeArrowheads="1"/>
          </p:cNvSpPr>
          <p:nvPr/>
        </p:nvSpPr>
        <p:spPr bwMode="auto">
          <a:xfrm>
            <a:off x="5486400" y="4038600"/>
            <a:ext cx="3048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0E500"/>
                </a:solidFill>
                <a:latin typeface="Arial" charset="0"/>
              </a:rPr>
              <a:t>O</a:t>
            </a:r>
          </a:p>
        </p:txBody>
      </p:sp>
      <p:sp>
        <p:nvSpPr>
          <p:cNvPr id="3146812" name="Text Box 60"/>
          <p:cNvSpPr txBox="1">
            <a:spLocks noChangeArrowheads="1"/>
          </p:cNvSpPr>
          <p:nvPr/>
        </p:nvSpPr>
        <p:spPr bwMode="auto">
          <a:xfrm>
            <a:off x="5486400" y="4419600"/>
            <a:ext cx="3048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0E500"/>
                </a:solidFill>
                <a:latin typeface="Arial" charset="0"/>
              </a:rPr>
              <a:t>O</a:t>
            </a:r>
          </a:p>
        </p:txBody>
      </p:sp>
      <p:sp>
        <p:nvSpPr>
          <p:cNvPr id="3146813" name="Text Box 61"/>
          <p:cNvSpPr txBox="1">
            <a:spLocks noChangeArrowheads="1"/>
          </p:cNvSpPr>
          <p:nvPr/>
        </p:nvSpPr>
        <p:spPr bwMode="auto">
          <a:xfrm>
            <a:off x="5473700" y="4749800"/>
            <a:ext cx="3048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0E500"/>
                </a:solidFill>
                <a:latin typeface="Arial" charset="0"/>
              </a:rPr>
              <a:t>O</a:t>
            </a:r>
          </a:p>
        </p:txBody>
      </p:sp>
      <p:sp>
        <p:nvSpPr>
          <p:cNvPr id="3146814" name="Text Box 62"/>
          <p:cNvSpPr txBox="1">
            <a:spLocks noChangeArrowheads="1"/>
          </p:cNvSpPr>
          <p:nvPr/>
        </p:nvSpPr>
        <p:spPr bwMode="auto">
          <a:xfrm>
            <a:off x="5486400" y="5116513"/>
            <a:ext cx="3048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0E500"/>
                </a:solidFill>
                <a:latin typeface="Arial" charset="0"/>
              </a:rPr>
              <a:t>O</a:t>
            </a:r>
          </a:p>
        </p:txBody>
      </p:sp>
      <p:sp>
        <p:nvSpPr>
          <p:cNvPr id="3146815" name="Text Box 63"/>
          <p:cNvSpPr txBox="1">
            <a:spLocks noChangeArrowheads="1"/>
          </p:cNvSpPr>
          <p:nvPr/>
        </p:nvSpPr>
        <p:spPr bwMode="auto">
          <a:xfrm rot="-2783676">
            <a:off x="5307013" y="2265362"/>
            <a:ext cx="388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0E500"/>
                </a:solidFill>
                <a:latin typeface="Arial" charset="0"/>
              </a:rPr>
              <a:t>Barococcio (206)</a:t>
            </a:r>
          </a:p>
        </p:txBody>
      </p:sp>
      <p:sp>
        <p:nvSpPr>
          <p:cNvPr id="3146816" name="Text Box 64"/>
          <p:cNvSpPr txBox="1">
            <a:spLocks noChangeArrowheads="1"/>
          </p:cNvSpPr>
          <p:nvPr/>
        </p:nvSpPr>
        <p:spPr bwMode="auto">
          <a:xfrm>
            <a:off x="5867400" y="4038600"/>
            <a:ext cx="3048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0E500"/>
                </a:solidFill>
                <a:latin typeface="Arial" charset="0"/>
              </a:rPr>
              <a:t>O</a:t>
            </a:r>
          </a:p>
        </p:txBody>
      </p:sp>
      <p:sp>
        <p:nvSpPr>
          <p:cNvPr id="3146817" name="Text Box 65"/>
          <p:cNvSpPr txBox="1">
            <a:spLocks noChangeArrowheads="1"/>
          </p:cNvSpPr>
          <p:nvPr/>
        </p:nvSpPr>
        <p:spPr bwMode="auto">
          <a:xfrm>
            <a:off x="5867400" y="4419600"/>
            <a:ext cx="3048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0E500"/>
                </a:solidFill>
                <a:latin typeface="Arial" charset="0"/>
              </a:rPr>
              <a:t>O</a:t>
            </a:r>
          </a:p>
        </p:txBody>
      </p:sp>
      <p:sp>
        <p:nvSpPr>
          <p:cNvPr id="3146818" name="Text Box 66"/>
          <p:cNvSpPr txBox="1">
            <a:spLocks noChangeArrowheads="1"/>
          </p:cNvSpPr>
          <p:nvPr/>
        </p:nvSpPr>
        <p:spPr bwMode="auto">
          <a:xfrm>
            <a:off x="5854700" y="4749800"/>
            <a:ext cx="3048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0E500"/>
                </a:solidFill>
                <a:latin typeface="Arial" charset="0"/>
              </a:rPr>
              <a:t>O</a:t>
            </a:r>
          </a:p>
        </p:txBody>
      </p:sp>
      <p:sp>
        <p:nvSpPr>
          <p:cNvPr id="3146819" name="Text Box 67"/>
          <p:cNvSpPr txBox="1">
            <a:spLocks noChangeArrowheads="1"/>
          </p:cNvSpPr>
          <p:nvPr/>
        </p:nvSpPr>
        <p:spPr bwMode="auto">
          <a:xfrm>
            <a:off x="5867400" y="5113338"/>
            <a:ext cx="3048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0E500"/>
                </a:solidFill>
                <a:latin typeface="Arial" charset="0"/>
              </a:rPr>
              <a:t>O</a:t>
            </a:r>
          </a:p>
        </p:txBody>
      </p:sp>
      <p:sp>
        <p:nvSpPr>
          <p:cNvPr id="3146820" name="Text Box 68"/>
          <p:cNvSpPr txBox="1">
            <a:spLocks noChangeArrowheads="1"/>
          </p:cNvSpPr>
          <p:nvPr/>
        </p:nvSpPr>
        <p:spPr bwMode="auto">
          <a:xfrm rot="-2783676">
            <a:off x="5700713" y="2281237"/>
            <a:ext cx="388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0E500"/>
                </a:solidFill>
                <a:latin typeface="Arial" charset="0"/>
              </a:rPr>
              <a:t>Apostolic (300)</a:t>
            </a:r>
          </a:p>
        </p:txBody>
      </p:sp>
      <p:sp>
        <p:nvSpPr>
          <p:cNvPr id="3146821" name="Text Box 69"/>
          <p:cNvSpPr txBox="1">
            <a:spLocks noChangeArrowheads="1"/>
          </p:cNvSpPr>
          <p:nvPr/>
        </p:nvSpPr>
        <p:spPr bwMode="auto">
          <a:xfrm>
            <a:off x="6248400" y="4038600"/>
            <a:ext cx="3048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0E500"/>
                </a:solidFill>
                <a:latin typeface="Arial" charset="0"/>
              </a:rPr>
              <a:t>O</a:t>
            </a:r>
          </a:p>
        </p:txBody>
      </p:sp>
      <p:sp>
        <p:nvSpPr>
          <p:cNvPr id="3146822" name="Text Box 70"/>
          <p:cNvSpPr txBox="1">
            <a:spLocks noChangeArrowheads="1"/>
          </p:cNvSpPr>
          <p:nvPr/>
        </p:nvSpPr>
        <p:spPr bwMode="auto">
          <a:xfrm>
            <a:off x="6248400" y="4419600"/>
            <a:ext cx="3048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0E500"/>
                </a:solidFill>
                <a:latin typeface="Arial" charset="0"/>
              </a:rPr>
              <a:t>O</a:t>
            </a:r>
          </a:p>
        </p:txBody>
      </p:sp>
      <p:sp>
        <p:nvSpPr>
          <p:cNvPr id="3146823" name="Text Box 71"/>
          <p:cNvSpPr txBox="1">
            <a:spLocks noChangeArrowheads="1"/>
          </p:cNvSpPr>
          <p:nvPr/>
        </p:nvSpPr>
        <p:spPr bwMode="auto">
          <a:xfrm>
            <a:off x="6235700" y="4749800"/>
            <a:ext cx="3048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0E500"/>
                </a:solidFill>
                <a:latin typeface="Arial" charset="0"/>
              </a:rPr>
              <a:t>O</a:t>
            </a:r>
          </a:p>
        </p:txBody>
      </p:sp>
      <p:sp>
        <p:nvSpPr>
          <p:cNvPr id="3146824" name="Text Box 72"/>
          <p:cNvSpPr txBox="1">
            <a:spLocks noChangeArrowheads="1"/>
          </p:cNvSpPr>
          <p:nvPr/>
        </p:nvSpPr>
        <p:spPr bwMode="auto">
          <a:xfrm>
            <a:off x="6248400" y="5113338"/>
            <a:ext cx="3048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0E500"/>
                </a:solidFill>
                <a:latin typeface="Arial" charset="0"/>
              </a:rPr>
              <a:t>O</a:t>
            </a:r>
          </a:p>
        </p:txBody>
      </p:sp>
      <p:sp>
        <p:nvSpPr>
          <p:cNvPr id="3146825" name="Text Box 73"/>
          <p:cNvSpPr txBox="1">
            <a:spLocks noChangeArrowheads="1"/>
          </p:cNvSpPr>
          <p:nvPr/>
        </p:nvSpPr>
        <p:spPr bwMode="auto">
          <a:xfrm rot="-2783676">
            <a:off x="6180138" y="2260600"/>
            <a:ext cx="388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66CCFF"/>
                </a:solidFill>
                <a:latin typeface="Arial" charset="0"/>
              </a:rPr>
              <a:t>Tatian Diatesseron (170)</a:t>
            </a:r>
          </a:p>
        </p:txBody>
      </p:sp>
      <p:sp>
        <p:nvSpPr>
          <p:cNvPr id="3146826" name="Text Box 74"/>
          <p:cNvSpPr txBox="1">
            <a:spLocks noChangeArrowheads="1"/>
          </p:cNvSpPr>
          <p:nvPr/>
        </p:nvSpPr>
        <p:spPr bwMode="auto">
          <a:xfrm>
            <a:off x="6654800" y="4016375"/>
            <a:ext cx="3048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66CCFF"/>
                </a:solidFill>
                <a:latin typeface="Arial" charset="0"/>
              </a:rPr>
              <a:t>O</a:t>
            </a:r>
          </a:p>
        </p:txBody>
      </p:sp>
      <p:sp>
        <p:nvSpPr>
          <p:cNvPr id="3146827" name="Text Box 75"/>
          <p:cNvSpPr txBox="1">
            <a:spLocks noChangeArrowheads="1"/>
          </p:cNvSpPr>
          <p:nvPr/>
        </p:nvSpPr>
        <p:spPr bwMode="auto">
          <a:xfrm>
            <a:off x="6654800" y="4397375"/>
            <a:ext cx="3048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66CCFF"/>
                </a:solidFill>
                <a:latin typeface="Arial" charset="0"/>
              </a:rPr>
              <a:t>O</a:t>
            </a:r>
          </a:p>
        </p:txBody>
      </p:sp>
      <p:sp>
        <p:nvSpPr>
          <p:cNvPr id="3146828" name="Text Box 76"/>
          <p:cNvSpPr txBox="1">
            <a:spLocks noChangeArrowheads="1"/>
          </p:cNvSpPr>
          <p:nvPr/>
        </p:nvSpPr>
        <p:spPr bwMode="auto">
          <a:xfrm>
            <a:off x="6654800" y="4727575"/>
            <a:ext cx="3048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66CCFF"/>
                </a:solidFill>
                <a:latin typeface="Arial" charset="0"/>
              </a:rPr>
              <a:t>O</a:t>
            </a:r>
          </a:p>
        </p:txBody>
      </p:sp>
      <p:sp>
        <p:nvSpPr>
          <p:cNvPr id="3146829" name="Text Box 77"/>
          <p:cNvSpPr txBox="1">
            <a:spLocks noChangeArrowheads="1"/>
          </p:cNvSpPr>
          <p:nvPr/>
        </p:nvSpPr>
        <p:spPr bwMode="auto">
          <a:xfrm>
            <a:off x="6667500" y="5094288"/>
            <a:ext cx="3048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66CCFF"/>
                </a:solidFill>
                <a:latin typeface="Arial" charset="0"/>
              </a:rPr>
              <a:t>O</a:t>
            </a:r>
          </a:p>
        </p:txBody>
      </p:sp>
      <p:sp>
        <p:nvSpPr>
          <p:cNvPr id="3146830" name="Text Box 78"/>
          <p:cNvSpPr txBox="1">
            <a:spLocks noChangeArrowheads="1"/>
          </p:cNvSpPr>
          <p:nvPr/>
        </p:nvSpPr>
        <p:spPr bwMode="auto">
          <a:xfrm rot="-2783676">
            <a:off x="6635751" y="2260600"/>
            <a:ext cx="388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66CCFF"/>
                </a:solidFill>
                <a:latin typeface="Arial" charset="0"/>
              </a:rPr>
              <a:t>Old Latin (150-170)</a:t>
            </a:r>
          </a:p>
        </p:txBody>
      </p:sp>
      <p:sp>
        <p:nvSpPr>
          <p:cNvPr id="3146831" name="Text Box 79"/>
          <p:cNvSpPr txBox="1">
            <a:spLocks noChangeArrowheads="1"/>
          </p:cNvSpPr>
          <p:nvPr/>
        </p:nvSpPr>
        <p:spPr bwMode="auto">
          <a:xfrm>
            <a:off x="7035800" y="4016375"/>
            <a:ext cx="3048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66CCFF"/>
                </a:solidFill>
                <a:latin typeface="Arial" charset="0"/>
              </a:rPr>
              <a:t>O</a:t>
            </a:r>
          </a:p>
        </p:txBody>
      </p:sp>
      <p:sp>
        <p:nvSpPr>
          <p:cNvPr id="3146832" name="Text Box 80"/>
          <p:cNvSpPr txBox="1">
            <a:spLocks noChangeArrowheads="1"/>
          </p:cNvSpPr>
          <p:nvPr/>
        </p:nvSpPr>
        <p:spPr bwMode="auto">
          <a:xfrm>
            <a:off x="7035800" y="4397375"/>
            <a:ext cx="3048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66CCFF"/>
                </a:solidFill>
                <a:latin typeface="Arial" charset="0"/>
              </a:rPr>
              <a:t>O</a:t>
            </a:r>
          </a:p>
        </p:txBody>
      </p:sp>
      <p:sp>
        <p:nvSpPr>
          <p:cNvPr id="3146833" name="Text Box 81"/>
          <p:cNvSpPr txBox="1">
            <a:spLocks noChangeArrowheads="1"/>
          </p:cNvSpPr>
          <p:nvPr/>
        </p:nvSpPr>
        <p:spPr bwMode="auto">
          <a:xfrm>
            <a:off x="7035800" y="4727575"/>
            <a:ext cx="3048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66CCFF"/>
                </a:solidFill>
                <a:latin typeface="Arial" charset="0"/>
              </a:rPr>
              <a:t>O</a:t>
            </a:r>
          </a:p>
        </p:txBody>
      </p:sp>
      <p:sp>
        <p:nvSpPr>
          <p:cNvPr id="3146834" name="Text Box 82"/>
          <p:cNvSpPr txBox="1">
            <a:spLocks noChangeArrowheads="1"/>
          </p:cNvSpPr>
          <p:nvPr/>
        </p:nvSpPr>
        <p:spPr bwMode="auto">
          <a:xfrm>
            <a:off x="7048500" y="5091113"/>
            <a:ext cx="3048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66CCFF"/>
                </a:solidFill>
                <a:latin typeface="Arial" charset="0"/>
              </a:rPr>
              <a:t>O</a:t>
            </a:r>
          </a:p>
        </p:txBody>
      </p:sp>
      <p:sp>
        <p:nvSpPr>
          <p:cNvPr id="3146835" name="Text Box 83"/>
          <p:cNvSpPr txBox="1">
            <a:spLocks noChangeArrowheads="1"/>
          </p:cNvSpPr>
          <p:nvPr/>
        </p:nvSpPr>
        <p:spPr bwMode="auto">
          <a:xfrm rot="-2783676">
            <a:off x="7092951" y="2278062"/>
            <a:ext cx="388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66CCFF"/>
                </a:solidFill>
                <a:latin typeface="Arial" charset="0"/>
              </a:rPr>
              <a:t>Old Syriac (200)</a:t>
            </a:r>
          </a:p>
        </p:txBody>
      </p:sp>
      <p:sp>
        <p:nvSpPr>
          <p:cNvPr id="3146836" name="Text Box 84"/>
          <p:cNvSpPr txBox="1">
            <a:spLocks noChangeArrowheads="1"/>
          </p:cNvSpPr>
          <p:nvPr/>
        </p:nvSpPr>
        <p:spPr bwMode="auto">
          <a:xfrm>
            <a:off x="7416800" y="4016375"/>
            <a:ext cx="3048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66CCFF"/>
                </a:solidFill>
                <a:latin typeface="Arial" charset="0"/>
              </a:rPr>
              <a:t>O</a:t>
            </a:r>
          </a:p>
        </p:txBody>
      </p:sp>
      <p:sp>
        <p:nvSpPr>
          <p:cNvPr id="3146837" name="Text Box 85"/>
          <p:cNvSpPr txBox="1">
            <a:spLocks noChangeArrowheads="1"/>
          </p:cNvSpPr>
          <p:nvPr/>
        </p:nvSpPr>
        <p:spPr bwMode="auto">
          <a:xfrm>
            <a:off x="7416800" y="4397375"/>
            <a:ext cx="3048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66CCFF"/>
                </a:solidFill>
                <a:latin typeface="Arial" charset="0"/>
              </a:rPr>
              <a:t>O</a:t>
            </a:r>
          </a:p>
        </p:txBody>
      </p:sp>
      <p:sp>
        <p:nvSpPr>
          <p:cNvPr id="3146838" name="Text Box 86"/>
          <p:cNvSpPr txBox="1">
            <a:spLocks noChangeArrowheads="1"/>
          </p:cNvSpPr>
          <p:nvPr/>
        </p:nvSpPr>
        <p:spPr bwMode="auto">
          <a:xfrm>
            <a:off x="7416800" y="4727575"/>
            <a:ext cx="3048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66CCFF"/>
                </a:solidFill>
                <a:latin typeface="Arial" charset="0"/>
              </a:rPr>
              <a:t>O</a:t>
            </a:r>
          </a:p>
        </p:txBody>
      </p:sp>
      <p:sp>
        <p:nvSpPr>
          <p:cNvPr id="3146839" name="Text Box 87"/>
          <p:cNvSpPr txBox="1">
            <a:spLocks noChangeArrowheads="1"/>
          </p:cNvSpPr>
          <p:nvPr/>
        </p:nvSpPr>
        <p:spPr bwMode="auto">
          <a:xfrm>
            <a:off x="7429500" y="5091113"/>
            <a:ext cx="3048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66CCFF"/>
                </a:solidFill>
                <a:latin typeface="Arial" charset="0"/>
              </a:rPr>
              <a:t>O</a:t>
            </a:r>
          </a:p>
        </p:txBody>
      </p:sp>
      <p:sp>
        <p:nvSpPr>
          <p:cNvPr id="3146840" name="Text Box 88"/>
          <p:cNvSpPr txBox="1">
            <a:spLocks noChangeArrowheads="1"/>
          </p:cNvSpPr>
          <p:nvPr/>
        </p:nvSpPr>
        <p:spPr bwMode="auto">
          <a:xfrm>
            <a:off x="5562600" y="9144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0E500"/>
                </a:solidFill>
                <a:latin typeface="Arial" charset="0"/>
              </a:rPr>
              <a:t>Canons</a:t>
            </a:r>
            <a:endParaRPr lang="en-US" b="1">
              <a:solidFill>
                <a:srgbClr val="FFFFFF"/>
              </a:solidFill>
              <a:latin typeface="Arial" charset="0"/>
            </a:endParaRPr>
          </a:p>
        </p:txBody>
      </p:sp>
      <p:sp>
        <p:nvSpPr>
          <p:cNvPr id="3146841" name="Text Box 89"/>
          <p:cNvSpPr txBox="1">
            <a:spLocks noChangeArrowheads="1"/>
          </p:cNvSpPr>
          <p:nvPr/>
        </p:nvSpPr>
        <p:spPr bwMode="auto">
          <a:xfrm>
            <a:off x="7070725" y="914400"/>
            <a:ext cx="2073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66CCFF"/>
                </a:solidFill>
                <a:latin typeface="Arial" charset="0"/>
              </a:rPr>
              <a:t>Translations</a:t>
            </a:r>
          </a:p>
        </p:txBody>
      </p:sp>
      <p:sp>
        <p:nvSpPr>
          <p:cNvPr id="3146842" name="Text Box 90"/>
          <p:cNvSpPr txBox="1">
            <a:spLocks noChangeArrowheads="1"/>
          </p:cNvSpPr>
          <p:nvPr/>
        </p:nvSpPr>
        <p:spPr bwMode="auto">
          <a:xfrm>
            <a:off x="0" y="180975"/>
            <a:ext cx="2667000" cy="1800225"/>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p>
            <a:pPr algn="ctr">
              <a:defRPr/>
            </a:pPr>
            <a:r>
              <a:rPr lang="en-US" sz="2800" b="1">
                <a:solidFill>
                  <a:srgbClr val="FFFFFF"/>
                </a:solidFill>
                <a:latin typeface="Arial" pitchFamily="-105" charset="0"/>
              </a:rPr>
              <a:t>Acceptance of the Four Gospels Before Nicaea</a:t>
            </a:r>
          </a:p>
        </p:txBody>
      </p:sp>
      <p:sp>
        <p:nvSpPr>
          <p:cNvPr id="414810" name="Text Box 91"/>
          <p:cNvSpPr txBox="1">
            <a:spLocks noChangeArrowheads="1"/>
          </p:cNvSpPr>
          <p:nvPr/>
        </p:nvSpPr>
        <p:spPr bwMode="auto">
          <a:xfrm>
            <a:off x="76200" y="6477000"/>
            <a:ext cx="609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b="1">
                <a:solidFill>
                  <a:srgbClr val="FFFFFF"/>
                </a:solidFill>
                <a:latin typeface="Arial" charset="0"/>
              </a:rPr>
              <a:t>Geisler &amp; Nix, </a:t>
            </a:r>
            <a:r>
              <a:rPr lang="en-US" sz="1400" b="1" i="1">
                <a:solidFill>
                  <a:srgbClr val="FFFFFF"/>
                </a:solidFill>
                <a:latin typeface="Arial" charset="0"/>
              </a:rPr>
              <a:t>Introduction to the Bible </a:t>
            </a:r>
            <a:r>
              <a:rPr lang="en-US" sz="1400" b="1">
                <a:solidFill>
                  <a:srgbClr val="FFFFFF"/>
                </a:solidFill>
                <a:latin typeface="Arial" charset="0"/>
              </a:rPr>
              <a:t>(Chicago: Moody, 1968) </a:t>
            </a:r>
          </a:p>
        </p:txBody>
      </p:sp>
      <p:grpSp>
        <p:nvGrpSpPr>
          <p:cNvPr id="414811" name="Group 92"/>
          <p:cNvGrpSpPr>
            <a:grpSpLocks/>
          </p:cNvGrpSpPr>
          <p:nvPr/>
        </p:nvGrpSpPr>
        <p:grpSpPr bwMode="auto">
          <a:xfrm>
            <a:off x="990600" y="4995863"/>
            <a:ext cx="1600200" cy="1481137"/>
            <a:chOff x="720" y="3168"/>
            <a:chExt cx="1008" cy="933"/>
          </a:xfrm>
        </p:grpSpPr>
        <p:sp>
          <p:nvSpPr>
            <p:cNvPr id="414816" name="AutoShape 93"/>
            <p:cNvSpPr>
              <a:spLocks noChangeArrowheads="1"/>
            </p:cNvSpPr>
            <p:nvPr/>
          </p:nvSpPr>
          <p:spPr bwMode="auto">
            <a:xfrm>
              <a:off x="768" y="3168"/>
              <a:ext cx="960" cy="912"/>
            </a:xfrm>
            <a:prstGeom prst="upArrowCallout">
              <a:avLst>
                <a:gd name="adj1" fmla="val 26316"/>
                <a:gd name="adj2" fmla="val 26316"/>
                <a:gd name="adj3" fmla="val 16667"/>
                <a:gd name="adj4" fmla="val 66667"/>
              </a:avLst>
            </a:prstGeom>
            <a:solidFill>
              <a:srgbClr val="515151"/>
            </a:solidFill>
            <a:ln w="9525">
              <a:solidFill>
                <a:schemeClr val="tx1"/>
              </a:solidFill>
              <a:miter lim="800000"/>
              <a:headEnd/>
              <a:tailEnd/>
            </a:ln>
          </p:spPr>
          <p:txBody>
            <a:bodyPr wrap="none" anchor="ctr"/>
            <a:lstStyle/>
            <a:p>
              <a:endParaRPr lang="en-US">
                <a:solidFill>
                  <a:srgbClr val="FFFFFF"/>
                </a:solidFill>
                <a:latin typeface="BONES" charset="0"/>
              </a:endParaRPr>
            </a:p>
          </p:txBody>
        </p:sp>
        <p:sp>
          <p:nvSpPr>
            <p:cNvPr id="3146846" name="Text Box 94"/>
            <p:cNvSpPr txBox="1">
              <a:spLocks noChangeArrowheads="1"/>
            </p:cNvSpPr>
            <p:nvPr/>
          </p:nvSpPr>
          <p:spPr bwMode="auto">
            <a:xfrm>
              <a:off x="720" y="3524"/>
              <a:ext cx="1008" cy="577"/>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algn="ctr">
                <a:defRPr/>
              </a:pPr>
              <a:r>
                <a:rPr lang="en-US" sz="1800">
                  <a:solidFill>
                    <a:srgbClr val="FFFFFF"/>
                  </a:solidFill>
                  <a:latin typeface="Arial" pitchFamily="-105" charset="0"/>
                </a:rPr>
                <a:t>Gospel of Thomas </a:t>
              </a:r>
              <a:br>
                <a:rPr lang="en-US" sz="1800">
                  <a:solidFill>
                    <a:srgbClr val="FFFFFF"/>
                  </a:solidFill>
                  <a:latin typeface="Arial" pitchFamily="-105" charset="0"/>
                </a:rPr>
              </a:br>
              <a:r>
                <a:rPr lang="en-US" sz="1800">
                  <a:solidFill>
                    <a:srgbClr val="FFFFFF"/>
                  </a:solidFill>
                  <a:latin typeface="Arial" pitchFamily="-105" charset="0"/>
                </a:rPr>
                <a:t>AD 50-140</a:t>
              </a:r>
            </a:p>
          </p:txBody>
        </p:sp>
      </p:grpSp>
      <p:grpSp>
        <p:nvGrpSpPr>
          <p:cNvPr id="414812" name="Group 95"/>
          <p:cNvGrpSpPr>
            <a:grpSpLocks/>
          </p:cNvGrpSpPr>
          <p:nvPr/>
        </p:nvGrpSpPr>
        <p:grpSpPr bwMode="auto">
          <a:xfrm>
            <a:off x="2590800" y="4995863"/>
            <a:ext cx="1600200" cy="1481137"/>
            <a:chOff x="1728" y="3195"/>
            <a:chExt cx="1008" cy="933"/>
          </a:xfrm>
        </p:grpSpPr>
        <p:sp>
          <p:nvSpPr>
            <p:cNvPr id="414814" name="AutoShape 96"/>
            <p:cNvSpPr>
              <a:spLocks noChangeArrowheads="1"/>
            </p:cNvSpPr>
            <p:nvPr/>
          </p:nvSpPr>
          <p:spPr bwMode="auto">
            <a:xfrm>
              <a:off x="1776" y="3195"/>
              <a:ext cx="960" cy="912"/>
            </a:xfrm>
            <a:prstGeom prst="upArrowCallout">
              <a:avLst>
                <a:gd name="adj1" fmla="val 26316"/>
                <a:gd name="adj2" fmla="val 26316"/>
                <a:gd name="adj3" fmla="val 16667"/>
                <a:gd name="adj4" fmla="val 66667"/>
              </a:avLst>
            </a:prstGeom>
            <a:solidFill>
              <a:srgbClr val="FA0020"/>
            </a:solidFill>
            <a:ln w="9525">
              <a:solidFill>
                <a:schemeClr val="tx1"/>
              </a:solidFill>
              <a:miter lim="800000"/>
              <a:headEnd/>
              <a:tailEnd/>
            </a:ln>
          </p:spPr>
          <p:txBody>
            <a:bodyPr wrap="none" anchor="ctr"/>
            <a:lstStyle/>
            <a:p>
              <a:endParaRPr lang="en-US">
                <a:solidFill>
                  <a:srgbClr val="FFFFFF"/>
                </a:solidFill>
                <a:latin typeface="BONES" charset="0"/>
              </a:endParaRPr>
            </a:p>
          </p:txBody>
        </p:sp>
        <p:sp>
          <p:nvSpPr>
            <p:cNvPr id="3146849" name="Text Box 97"/>
            <p:cNvSpPr txBox="1">
              <a:spLocks noChangeArrowheads="1"/>
            </p:cNvSpPr>
            <p:nvPr/>
          </p:nvSpPr>
          <p:spPr bwMode="auto">
            <a:xfrm>
              <a:off x="1728" y="3551"/>
              <a:ext cx="1008" cy="577"/>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algn="ctr">
                <a:defRPr/>
              </a:pPr>
              <a:r>
                <a:rPr lang="en-US" sz="1800">
                  <a:solidFill>
                    <a:srgbClr val="FFFFFF"/>
                  </a:solidFill>
                  <a:latin typeface="Arial" pitchFamily="-105" charset="0"/>
                </a:rPr>
                <a:t>Gospel of Judas </a:t>
              </a:r>
              <a:br>
                <a:rPr lang="en-US" sz="1800">
                  <a:solidFill>
                    <a:srgbClr val="FFFFFF"/>
                  </a:solidFill>
                  <a:latin typeface="Arial" pitchFamily="-105" charset="0"/>
                </a:rPr>
              </a:br>
              <a:r>
                <a:rPr lang="en-US" sz="1800">
                  <a:solidFill>
                    <a:srgbClr val="FFFFFF"/>
                  </a:solidFill>
                  <a:latin typeface="Arial" pitchFamily="-105" charset="0"/>
                </a:rPr>
                <a:t>AD 170?</a:t>
              </a:r>
            </a:p>
          </p:txBody>
        </p:sp>
      </p:grpSp>
      <p:sp>
        <p:nvSpPr>
          <p:cNvPr id="414813"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7</a:t>
            </a:r>
          </a:p>
        </p:txBody>
      </p:sp>
    </p:spTree>
    <p:extLst>
      <p:ext uri="{BB962C8B-B14F-4D97-AF65-F5344CB8AC3E}">
        <p14:creationId xmlns:p14="http://schemas.microsoft.com/office/powerpoint/2010/main" val="39605224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46793"/>
                                        </p:tgtEl>
                                        <p:attrNameLst>
                                          <p:attrName>style.visibility</p:attrName>
                                        </p:attrNameLst>
                                      </p:cBhvr>
                                      <p:to>
                                        <p:strVal val="visible"/>
                                      </p:to>
                                    </p:set>
                                    <p:animEffect transition="in" filter="wipe(down)">
                                      <p:cBhvr>
                                        <p:cTn id="7" dur="500"/>
                                        <p:tgtEl>
                                          <p:spTgt spid="314679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46794"/>
                                        </p:tgtEl>
                                        <p:attrNameLst>
                                          <p:attrName>style.visibility</p:attrName>
                                        </p:attrNameLst>
                                      </p:cBhvr>
                                      <p:to>
                                        <p:strVal val="visible"/>
                                      </p:to>
                                    </p:set>
                                    <p:animEffect transition="in" filter="wipe(down)">
                                      <p:cBhvr>
                                        <p:cTn id="10" dur="500"/>
                                        <p:tgtEl>
                                          <p:spTgt spid="314679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146795"/>
                                        </p:tgtEl>
                                        <p:attrNameLst>
                                          <p:attrName>style.visibility</p:attrName>
                                        </p:attrNameLst>
                                      </p:cBhvr>
                                      <p:to>
                                        <p:strVal val="visible"/>
                                      </p:to>
                                    </p:set>
                                    <p:animEffect transition="in" filter="wipe(down)">
                                      <p:cBhvr>
                                        <p:cTn id="13" dur="500"/>
                                        <p:tgtEl>
                                          <p:spTgt spid="314679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146796"/>
                                        </p:tgtEl>
                                        <p:attrNameLst>
                                          <p:attrName>style.visibility</p:attrName>
                                        </p:attrNameLst>
                                      </p:cBhvr>
                                      <p:to>
                                        <p:strVal val="visible"/>
                                      </p:to>
                                    </p:set>
                                    <p:animEffect transition="in" filter="wipe(down)">
                                      <p:cBhvr>
                                        <p:cTn id="16" dur="500"/>
                                        <p:tgtEl>
                                          <p:spTgt spid="314679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146797"/>
                                        </p:tgtEl>
                                        <p:attrNameLst>
                                          <p:attrName>style.visibility</p:attrName>
                                        </p:attrNameLst>
                                      </p:cBhvr>
                                      <p:to>
                                        <p:strVal val="visible"/>
                                      </p:to>
                                    </p:set>
                                    <p:animEffect transition="in" filter="wipe(down)">
                                      <p:cBhvr>
                                        <p:cTn id="19" dur="500"/>
                                        <p:tgtEl>
                                          <p:spTgt spid="314679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146798"/>
                                        </p:tgtEl>
                                        <p:attrNameLst>
                                          <p:attrName>style.visibility</p:attrName>
                                        </p:attrNameLst>
                                      </p:cBhvr>
                                      <p:to>
                                        <p:strVal val="visible"/>
                                      </p:to>
                                    </p:set>
                                    <p:animEffect transition="in" filter="wipe(down)">
                                      <p:cBhvr>
                                        <p:cTn id="24" dur="500"/>
                                        <p:tgtEl>
                                          <p:spTgt spid="314679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146799"/>
                                        </p:tgtEl>
                                        <p:attrNameLst>
                                          <p:attrName>style.visibility</p:attrName>
                                        </p:attrNameLst>
                                      </p:cBhvr>
                                      <p:to>
                                        <p:strVal val="visible"/>
                                      </p:to>
                                    </p:set>
                                    <p:animEffect transition="in" filter="wipe(down)">
                                      <p:cBhvr>
                                        <p:cTn id="27" dur="500"/>
                                        <p:tgtEl>
                                          <p:spTgt spid="314679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146800"/>
                                        </p:tgtEl>
                                        <p:attrNameLst>
                                          <p:attrName>style.visibility</p:attrName>
                                        </p:attrNameLst>
                                      </p:cBhvr>
                                      <p:to>
                                        <p:strVal val="visible"/>
                                      </p:to>
                                    </p:set>
                                    <p:animEffect transition="in" filter="wipe(down)">
                                      <p:cBhvr>
                                        <p:cTn id="30" dur="500"/>
                                        <p:tgtEl>
                                          <p:spTgt spid="314680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146801"/>
                                        </p:tgtEl>
                                        <p:attrNameLst>
                                          <p:attrName>style.visibility</p:attrName>
                                        </p:attrNameLst>
                                      </p:cBhvr>
                                      <p:to>
                                        <p:strVal val="visible"/>
                                      </p:to>
                                    </p:set>
                                    <p:animEffect transition="in" filter="wipe(down)">
                                      <p:cBhvr>
                                        <p:cTn id="33" dur="500"/>
                                        <p:tgtEl>
                                          <p:spTgt spid="314680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146802"/>
                                        </p:tgtEl>
                                        <p:attrNameLst>
                                          <p:attrName>style.visibility</p:attrName>
                                        </p:attrNameLst>
                                      </p:cBhvr>
                                      <p:to>
                                        <p:strVal val="visible"/>
                                      </p:to>
                                    </p:set>
                                    <p:animEffect transition="in" filter="wipe(down)">
                                      <p:cBhvr>
                                        <p:cTn id="36" dur="500"/>
                                        <p:tgtEl>
                                          <p:spTgt spid="314680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146803"/>
                                        </p:tgtEl>
                                        <p:attrNameLst>
                                          <p:attrName>style.visibility</p:attrName>
                                        </p:attrNameLst>
                                      </p:cBhvr>
                                      <p:to>
                                        <p:strVal val="visible"/>
                                      </p:to>
                                    </p:set>
                                    <p:animEffect transition="in" filter="wipe(down)">
                                      <p:cBhvr>
                                        <p:cTn id="41" dur="500"/>
                                        <p:tgtEl>
                                          <p:spTgt spid="314680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146804"/>
                                        </p:tgtEl>
                                        <p:attrNameLst>
                                          <p:attrName>style.visibility</p:attrName>
                                        </p:attrNameLst>
                                      </p:cBhvr>
                                      <p:to>
                                        <p:strVal val="visible"/>
                                      </p:to>
                                    </p:set>
                                    <p:animEffect transition="in" filter="wipe(down)">
                                      <p:cBhvr>
                                        <p:cTn id="44" dur="500"/>
                                        <p:tgtEl>
                                          <p:spTgt spid="3146804"/>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146805"/>
                                        </p:tgtEl>
                                        <p:attrNameLst>
                                          <p:attrName>style.visibility</p:attrName>
                                        </p:attrNameLst>
                                      </p:cBhvr>
                                      <p:to>
                                        <p:strVal val="visible"/>
                                      </p:to>
                                    </p:set>
                                    <p:animEffect transition="in" filter="wipe(down)">
                                      <p:cBhvr>
                                        <p:cTn id="47" dur="500"/>
                                        <p:tgtEl>
                                          <p:spTgt spid="3146805"/>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3146806"/>
                                        </p:tgtEl>
                                        <p:attrNameLst>
                                          <p:attrName>style.visibility</p:attrName>
                                        </p:attrNameLst>
                                      </p:cBhvr>
                                      <p:to>
                                        <p:strVal val="visible"/>
                                      </p:to>
                                    </p:set>
                                    <p:animEffect transition="in" filter="wipe(down)">
                                      <p:cBhvr>
                                        <p:cTn id="50" dur="500"/>
                                        <p:tgtEl>
                                          <p:spTgt spid="3146806"/>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3146807"/>
                                        </p:tgtEl>
                                        <p:attrNameLst>
                                          <p:attrName>style.visibility</p:attrName>
                                        </p:attrNameLst>
                                      </p:cBhvr>
                                      <p:to>
                                        <p:strVal val="visible"/>
                                      </p:to>
                                    </p:set>
                                    <p:animEffect transition="in" filter="wipe(down)">
                                      <p:cBhvr>
                                        <p:cTn id="53" dur="500"/>
                                        <p:tgtEl>
                                          <p:spTgt spid="3146807"/>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146840"/>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146808"/>
                                        </p:tgtEl>
                                        <p:attrNameLst>
                                          <p:attrName>style.visibility</p:attrName>
                                        </p:attrNameLst>
                                      </p:cBhvr>
                                      <p:to>
                                        <p:strVal val="visible"/>
                                      </p:to>
                                    </p:set>
                                    <p:animEffect transition="in" filter="wipe(down)">
                                      <p:cBhvr>
                                        <p:cTn id="62" dur="500"/>
                                        <p:tgtEl>
                                          <p:spTgt spid="3146808"/>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3146809"/>
                                        </p:tgtEl>
                                        <p:attrNameLst>
                                          <p:attrName>style.visibility</p:attrName>
                                        </p:attrNameLst>
                                      </p:cBhvr>
                                      <p:to>
                                        <p:strVal val="visible"/>
                                      </p:to>
                                    </p:set>
                                    <p:animEffect transition="in" filter="wipe(down)">
                                      <p:cBhvr>
                                        <p:cTn id="65" dur="500"/>
                                        <p:tgtEl>
                                          <p:spTgt spid="3146809"/>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146810"/>
                                        </p:tgtEl>
                                        <p:attrNameLst>
                                          <p:attrName>style.visibility</p:attrName>
                                        </p:attrNameLst>
                                      </p:cBhvr>
                                      <p:to>
                                        <p:strVal val="visible"/>
                                      </p:to>
                                    </p:set>
                                    <p:animEffect transition="in" filter="wipe(down)">
                                      <p:cBhvr>
                                        <p:cTn id="70" dur="500"/>
                                        <p:tgtEl>
                                          <p:spTgt spid="3146810"/>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3146811"/>
                                        </p:tgtEl>
                                        <p:attrNameLst>
                                          <p:attrName>style.visibility</p:attrName>
                                        </p:attrNameLst>
                                      </p:cBhvr>
                                      <p:to>
                                        <p:strVal val="visible"/>
                                      </p:to>
                                    </p:set>
                                    <p:animEffect transition="in" filter="wipe(down)">
                                      <p:cBhvr>
                                        <p:cTn id="73" dur="500"/>
                                        <p:tgtEl>
                                          <p:spTgt spid="3146811"/>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3146812"/>
                                        </p:tgtEl>
                                        <p:attrNameLst>
                                          <p:attrName>style.visibility</p:attrName>
                                        </p:attrNameLst>
                                      </p:cBhvr>
                                      <p:to>
                                        <p:strVal val="visible"/>
                                      </p:to>
                                    </p:set>
                                    <p:animEffect transition="in" filter="wipe(down)">
                                      <p:cBhvr>
                                        <p:cTn id="76" dur="500"/>
                                        <p:tgtEl>
                                          <p:spTgt spid="3146812"/>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3146813"/>
                                        </p:tgtEl>
                                        <p:attrNameLst>
                                          <p:attrName>style.visibility</p:attrName>
                                        </p:attrNameLst>
                                      </p:cBhvr>
                                      <p:to>
                                        <p:strVal val="visible"/>
                                      </p:to>
                                    </p:set>
                                    <p:animEffect transition="in" filter="wipe(down)">
                                      <p:cBhvr>
                                        <p:cTn id="79" dur="500"/>
                                        <p:tgtEl>
                                          <p:spTgt spid="3146813"/>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3146814"/>
                                        </p:tgtEl>
                                        <p:attrNameLst>
                                          <p:attrName>style.visibility</p:attrName>
                                        </p:attrNameLst>
                                      </p:cBhvr>
                                      <p:to>
                                        <p:strVal val="visible"/>
                                      </p:to>
                                    </p:set>
                                    <p:animEffect transition="in" filter="wipe(down)">
                                      <p:cBhvr>
                                        <p:cTn id="82" dur="500"/>
                                        <p:tgtEl>
                                          <p:spTgt spid="3146814"/>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146815"/>
                                        </p:tgtEl>
                                        <p:attrNameLst>
                                          <p:attrName>style.visibility</p:attrName>
                                        </p:attrNameLst>
                                      </p:cBhvr>
                                      <p:to>
                                        <p:strVal val="visible"/>
                                      </p:to>
                                    </p:set>
                                    <p:animEffect transition="in" filter="wipe(down)">
                                      <p:cBhvr>
                                        <p:cTn id="87" dur="500"/>
                                        <p:tgtEl>
                                          <p:spTgt spid="3146815"/>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3146816"/>
                                        </p:tgtEl>
                                        <p:attrNameLst>
                                          <p:attrName>style.visibility</p:attrName>
                                        </p:attrNameLst>
                                      </p:cBhvr>
                                      <p:to>
                                        <p:strVal val="visible"/>
                                      </p:to>
                                    </p:set>
                                    <p:animEffect transition="in" filter="wipe(down)">
                                      <p:cBhvr>
                                        <p:cTn id="90" dur="500"/>
                                        <p:tgtEl>
                                          <p:spTgt spid="3146816"/>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3146817"/>
                                        </p:tgtEl>
                                        <p:attrNameLst>
                                          <p:attrName>style.visibility</p:attrName>
                                        </p:attrNameLst>
                                      </p:cBhvr>
                                      <p:to>
                                        <p:strVal val="visible"/>
                                      </p:to>
                                    </p:set>
                                    <p:animEffect transition="in" filter="wipe(down)">
                                      <p:cBhvr>
                                        <p:cTn id="93" dur="500"/>
                                        <p:tgtEl>
                                          <p:spTgt spid="3146817"/>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3146818"/>
                                        </p:tgtEl>
                                        <p:attrNameLst>
                                          <p:attrName>style.visibility</p:attrName>
                                        </p:attrNameLst>
                                      </p:cBhvr>
                                      <p:to>
                                        <p:strVal val="visible"/>
                                      </p:to>
                                    </p:set>
                                    <p:animEffect transition="in" filter="wipe(down)">
                                      <p:cBhvr>
                                        <p:cTn id="96" dur="500"/>
                                        <p:tgtEl>
                                          <p:spTgt spid="3146818"/>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3146819"/>
                                        </p:tgtEl>
                                        <p:attrNameLst>
                                          <p:attrName>style.visibility</p:attrName>
                                        </p:attrNameLst>
                                      </p:cBhvr>
                                      <p:to>
                                        <p:strVal val="visible"/>
                                      </p:to>
                                    </p:set>
                                    <p:animEffect transition="in" filter="wipe(down)">
                                      <p:cBhvr>
                                        <p:cTn id="99" dur="500"/>
                                        <p:tgtEl>
                                          <p:spTgt spid="3146819"/>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2" presetClass="entr" presetSubtype="4" fill="hold" grpId="0" nodeType="clickEffect">
                                  <p:stCondLst>
                                    <p:cond delay="0"/>
                                  </p:stCondLst>
                                  <p:childTnLst>
                                    <p:set>
                                      <p:cBhvr>
                                        <p:cTn id="103" dur="1" fill="hold">
                                          <p:stCondLst>
                                            <p:cond delay="0"/>
                                          </p:stCondLst>
                                        </p:cTn>
                                        <p:tgtEl>
                                          <p:spTgt spid="3146820"/>
                                        </p:tgtEl>
                                        <p:attrNameLst>
                                          <p:attrName>style.visibility</p:attrName>
                                        </p:attrNameLst>
                                      </p:cBhvr>
                                      <p:to>
                                        <p:strVal val="visible"/>
                                      </p:to>
                                    </p:set>
                                    <p:animEffect transition="in" filter="wipe(down)">
                                      <p:cBhvr>
                                        <p:cTn id="104" dur="500"/>
                                        <p:tgtEl>
                                          <p:spTgt spid="3146820"/>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3146821"/>
                                        </p:tgtEl>
                                        <p:attrNameLst>
                                          <p:attrName>style.visibility</p:attrName>
                                        </p:attrNameLst>
                                      </p:cBhvr>
                                      <p:to>
                                        <p:strVal val="visible"/>
                                      </p:to>
                                    </p:set>
                                    <p:animEffect transition="in" filter="wipe(down)">
                                      <p:cBhvr>
                                        <p:cTn id="107" dur="500"/>
                                        <p:tgtEl>
                                          <p:spTgt spid="3146821"/>
                                        </p:tgtEl>
                                      </p:cBhvr>
                                    </p:animEffect>
                                  </p:childTnLst>
                                </p:cTn>
                              </p:par>
                              <p:par>
                                <p:cTn id="108" presetID="22" presetClass="entr" presetSubtype="4" fill="hold" grpId="0" nodeType="withEffect">
                                  <p:stCondLst>
                                    <p:cond delay="0"/>
                                  </p:stCondLst>
                                  <p:childTnLst>
                                    <p:set>
                                      <p:cBhvr>
                                        <p:cTn id="109" dur="1" fill="hold">
                                          <p:stCondLst>
                                            <p:cond delay="0"/>
                                          </p:stCondLst>
                                        </p:cTn>
                                        <p:tgtEl>
                                          <p:spTgt spid="3146822"/>
                                        </p:tgtEl>
                                        <p:attrNameLst>
                                          <p:attrName>style.visibility</p:attrName>
                                        </p:attrNameLst>
                                      </p:cBhvr>
                                      <p:to>
                                        <p:strVal val="visible"/>
                                      </p:to>
                                    </p:set>
                                    <p:animEffect transition="in" filter="wipe(down)">
                                      <p:cBhvr>
                                        <p:cTn id="110" dur="500"/>
                                        <p:tgtEl>
                                          <p:spTgt spid="3146822"/>
                                        </p:tgtEl>
                                      </p:cBhvr>
                                    </p:animEffect>
                                  </p:childTnLst>
                                </p:cTn>
                              </p:par>
                              <p:par>
                                <p:cTn id="111" presetID="22" presetClass="entr" presetSubtype="4" fill="hold" grpId="0" nodeType="withEffect">
                                  <p:stCondLst>
                                    <p:cond delay="0"/>
                                  </p:stCondLst>
                                  <p:childTnLst>
                                    <p:set>
                                      <p:cBhvr>
                                        <p:cTn id="112" dur="1" fill="hold">
                                          <p:stCondLst>
                                            <p:cond delay="0"/>
                                          </p:stCondLst>
                                        </p:cTn>
                                        <p:tgtEl>
                                          <p:spTgt spid="3146823"/>
                                        </p:tgtEl>
                                        <p:attrNameLst>
                                          <p:attrName>style.visibility</p:attrName>
                                        </p:attrNameLst>
                                      </p:cBhvr>
                                      <p:to>
                                        <p:strVal val="visible"/>
                                      </p:to>
                                    </p:set>
                                    <p:animEffect transition="in" filter="wipe(down)">
                                      <p:cBhvr>
                                        <p:cTn id="113" dur="500"/>
                                        <p:tgtEl>
                                          <p:spTgt spid="3146823"/>
                                        </p:tgtEl>
                                      </p:cBhvr>
                                    </p:animEffect>
                                  </p:childTnLst>
                                </p:cTn>
                              </p:par>
                              <p:par>
                                <p:cTn id="114" presetID="22" presetClass="entr" presetSubtype="4" fill="hold" grpId="0" nodeType="withEffect">
                                  <p:stCondLst>
                                    <p:cond delay="0"/>
                                  </p:stCondLst>
                                  <p:childTnLst>
                                    <p:set>
                                      <p:cBhvr>
                                        <p:cTn id="115" dur="1" fill="hold">
                                          <p:stCondLst>
                                            <p:cond delay="0"/>
                                          </p:stCondLst>
                                        </p:cTn>
                                        <p:tgtEl>
                                          <p:spTgt spid="3146824"/>
                                        </p:tgtEl>
                                        <p:attrNameLst>
                                          <p:attrName>style.visibility</p:attrName>
                                        </p:attrNameLst>
                                      </p:cBhvr>
                                      <p:to>
                                        <p:strVal val="visible"/>
                                      </p:to>
                                    </p:set>
                                    <p:animEffect transition="in" filter="wipe(down)">
                                      <p:cBhvr>
                                        <p:cTn id="116" dur="500"/>
                                        <p:tgtEl>
                                          <p:spTgt spid="3146824"/>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3146841"/>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2" presetClass="entr" presetSubtype="4" fill="hold" grpId="0" nodeType="clickEffect">
                                  <p:stCondLst>
                                    <p:cond delay="0"/>
                                  </p:stCondLst>
                                  <p:childTnLst>
                                    <p:set>
                                      <p:cBhvr>
                                        <p:cTn id="124" dur="1" fill="hold">
                                          <p:stCondLst>
                                            <p:cond delay="0"/>
                                          </p:stCondLst>
                                        </p:cTn>
                                        <p:tgtEl>
                                          <p:spTgt spid="3146825"/>
                                        </p:tgtEl>
                                        <p:attrNameLst>
                                          <p:attrName>style.visibility</p:attrName>
                                        </p:attrNameLst>
                                      </p:cBhvr>
                                      <p:to>
                                        <p:strVal val="visible"/>
                                      </p:to>
                                    </p:set>
                                    <p:animEffect transition="in" filter="wipe(down)">
                                      <p:cBhvr>
                                        <p:cTn id="125" dur="500"/>
                                        <p:tgtEl>
                                          <p:spTgt spid="3146825"/>
                                        </p:tgtEl>
                                      </p:cBhvr>
                                    </p:animEffect>
                                  </p:childTnLst>
                                </p:cTn>
                              </p:par>
                              <p:par>
                                <p:cTn id="126" presetID="22" presetClass="entr" presetSubtype="4" fill="hold" grpId="0" nodeType="withEffect">
                                  <p:stCondLst>
                                    <p:cond delay="0"/>
                                  </p:stCondLst>
                                  <p:childTnLst>
                                    <p:set>
                                      <p:cBhvr>
                                        <p:cTn id="127" dur="1" fill="hold">
                                          <p:stCondLst>
                                            <p:cond delay="0"/>
                                          </p:stCondLst>
                                        </p:cTn>
                                        <p:tgtEl>
                                          <p:spTgt spid="3146826"/>
                                        </p:tgtEl>
                                        <p:attrNameLst>
                                          <p:attrName>style.visibility</p:attrName>
                                        </p:attrNameLst>
                                      </p:cBhvr>
                                      <p:to>
                                        <p:strVal val="visible"/>
                                      </p:to>
                                    </p:set>
                                    <p:animEffect transition="in" filter="wipe(down)">
                                      <p:cBhvr>
                                        <p:cTn id="128" dur="500"/>
                                        <p:tgtEl>
                                          <p:spTgt spid="3146826"/>
                                        </p:tgtEl>
                                      </p:cBhvr>
                                    </p:animEffect>
                                  </p:childTnLst>
                                </p:cTn>
                              </p:par>
                              <p:par>
                                <p:cTn id="129" presetID="22" presetClass="entr" presetSubtype="4" fill="hold" grpId="0" nodeType="withEffect">
                                  <p:stCondLst>
                                    <p:cond delay="0"/>
                                  </p:stCondLst>
                                  <p:childTnLst>
                                    <p:set>
                                      <p:cBhvr>
                                        <p:cTn id="130" dur="1" fill="hold">
                                          <p:stCondLst>
                                            <p:cond delay="0"/>
                                          </p:stCondLst>
                                        </p:cTn>
                                        <p:tgtEl>
                                          <p:spTgt spid="3146827"/>
                                        </p:tgtEl>
                                        <p:attrNameLst>
                                          <p:attrName>style.visibility</p:attrName>
                                        </p:attrNameLst>
                                      </p:cBhvr>
                                      <p:to>
                                        <p:strVal val="visible"/>
                                      </p:to>
                                    </p:set>
                                    <p:animEffect transition="in" filter="wipe(down)">
                                      <p:cBhvr>
                                        <p:cTn id="131" dur="500"/>
                                        <p:tgtEl>
                                          <p:spTgt spid="3146827"/>
                                        </p:tgtEl>
                                      </p:cBhvr>
                                    </p:animEffect>
                                  </p:childTnLst>
                                </p:cTn>
                              </p:par>
                              <p:par>
                                <p:cTn id="132" presetID="22" presetClass="entr" presetSubtype="4" fill="hold" grpId="0" nodeType="withEffect">
                                  <p:stCondLst>
                                    <p:cond delay="0"/>
                                  </p:stCondLst>
                                  <p:childTnLst>
                                    <p:set>
                                      <p:cBhvr>
                                        <p:cTn id="133" dur="1" fill="hold">
                                          <p:stCondLst>
                                            <p:cond delay="0"/>
                                          </p:stCondLst>
                                        </p:cTn>
                                        <p:tgtEl>
                                          <p:spTgt spid="3146828"/>
                                        </p:tgtEl>
                                        <p:attrNameLst>
                                          <p:attrName>style.visibility</p:attrName>
                                        </p:attrNameLst>
                                      </p:cBhvr>
                                      <p:to>
                                        <p:strVal val="visible"/>
                                      </p:to>
                                    </p:set>
                                    <p:animEffect transition="in" filter="wipe(down)">
                                      <p:cBhvr>
                                        <p:cTn id="134" dur="500"/>
                                        <p:tgtEl>
                                          <p:spTgt spid="3146828"/>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3146829"/>
                                        </p:tgtEl>
                                        <p:attrNameLst>
                                          <p:attrName>style.visibility</p:attrName>
                                        </p:attrNameLst>
                                      </p:cBhvr>
                                      <p:to>
                                        <p:strVal val="visible"/>
                                      </p:to>
                                    </p:set>
                                    <p:animEffect transition="in" filter="wipe(down)">
                                      <p:cBhvr>
                                        <p:cTn id="137" dur="500"/>
                                        <p:tgtEl>
                                          <p:spTgt spid="3146829"/>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3146830"/>
                                        </p:tgtEl>
                                        <p:attrNameLst>
                                          <p:attrName>style.visibility</p:attrName>
                                        </p:attrNameLst>
                                      </p:cBhvr>
                                      <p:to>
                                        <p:strVal val="visible"/>
                                      </p:to>
                                    </p:set>
                                    <p:animEffect transition="in" filter="wipe(down)">
                                      <p:cBhvr>
                                        <p:cTn id="142" dur="500"/>
                                        <p:tgtEl>
                                          <p:spTgt spid="3146830"/>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3146831"/>
                                        </p:tgtEl>
                                        <p:attrNameLst>
                                          <p:attrName>style.visibility</p:attrName>
                                        </p:attrNameLst>
                                      </p:cBhvr>
                                      <p:to>
                                        <p:strVal val="visible"/>
                                      </p:to>
                                    </p:set>
                                    <p:animEffect transition="in" filter="wipe(down)">
                                      <p:cBhvr>
                                        <p:cTn id="145" dur="500"/>
                                        <p:tgtEl>
                                          <p:spTgt spid="3146831"/>
                                        </p:tgtEl>
                                      </p:cBhvr>
                                    </p:animEffect>
                                  </p:childTnLst>
                                </p:cTn>
                              </p:par>
                              <p:par>
                                <p:cTn id="146" presetID="22" presetClass="entr" presetSubtype="4" fill="hold" grpId="0" nodeType="withEffect">
                                  <p:stCondLst>
                                    <p:cond delay="0"/>
                                  </p:stCondLst>
                                  <p:childTnLst>
                                    <p:set>
                                      <p:cBhvr>
                                        <p:cTn id="147" dur="1" fill="hold">
                                          <p:stCondLst>
                                            <p:cond delay="0"/>
                                          </p:stCondLst>
                                        </p:cTn>
                                        <p:tgtEl>
                                          <p:spTgt spid="3146832"/>
                                        </p:tgtEl>
                                        <p:attrNameLst>
                                          <p:attrName>style.visibility</p:attrName>
                                        </p:attrNameLst>
                                      </p:cBhvr>
                                      <p:to>
                                        <p:strVal val="visible"/>
                                      </p:to>
                                    </p:set>
                                    <p:animEffect transition="in" filter="wipe(down)">
                                      <p:cBhvr>
                                        <p:cTn id="148" dur="500"/>
                                        <p:tgtEl>
                                          <p:spTgt spid="3146832"/>
                                        </p:tgtEl>
                                      </p:cBhvr>
                                    </p:animEffect>
                                  </p:childTnLst>
                                </p:cTn>
                              </p:par>
                              <p:par>
                                <p:cTn id="149" presetID="22" presetClass="entr" presetSubtype="4" fill="hold" grpId="0" nodeType="withEffect">
                                  <p:stCondLst>
                                    <p:cond delay="0"/>
                                  </p:stCondLst>
                                  <p:childTnLst>
                                    <p:set>
                                      <p:cBhvr>
                                        <p:cTn id="150" dur="1" fill="hold">
                                          <p:stCondLst>
                                            <p:cond delay="0"/>
                                          </p:stCondLst>
                                        </p:cTn>
                                        <p:tgtEl>
                                          <p:spTgt spid="3146833"/>
                                        </p:tgtEl>
                                        <p:attrNameLst>
                                          <p:attrName>style.visibility</p:attrName>
                                        </p:attrNameLst>
                                      </p:cBhvr>
                                      <p:to>
                                        <p:strVal val="visible"/>
                                      </p:to>
                                    </p:set>
                                    <p:animEffect transition="in" filter="wipe(down)">
                                      <p:cBhvr>
                                        <p:cTn id="151" dur="500"/>
                                        <p:tgtEl>
                                          <p:spTgt spid="3146833"/>
                                        </p:tgtEl>
                                      </p:cBhvr>
                                    </p:animEffect>
                                  </p:childTnLst>
                                </p:cTn>
                              </p:par>
                              <p:par>
                                <p:cTn id="152" presetID="22" presetClass="entr" presetSubtype="4" fill="hold" grpId="0" nodeType="withEffect">
                                  <p:stCondLst>
                                    <p:cond delay="0"/>
                                  </p:stCondLst>
                                  <p:childTnLst>
                                    <p:set>
                                      <p:cBhvr>
                                        <p:cTn id="153" dur="1" fill="hold">
                                          <p:stCondLst>
                                            <p:cond delay="0"/>
                                          </p:stCondLst>
                                        </p:cTn>
                                        <p:tgtEl>
                                          <p:spTgt spid="3146834"/>
                                        </p:tgtEl>
                                        <p:attrNameLst>
                                          <p:attrName>style.visibility</p:attrName>
                                        </p:attrNameLst>
                                      </p:cBhvr>
                                      <p:to>
                                        <p:strVal val="visible"/>
                                      </p:to>
                                    </p:set>
                                    <p:animEffect transition="in" filter="wipe(down)">
                                      <p:cBhvr>
                                        <p:cTn id="154" dur="500"/>
                                        <p:tgtEl>
                                          <p:spTgt spid="3146834"/>
                                        </p:tgtEl>
                                      </p:cBhvr>
                                    </p:animEffec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22" presetClass="entr" presetSubtype="4" fill="hold" grpId="0" nodeType="clickEffect">
                                  <p:stCondLst>
                                    <p:cond delay="0"/>
                                  </p:stCondLst>
                                  <p:childTnLst>
                                    <p:set>
                                      <p:cBhvr>
                                        <p:cTn id="158" dur="1" fill="hold">
                                          <p:stCondLst>
                                            <p:cond delay="0"/>
                                          </p:stCondLst>
                                        </p:cTn>
                                        <p:tgtEl>
                                          <p:spTgt spid="3146835"/>
                                        </p:tgtEl>
                                        <p:attrNameLst>
                                          <p:attrName>style.visibility</p:attrName>
                                        </p:attrNameLst>
                                      </p:cBhvr>
                                      <p:to>
                                        <p:strVal val="visible"/>
                                      </p:to>
                                    </p:set>
                                    <p:animEffect transition="in" filter="wipe(down)">
                                      <p:cBhvr>
                                        <p:cTn id="159" dur="500"/>
                                        <p:tgtEl>
                                          <p:spTgt spid="3146835"/>
                                        </p:tgtEl>
                                      </p:cBhvr>
                                    </p:animEffect>
                                  </p:childTnLst>
                                </p:cTn>
                              </p:par>
                              <p:par>
                                <p:cTn id="160" presetID="22" presetClass="entr" presetSubtype="4" fill="hold" grpId="0" nodeType="withEffect">
                                  <p:stCondLst>
                                    <p:cond delay="0"/>
                                  </p:stCondLst>
                                  <p:childTnLst>
                                    <p:set>
                                      <p:cBhvr>
                                        <p:cTn id="161" dur="1" fill="hold">
                                          <p:stCondLst>
                                            <p:cond delay="0"/>
                                          </p:stCondLst>
                                        </p:cTn>
                                        <p:tgtEl>
                                          <p:spTgt spid="3146836"/>
                                        </p:tgtEl>
                                        <p:attrNameLst>
                                          <p:attrName>style.visibility</p:attrName>
                                        </p:attrNameLst>
                                      </p:cBhvr>
                                      <p:to>
                                        <p:strVal val="visible"/>
                                      </p:to>
                                    </p:set>
                                    <p:animEffect transition="in" filter="wipe(down)">
                                      <p:cBhvr>
                                        <p:cTn id="162" dur="500"/>
                                        <p:tgtEl>
                                          <p:spTgt spid="3146836"/>
                                        </p:tgtEl>
                                      </p:cBhvr>
                                    </p:animEffect>
                                  </p:childTnLst>
                                </p:cTn>
                              </p:par>
                              <p:par>
                                <p:cTn id="163" presetID="22" presetClass="entr" presetSubtype="4" fill="hold" grpId="0" nodeType="withEffect">
                                  <p:stCondLst>
                                    <p:cond delay="0"/>
                                  </p:stCondLst>
                                  <p:childTnLst>
                                    <p:set>
                                      <p:cBhvr>
                                        <p:cTn id="164" dur="1" fill="hold">
                                          <p:stCondLst>
                                            <p:cond delay="0"/>
                                          </p:stCondLst>
                                        </p:cTn>
                                        <p:tgtEl>
                                          <p:spTgt spid="3146837"/>
                                        </p:tgtEl>
                                        <p:attrNameLst>
                                          <p:attrName>style.visibility</p:attrName>
                                        </p:attrNameLst>
                                      </p:cBhvr>
                                      <p:to>
                                        <p:strVal val="visible"/>
                                      </p:to>
                                    </p:set>
                                    <p:animEffect transition="in" filter="wipe(down)">
                                      <p:cBhvr>
                                        <p:cTn id="165" dur="500"/>
                                        <p:tgtEl>
                                          <p:spTgt spid="3146837"/>
                                        </p:tgtEl>
                                      </p:cBhvr>
                                    </p:animEffect>
                                  </p:childTnLst>
                                </p:cTn>
                              </p:par>
                              <p:par>
                                <p:cTn id="166" presetID="22" presetClass="entr" presetSubtype="4" fill="hold" grpId="0" nodeType="withEffect">
                                  <p:stCondLst>
                                    <p:cond delay="0"/>
                                  </p:stCondLst>
                                  <p:childTnLst>
                                    <p:set>
                                      <p:cBhvr>
                                        <p:cTn id="167" dur="1" fill="hold">
                                          <p:stCondLst>
                                            <p:cond delay="0"/>
                                          </p:stCondLst>
                                        </p:cTn>
                                        <p:tgtEl>
                                          <p:spTgt spid="3146838"/>
                                        </p:tgtEl>
                                        <p:attrNameLst>
                                          <p:attrName>style.visibility</p:attrName>
                                        </p:attrNameLst>
                                      </p:cBhvr>
                                      <p:to>
                                        <p:strVal val="visible"/>
                                      </p:to>
                                    </p:set>
                                    <p:animEffect transition="in" filter="wipe(down)">
                                      <p:cBhvr>
                                        <p:cTn id="168" dur="500"/>
                                        <p:tgtEl>
                                          <p:spTgt spid="3146838"/>
                                        </p:tgtEl>
                                      </p:cBhvr>
                                    </p:animEffect>
                                  </p:childTnLst>
                                </p:cTn>
                              </p:par>
                              <p:par>
                                <p:cTn id="169" presetID="22" presetClass="entr" presetSubtype="4" fill="hold" grpId="0" nodeType="withEffect">
                                  <p:stCondLst>
                                    <p:cond delay="0"/>
                                  </p:stCondLst>
                                  <p:childTnLst>
                                    <p:set>
                                      <p:cBhvr>
                                        <p:cTn id="170" dur="1" fill="hold">
                                          <p:stCondLst>
                                            <p:cond delay="0"/>
                                          </p:stCondLst>
                                        </p:cTn>
                                        <p:tgtEl>
                                          <p:spTgt spid="3146839"/>
                                        </p:tgtEl>
                                        <p:attrNameLst>
                                          <p:attrName>style.visibility</p:attrName>
                                        </p:attrNameLst>
                                      </p:cBhvr>
                                      <p:to>
                                        <p:strVal val="visible"/>
                                      </p:to>
                                    </p:set>
                                    <p:animEffect transition="in" filter="wipe(down)">
                                      <p:cBhvr>
                                        <p:cTn id="171" dur="500"/>
                                        <p:tgtEl>
                                          <p:spTgt spid="3146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6793" grpId="0"/>
      <p:bldP spid="3146794" grpId="0"/>
      <p:bldP spid="3146795" grpId="0"/>
      <p:bldP spid="3146796" grpId="0"/>
      <p:bldP spid="3146797" grpId="0"/>
      <p:bldP spid="3146798" grpId="0"/>
      <p:bldP spid="3146799" grpId="0"/>
      <p:bldP spid="3146800" grpId="0"/>
      <p:bldP spid="3146801" grpId="0"/>
      <p:bldP spid="3146802" grpId="0"/>
      <p:bldP spid="3146803" grpId="0"/>
      <p:bldP spid="3146804" grpId="0"/>
      <p:bldP spid="3146805" grpId="0"/>
      <p:bldP spid="3146806" grpId="0"/>
      <p:bldP spid="3146807" grpId="0"/>
      <p:bldP spid="3146808" grpId="0"/>
      <p:bldP spid="3146809" grpId="0"/>
      <p:bldP spid="3146810" grpId="0"/>
      <p:bldP spid="3146811" grpId="0"/>
      <p:bldP spid="3146812" grpId="0"/>
      <p:bldP spid="3146813" grpId="0"/>
      <p:bldP spid="3146814" grpId="0"/>
      <p:bldP spid="3146815" grpId="0"/>
      <p:bldP spid="3146816" grpId="0"/>
      <p:bldP spid="3146817" grpId="0"/>
      <p:bldP spid="3146818" grpId="0"/>
      <p:bldP spid="3146819" grpId="0"/>
      <p:bldP spid="3146820" grpId="0"/>
      <p:bldP spid="3146821" grpId="0"/>
      <p:bldP spid="3146822" grpId="0"/>
      <p:bldP spid="3146823" grpId="0"/>
      <p:bldP spid="3146824" grpId="0"/>
      <p:bldP spid="3146825" grpId="0"/>
      <p:bldP spid="3146826" grpId="0"/>
      <p:bldP spid="3146827" grpId="0"/>
      <p:bldP spid="3146828" grpId="0"/>
      <p:bldP spid="3146829" grpId="0"/>
      <p:bldP spid="3146830" grpId="0"/>
      <p:bldP spid="3146831" grpId="0"/>
      <p:bldP spid="3146832" grpId="0"/>
      <p:bldP spid="3146833" grpId="0"/>
      <p:bldP spid="3146834" grpId="0"/>
      <p:bldP spid="3146835" grpId="0"/>
      <p:bldP spid="3146836" grpId="0"/>
      <p:bldP spid="3146837" grpId="0"/>
      <p:bldP spid="3146838" grpId="0"/>
      <p:bldP spid="3146839" grpId="0"/>
      <p:bldP spid="3146840" grpId="0"/>
      <p:bldP spid="3146841" grpId="0"/>
    </p:bld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6769"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NT Canon during 1</a:t>
            </a:r>
            <a:r>
              <a:rPr lang="en-US" baseline="30000">
                <a:latin typeface="Times New Roman" charset="0"/>
                <a:ea typeface="ＭＳ Ｐゴシック" charset="0"/>
                <a:cs typeface="ＭＳ Ｐゴシック" charset="0"/>
              </a:rPr>
              <a:t>st</a:t>
            </a:r>
            <a:r>
              <a:rPr lang="en-US">
                <a:latin typeface="Times New Roman" charset="0"/>
                <a:ea typeface="ＭＳ Ｐゴシック" charset="0"/>
                <a:cs typeface="ＭＳ Ｐゴシック" charset="0"/>
              </a:rPr>
              <a:t> 4C</a:t>
            </a:r>
          </a:p>
        </p:txBody>
      </p:sp>
      <p:sp>
        <p:nvSpPr>
          <p:cNvPr id="416770"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5B5249"/>
              </a:solidFill>
              <a:latin typeface="Times New Roman" charset="0"/>
            </a:endParaRPr>
          </a:p>
        </p:txBody>
      </p:sp>
      <p:pic>
        <p:nvPicPr>
          <p:cNvPr id="41677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35088"/>
            <a:ext cx="8458200" cy="582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6772" name="Text Box 5"/>
          <p:cNvSpPr txBox="1">
            <a:spLocks noChangeArrowheads="1"/>
          </p:cNvSpPr>
          <p:nvPr/>
        </p:nvSpPr>
        <p:spPr bwMode="auto">
          <a:xfrm>
            <a:off x="533400" y="654050"/>
            <a:ext cx="7924800" cy="7937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ea typeface="SimSun" charset="0"/>
                <a:cs typeface="SimSun" charset="0"/>
              </a:rPr>
              <a:t>The NT Canon in the First Four Centuries</a:t>
            </a:r>
          </a:p>
          <a:p>
            <a:pPr algn="ctr" eaLnBrk="1" hangingPunct="1"/>
            <a:r>
              <a:rPr lang="en-US" altLang="zh-CN" sz="1800">
                <a:solidFill>
                  <a:srgbClr val="FFFFFF"/>
                </a:solidFill>
                <a:latin typeface="Arial" charset="0"/>
                <a:ea typeface="SimSun" charset="0"/>
                <a:cs typeface="SimSun" charset="0"/>
              </a:rPr>
              <a:t>H. Wayne House, </a:t>
            </a:r>
            <a:r>
              <a:rPr lang="en-US" altLang="zh-CN" sz="1800" i="1">
                <a:solidFill>
                  <a:srgbClr val="FFFFFF"/>
                </a:solidFill>
                <a:latin typeface="Arial" charset="0"/>
                <a:ea typeface="SimSun" charset="0"/>
                <a:cs typeface="SimSun" charset="0"/>
              </a:rPr>
              <a:t>Chronological &amp; Background Charts to the NT</a:t>
            </a:r>
            <a:endParaRPr lang="en-US" sz="1800">
              <a:solidFill>
                <a:srgbClr val="FFFFFF"/>
              </a:solidFill>
              <a:latin typeface="Arial" charset="0"/>
              <a:ea typeface="SimSun" charset="0"/>
              <a:cs typeface="SimSun" charset="0"/>
            </a:endParaRPr>
          </a:p>
        </p:txBody>
      </p:sp>
      <p:sp>
        <p:nvSpPr>
          <p:cNvPr id="416773" name="WordArt 8"/>
          <p:cNvSpPr>
            <a:spLocks noChangeArrowheads="1" noChangeShapeType="1" noTextEdit="1"/>
          </p:cNvSpPr>
          <p:nvPr/>
        </p:nvSpPr>
        <p:spPr bwMode="auto">
          <a:xfrm>
            <a:off x="0" y="152400"/>
            <a:ext cx="3276600" cy="533400"/>
          </a:xfrm>
          <a:prstGeom prst="rect">
            <a:avLst/>
          </a:prstGeom>
        </p:spPr>
        <p:txBody>
          <a:bodyPr wrap="none" fromWordArt="1">
            <a:prstTxWarp prst="textCascadeUp">
              <a:avLst>
                <a:gd name="adj" fmla="val 44444"/>
              </a:avLst>
            </a:prstTxWarp>
            <a:scene3d>
              <a:camera prst="legacyPerspectiveFront">
                <a:rot lat="20519966"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For Further Details see...</a:t>
            </a:r>
          </a:p>
        </p:txBody>
      </p:sp>
      <p:sp>
        <p:nvSpPr>
          <p:cNvPr id="416774" name="TextBox 1"/>
          <p:cNvSpPr txBox="1">
            <a:spLocks noChangeArrowheads="1"/>
          </p:cNvSpPr>
          <p:nvPr/>
        </p:nvSpPr>
        <p:spPr bwMode="auto">
          <a:xfrm>
            <a:off x="8594725" y="44450"/>
            <a:ext cx="527050" cy="46196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17</a:t>
            </a:r>
          </a:p>
        </p:txBody>
      </p:sp>
    </p:spTree>
    <p:extLst>
      <p:ext uri="{BB962C8B-B14F-4D97-AF65-F5344CB8AC3E}">
        <p14:creationId xmlns:p14="http://schemas.microsoft.com/office/powerpoint/2010/main" val="23519561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8817" name="Picture 2" descr="j03046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
            <a:ext cx="1600200"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7571" name="Rectangle 3"/>
          <p:cNvSpPr>
            <a:spLocks noGrp="1" noChangeArrowheads="1"/>
          </p:cNvSpPr>
          <p:nvPr>
            <p:ph type="title"/>
          </p:nvPr>
        </p:nvSpPr>
        <p:spPr>
          <a:xfrm>
            <a:off x="2209800" y="381000"/>
            <a:ext cx="4343400" cy="1246188"/>
          </a:xfrm>
          <a:effectLst>
            <a:outerShdw blurRad="63500" dist="35921" dir="2700000" algn="ctr" rotWithShape="0">
              <a:srgbClr val="020009">
                <a:alpha val="74998"/>
              </a:srgbClr>
            </a:outerShdw>
          </a:effectLst>
        </p:spPr>
        <p:txBody>
          <a:bodyPr/>
          <a:lstStyle/>
          <a:p>
            <a:pPr eaLnBrk="1" hangingPunct="1">
              <a:defRPr/>
            </a:pPr>
            <a:r>
              <a:rPr lang="en-US" sz="4000" b="1">
                <a:latin typeface="Arial" charset="0"/>
                <a:ea typeface="ＭＳ Ｐゴシック" charset="0"/>
                <a:cs typeface="ＭＳ Ｐゴシック" charset="0"/>
              </a:rPr>
              <a:t>NT Canonicity</a:t>
            </a:r>
            <a:br>
              <a:rPr lang="en-US" sz="4000" b="1">
                <a:latin typeface="Arial" charset="0"/>
                <a:ea typeface="ＭＳ Ｐゴシック" charset="0"/>
                <a:cs typeface="ＭＳ Ｐゴシック" charset="0"/>
              </a:rPr>
            </a:br>
            <a:r>
              <a:rPr lang="en-US" sz="4000" b="1">
                <a:latin typeface="Arial" charset="0"/>
                <a:ea typeface="ＭＳ Ｐゴシック" charset="0"/>
                <a:cs typeface="ＭＳ Ｐゴシック" charset="0"/>
              </a:rPr>
              <a:t> Requirements</a:t>
            </a:r>
          </a:p>
        </p:txBody>
      </p:sp>
      <p:sp>
        <p:nvSpPr>
          <p:cNvPr id="877572" name="Rectangle 4"/>
          <p:cNvSpPr>
            <a:spLocks noGrp="1" noChangeArrowheads="1"/>
          </p:cNvSpPr>
          <p:nvPr>
            <p:ph type="body" idx="1"/>
          </p:nvPr>
        </p:nvSpPr>
        <p:spPr>
          <a:xfrm>
            <a:off x="304800" y="3200400"/>
            <a:ext cx="8610600" cy="1676400"/>
          </a:xfrm>
          <a:effectLst>
            <a:outerShdw blurRad="63500" dist="35921" dir="2700000" algn="ctr" rotWithShape="0">
              <a:srgbClr val="020009">
                <a:alpha val="74998"/>
              </a:srgbClr>
            </a:outerShdw>
          </a:effectLst>
        </p:spPr>
        <p:txBody>
          <a:bodyPr/>
          <a:lstStyle/>
          <a:p>
            <a:pPr eaLnBrk="1" hangingPunct="1">
              <a:defRPr/>
            </a:pPr>
            <a:r>
              <a:rPr lang="en-US" sz="2800" b="1">
                <a:latin typeface="Arial" charset="0"/>
                <a:ea typeface="ＭＳ Ｐゴシック" charset="0"/>
                <a:cs typeface="ＭＳ Ｐゴシック" charset="0"/>
              </a:rPr>
              <a:t>Written by Apostle (or under an Apostle)</a:t>
            </a:r>
          </a:p>
          <a:p>
            <a:pPr eaLnBrk="1" hangingPunct="1">
              <a:defRPr/>
            </a:pPr>
            <a:r>
              <a:rPr lang="en-US" sz="2800" b="1">
                <a:latin typeface="Arial" charset="0"/>
                <a:ea typeface="ＭＳ Ｐゴシック" charset="0"/>
                <a:cs typeface="ＭＳ Ｐゴシック" charset="0"/>
              </a:rPr>
              <a:t>Widely Accepted (used by churches)</a:t>
            </a:r>
          </a:p>
          <a:p>
            <a:pPr eaLnBrk="1" hangingPunct="1">
              <a:defRPr/>
            </a:pPr>
            <a:r>
              <a:rPr lang="en-US" sz="2800" b="1">
                <a:latin typeface="Arial" charset="0"/>
                <a:ea typeface="ＭＳ Ｐゴシック" charset="0"/>
                <a:cs typeface="ＭＳ Ｐゴシック" charset="0"/>
              </a:rPr>
              <a:t>Theologically Sound (no false doctrine)</a:t>
            </a:r>
          </a:p>
        </p:txBody>
      </p:sp>
      <p:sp>
        <p:nvSpPr>
          <p:cNvPr id="877583" name="Rectangle 15"/>
          <p:cNvSpPr>
            <a:spLocks noChangeArrowheads="1"/>
          </p:cNvSpPr>
          <p:nvPr/>
        </p:nvSpPr>
        <p:spPr bwMode="auto">
          <a:xfrm>
            <a:off x="304800" y="1905000"/>
            <a:ext cx="8343900" cy="1219200"/>
          </a:xfrm>
          <a:prstGeom prst="rect">
            <a:avLst/>
          </a:prstGeom>
          <a:noFill/>
          <a:ln w="9525">
            <a:noFill/>
            <a:miter lim="800000"/>
            <a:headEnd/>
            <a:tailEnd/>
          </a:ln>
          <a:effectLst>
            <a:outerShdw blurRad="63500" dist="38099" dir="2700000" algn="ctr" rotWithShape="0">
              <a:srgbClr val="020009">
                <a:alpha val="74998"/>
              </a:srgbClr>
            </a:outerShdw>
          </a:effectLst>
        </p:spPr>
        <p:txBody>
          <a:bodyPr/>
          <a:lstStyle/>
          <a:p>
            <a:pPr eaLnBrk="1" hangingPunct="1">
              <a:spcBef>
                <a:spcPct val="20000"/>
              </a:spcBef>
              <a:buClr>
                <a:srgbClr val="86D1EC"/>
              </a:buClr>
              <a:buSzPct val="90000"/>
              <a:buFont typeface="Wingdings" pitchFamily="-105" charset="2"/>
              <a:buNone/>
              <a:defRPr/>
            </a:pPr>
            <a:r>
              <a:rPr lang="en-US" sz="3200" b="1">
                <a:solidFill>
                  <a:srgbClr val="FFFFFF"/>
                </a:solidFill>
                <a:latin typeface="Arial" pitchFamily="-105" charset="0"/>
              </a:rPr>
              <a:t>What did it take for early documents to be considered Scripture?</a:t>
            </a:r>
          </a:p>
        </p:txBody>
      </p:sp>
      <p:sp>
        <p:nvSpPr>
          <p:cNvPr id="877584" name="Rectangle 16"/>
          <p:cNvSpPr>
            <a:spLocks noChangeArrowheads="1"/>
          </p:cNvSpPr>
          <p:nvPr/>
        </p:nvSpPr>
        <p:spPr bwMode="auto">
          <a:xfrm>
            <a:off x="266700" y="5105400"/>
            <a:ext cx="8610600" cy="1447800"/>
          </a:xfrm>
          <a:prstGeom prst="rect">
            <a:avLst/>
          </a:prstGeom>
          <a:solidFill>
            <a:srgbClr val="020009"/>
          </a:solidFill>
          <a:ln w="9525">
            <a:noFill/>
            <a:miter lim="800000"/>
            <a:headEnd/>
            <a:tailEnd/>
          </a:ln>
          <a:effectLst>
            <a:outerShdw blurRad="63500" dist="38099" dir="2700000" algn="ctr" rotWithShape="0">
              <a:srgbClr val="020009">
                <a:alpha val="74998"/>
              </a:srgbClr>
            </a:outerShdw>
          </a:effectLst>
        </p:spPr>
        <p:txBody>
          <a:bodyPr/>
          <a:lstStyle/>
          <a:p>
            <a:pPr>
              <a:defRPr/>
            </a:pPr>
            <a:r>
              <a:rPr lang="en-US" sz="2800" b="1" dirty="0">
                <a:solidFill>
                  <a:srgbClr val="FFFFFF"/>
                </a:solidFill>
              </a:rPr>
              <a:t>None of these applied to the books Dan Brown says were the </a:t>
            </a:r>
            <a:r>
              <a:rPr lang="en-US" altLang="ja-JP" sz="2800" b="1" dirty="0">
                <a:solidFill>
                  <a:srgbClr val="FFFFFF"/>
                </a:solidFill>
              </a:rPr>
              <a:t>"</a:t>
            </a:r>
            <a:r>
              <a:rPr lang="en-US" sz="2800" b="1" dirty="0">
                <a:solidFill>
                  <a:srgbClr val="FFFFFF"/>
                </a:solidFill>
              </a:rPr>
              <a:t>real Scripture,</a:t>
            </a:r>
            <a:r>
              <a:rPr lang="en-US" altLang="ja-JP" sz="2800" b="1" dirty="0">
                <a:solidFill>
                  <a:srgbClr val="FFFFFF"/>
                </a:solidFill>
              </a:rPr>
              <a:t>"</a:t>
            </a:r>
            <a:r>
              <a:rPr lang="en-US" sz="2800" b="1" dirty="0">
                <a:solidFill>
                  <a:srgbClr val="FFFFFF"/>
                </a:solidFill>
              </a:rPr>
              <a:t> such as the </a:t>
            </a:r>
            <a:r>
              <a:rPr lang="en-US" sz="2800" b="1" i="1" dirty="0">
                <a:solidFill>
                  <a:srgbClr val="FFFFFF"/>
                </a:solidFill>
              </a:rPr>
              <a:t>Gospel of Philip &amp; Gospel of Thomas</a:t>
            </a:r>
            <a:endParaRPr lang="en-US" sz="2800" b="1" dirty="0">
              <a:solidFill>
                <a:srgbClr val="FFFFFF"/>
              </a:solidFill>
            </a:endParaRPr>
          </a:p>
        </p:txBody>
      </p:sp>
      <p:sp>
        <p:nvSpPr>
          <p:cNvPr id="418822"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7</a:t>
            </a:r>
          </a:p>
        </p:txBody>
      </p:sp>
    </p:spTree>
    <p:extLst>
      <p:ext uri="{BB962C8B-B14F-4D97-AF65-F5344CB8AC3E}">
        <p14:creationId xmlns:p14="http://schemas.microsoft.com/office/powerpoint/2010/main" val="2906926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77583">
                                            <p:txEl>
                                              <p:pRg st="0" end="0"/>
                                            </p:txEl>
                                          </p:spTgt>
                                        </p:tgtEl>
                                        <p:attrNameLst>
                                          <p:attrName>style.visibility</p:attrName>
                                        </p:attrNameLst>
                                      </p:cBhvr>
                                      <p:to>
                                        <p:strVal val="visible"/>
                                      </p:to>
                                    </p:set>
                                    <p:animEffect transition="in" filter="dissolve">
                                      <p:cBhvr>
                                        <p:cTn id="7" dur="500"/>
                                        <p:tgtEl>
                                          <p:spTgt spid="8775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77572">
                                            <p:txEl>
                                              <p:pRg st="0" end="0"/>
                                            </p:txEl>
                                          </p:spTgt>
                                        </p:tgtEl>
                                        <p:attrNameLst>
                                          <p:attrName>style.visibility</p:attrName>
                                        </p:attrNameLst>
                                      </p:cBhvr>
                                      <p:to>
                                        <p:strVal val="visible"/>
                                      </p:to>
                                    </p:set>
                                    <p:animEffect transition="in" filter="dissolve">
                                      <p:cBhvr>
                                        <p:cTn id="12" dur="500"/>
                                        <p:tgtEl>
                                          <p:spTgt spid="87757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77572">
                                            <p:txEl>
                                              <p:pRg st="1" end="1"/>
                                            </p:txEl>
                                          </p:spTgt>
                                        </p:tgtEl>
                                        <p:attrNameLst>
                                          <p:attrName>style.visibility</p:attrName>
                                        </p:attrNameLst>
                                      </p:cBhvr>
                                      <p:to>
                                        <p:strVal val="visible"/>
                                      </p:to>
                                    </p:set>
                                    <p:animEffect transition="in" filter="dissolve">
                                      <p:cBhvr>
                                        <p:cTn id="17" dur="500"/>
                                        <p:tgtEl>
                                          <p:spTgt spid="877572">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77572">
                                            <p:txEl>
                                              <p:pRg st="2" end="2"/>
                                            </p:txEl>
                                          </p:spTgt>
                                        </p:tgtEl>
                                        <p:attrNameLst>
                                          <p:attrName>style.visibility</p:attrName>
                                        </p:attrNameLst>
                                      </p:cBhvr>
                                      <p:to>
                                        <p:strVal val="visible"/>
                                      </p:to>
                                    </p:set>
                                    <p:animEffect transition="in" filter="dissolve">
                                      <p:cBhvr>
                                        <p:cTn id="22" dur="500"/>
                                        <p:tgtEl>
                                          <p:spTgt spid="877572">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77584">
                                            <p:bg/>
                                          </p:spTgt>
                                        </p:tgtEl>
                                        <p:attrNameLst>
                                          <p:attrName>style.visibility</p:attrName>
                                        </p:attrNameLst>
                                      </p:cBhvr>
                                      <p:to>
                                        <p:strVal val="visible"/>
                                      </p:to>
                                    </p:set>
                                    <p:animEffect transition="in" filter="dissolve">
                                      <p:cBhvr>
                                        <p:cTn id="27" dur="500"/>
                                        <p:tgtEl>
                                          <p:spTgt spid="877584">
                                            <p:bg/>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877584">
                                            <p:txEl>
                                              <p:pRg st="0" end="0"/>
                                            </p:txEl>
                                          </p:spTgt>
                                        </p:tgtEl>
                                        <p:attrNameLst>
                                          <p:attrName>style.visibility</p:attrName>
                                        </p:attrNameLst>
                                      </p:cBhvr>
                                      <p:to>
                                        <p:strVal val="visible"/>
                                      </p:to>
                                    </p:set>
                                    <p:animEffect transition="in" filter="dissolve">
                                      <p:cBhvr>
                                        <p:cTn id="30" dur="500"/>
                                        <p:tgtEl>
                                          <p:spTgt spid="8775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7572" grpId="0" build="p"/>
      <p:bldP spid="877583" grpId="0" build="p"/>
      <p:bldP spid="877584" grpId="0" build="p" animBg="1"/>
    </p:bld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228600"/>
            <a:ext cx="8153400" cy="990600"/>
          </a:xfrm>
        </p:spPr>
        <p:txBody>
          <a:bodyPr>
            <a:normAutofit fontScale="90000"/>
          </a:bodyPr>
          <a:lstStyle/>
          <a:p>
            <a:pPr algn="ctr" eaLnBrk="1" fontAlgn="auto" hangingPunct="1">
              <a:spcAft>
                <a:spcPts val="0"/>
              </a:spcAft>
              <a:defRPr/>
            </a:pPr>
            <a:r>
              <a:rPr lang="en-NZ" smtClean="0">
                <a:ea typeface="+mj-ea"/>
                <a:cs typeface="+mj-cs"/>
              </a:rPr>
              <a:t>Case Study: </a:t>
            </a:r>
            <a:br>
              <a:rPr lang="en-NZ" smtClean="0">
                <a:ea typeface="+mj-ea"/>
                <a:cs typeface="+mj-cs"/>
              </a:rPr>
            </a:br>
            <a:r>
              <a:rPr lang="en-NZ" smtClean="0">
                <a:ea typeface="+mj-ea"/>
                <a:cs typeface="+mj-cs"/>
              </a:rPr>
              <a:t>Hosea 11:1 in Matthew 2:15</a:t>
            </a:r>
            <a:endParaRPr lang="en-NZ">
              <a:ea typeface="+mj-ea"/>
              <a:cs typeface="+mj-cs"/>
            </a:endParaRPr>
          </a:p>
        </p:txBody>
      </p:sp>
      <p:sp>
        <p:nvSpPr>
          <p:cNvPr id="420866" name="Content Placeholder 2"/>
          <p:cNvSpPr>
            <a:spLocks noGrp="1"/>
          </p:cNvSpPr>
          <p:nvPr>
            <p:ph sz="quarter" idx="1"/>
          </p:nvPr>
        </p:nvSpPr>
        <p:spPr>
          <a:xfrm>
            <a:off x="612775" y="1600200"/>
            <a:ext cx="8153400" cy="2335213"/>
          </a:xfrm>
        </p:spPr>
        <p:txBody>
          <a:bodyPr/>
          <a:lstStyle/>
          <a:p>
            <a:pPr eaLnBrk="1" hangingPunct="1"/>
            <a:r>
              <a:rPr lang="en-NZ" sz="3200" b="1">
                <a:latin typeface="Tw Cen MT" charset="0"/>
              </a:rPr>
              <a:t>Who does "son" refer to in each passage?</a:t>
            </a:r>
          </a:p>
          <a:p>
            <a:pPr eaLnBrk="1" hangingPunct="1"/>
            <a:r>
              <a:rPr lang="en-NZ" sz="3200" b="1">
                <a:latin typeface="Tw Cen MT" charset="0"/>
              </a:rPr>
              <a:t>What difference does this make?</a:t>
            </a:r>
          </a:p>
          <a:p>
            <a:pPr eaLnBrk="1" hangingPunct="1"/>
            <a:r>
              <a:rPr lang="en-NZ" sz="3200" b="1">
                <a:latin typeface="Tw Cen MT" charset="0"/>
              </a:rPr>
              <a:t>What is Matthew</a:t>
            </a:r>
            <a:r>
              <a:rPr lang="fr-FR" sz="3200" b="1">
                <a:latin typeface="Tw Cen MT" charset="0"/>
              </a:rPr>
              <a:t>'</a:t>
            </a:r>
            <a:r>
              <a:rPr lang="en-NZ" sz="3200" b="1">
                <a:latin typeface="Tw Cen MT" charset="0"/>
              </a:rPr>
              <a:t>s message for us?</a:t>
            </a:r>
          </a:p>
          <a:p>
            <a:pPr eaLnBrk="1" hangingPunct="1"/>
            <a:r>
              <a:rPr lang="en-NZ" sz="3200" b="1">
                <a:latin typeface="Tw Cen MT" charset="0"/>
              </a:rPr>
              <a:t>Is it faithful to the OT context and message?</a:t>
            </a:r>
          </a:p>
        </p:txBody>
      </p:sp>
      <p:grpSp>
        <p:nvGrpSpPr>
          <p:cNvPr id="10" name="Group 9"/>
          <p:cNvGrpSpPr>
            <a:grpSpLocks/>
          </p:cNvGrpSpPr>
          <p:nvPr/>
        </p:nvGrpSpPr>
        <p:grpSpPr bwMode="auto">
          <a:xfrm>
            <a:off x="981075" y="4217988"/>
            <a:ext cx="2668588" cy="2640012"/>
            <a:chOff x="981711" y="4217548"/>
            <a:chExt cx="2667881" cy="2640452"/>
          </a:xfrm>
        </p:grpSpPr>
        <p:pic>
          <p:nvPicPr>
            <p:cNvPr id="420872" name="Picture 1" descr="exodus-nasa-map-sina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1711" y="4217548"/>
              <a:ext cx="2667881" cy="2640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981712" y="4217548"/>
              <a:ext cx="2370422" cy="89699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defTabSz="457200" fontAlgn="auto">
                <a:spcAft>
                  <a:spcPts val="0"/>
                </a:spcAft>
                <a:buClr>
                  <a:srgbClr val="DD8047"/>
                </a:buClr>
                <a:buFont typeface="Wingdings"/>
                <a:buNone/>
                <a:defRPr/>
              </a:pPr>
              <a:r>
                <a:rPr lang="en-NZ" sz="2400" b="1" dirty="0" smtClean="0">
                  <a:solidFill>
                    <a:srgbClr val="FFFFFF"/>
                  </a:solidFill>
                  <a:effectLst>
                    <a:glow rad="165100">
                      <a:prstClr val="black">
                        <a:alpha val="98000"/>
                      </a:prstClr>
                    </a:glow>
                  </a:effectLst>
                  <a:latin typeface="Arial"/>
                  <a:cs typeface="Arial"/>
                </a:rPr>
                <a:t>Israel </a:t>
              </a:r>
              <a:br>
                <a:rPr lang="en-NZ" sz="2400" b="1" dirty="0" smtClean="0">
                  <a:solidFill>
                    <a:srgbClr val="FFFFFF"/>
                  </a:solidFill>
                  <a:effectLst>
                    <a:glow rad="165100">
                      <a:prstClr val="black">
                        <a:alpha val="98000"/>
                      </a:prstClr>
                    </a:glow>
                  </a:effectLst>
                  <a:latin typeface="Arial"/>
                  <a:cs typeface="Arial"/>
                </a:rPr>
              </a:br>
              <a:r>
                <a:rPr lang="en-NZ" sz="2400" b="1" dirty="0" smtClean="0">
                  <a:solidFill>
                    <a:srgbClr val="FFFFFF"/>
                  </a:solidFill>
                  <a:effectLst>
                    <a:glow rad="165100">
                      <a:prstClr val="black">
                        <a:alpha val="98000"/>
                      </a:prstClr>
                    </a:glow>
                  </a:effectLst>
                  <a:latin typeface="Arial"/>
                  <a:cs typeface="Arial"/>
                </a:rPr>
                <a:t>(Hos. 11:1)</a:t>
              </a:r>
              <a:endParaRPr lang="en-NZ" sz="2400" b="1" dirty="0">
                <a:solidFill>
                  <a:srgbClr val="FFFFFF"/>
                </a:solidFill>
                <a:effectLst>
                  <a:glow rad="165100">
                    <a:prstClr val="black">
                      <a:alpha val="98000"/>
                    </a:prstClr>
                  </a:glow>
                </a:effectLst>
                <a:latin typeface="Arial"/>
                <a:cs typeface="Arial"/>
              </a:endParaRPr>
            </a:p>
          </p:txBody>
        </p:sp>
        <p:sp>
          <p:nvSpPr>
            <p:cNvPr id="7" name="Right Arrow 6"/>
            <p:cNvSpPr/>
            <p:nvPr/>
          </p:nvSpPr>
          <p:spPr>
            <a:xfrm rot="20361377">
              <a:off x="1545125" y="5182909"/>
              <a:ext cx="880829" cy="469978"/>
            </a:xfrm>
            <a:prstGeom prst="righ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srgbClr val="FF0000"/>
                </a:solidFill>
                <a:latin typeface="Tw Cen MT"/>
              </a:endParaRPr>
            </a:p>
          </p:txBody>
        </p:sp>
      </p:grpSp>
      <p:grpSp>
        <p:nvGrpSpPr>
          <p:cNvPr id="11" name="Group 10"/>
          <p:cNvGrpSpPr>
            <a:grpSpLocks/>
          </p:cNvGrpSpPr>
          <p:nvPr/>
        </p:nvGrpSpPr>
        <p:grpSpPr bwMode="auto">
          <a:xfrm>
            <a:off x="4997450" y="4217988"/>
            <a:ext cx="2668588" cy="2640012"/>
            <a:chOff x="4997406" y="4217548"/>
            <a:chExt cx="2667881" cy="2640452"/>
          </a:xfrm>
        </p:grpSpPr>
        <p:pic>
          <p:nvPicPr>
            <p:cNvPr id="420869" name="Picture 1" descr="exodus-nasa-map-sina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97406" y="4217548"/>
              <a:ext cx="2667881" cy="2640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a:xfrm>
              <a:off x="4997406" y="4217548"/>
              <a:ext cx="2370422" cy="89699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defTabSz="457200" fontAlgn="auto">
                <a:spcAft>
                  <a:spcPts val="0"/>
                </a:spcAft>
                <a:buClr>
                  <a:srgbClr val="DD8047"/>
                </a:buClr>
                <a:buFont typeface="Wingdings"/>
                <a:buNone/>
                <a:defRPr/>
              </a:pPr>
              <a:r>
                <a:rPr lang="en-NZ" sz="2400" b="1" dirty="0" smtClean="0">
                  <a:solidFill>
                    <a:srgbClr val="FFFFFF"/>
                  </a:solidFill>
                  <a:effectLst>
                    <a:glow rad="165100">
                      <a:prstClr val="black">
                        <a:alpha val="98000"/>
                      </a:prstClr>
                    </a:glow>
                  </a:effectLst>
                  <a:latin typeface="Arial"/>
                  <a:cs typeface="Arial"/>
                </a:rPr>
                <a:t>Jesus</a:t>
              </a:r>
              <a:br>
                <a:rPr lang="en-NZ" sz="2400" b="1" dirty="0" smtClean="0">
                  <a:solidFill>
                    <a:srgbClr val="FFFFFF"/>
                  </a:solidFill>
                  <a:effectLst>
                    <a:glow rad="165100">
                      <a:prstClr val="black">
                        <a:alpha val="98000"/>
                      </a:prstClr>
                    </a:glow>
                  </a:effectLst>
                  <a:latin typeface="Arial"/>
                  <a:cs typeface="Arial"/>
                </a:rPr>
              </a:br>
              <a:r>
                <a:rPr lang="en-NZ" sz="2400" b="1" dirty="0" smtClean="0">
                  <a:solidFill>
                    <a:srgbClr val="FFFFFF"/>
                  </a:solidFill>
                  <a:effectLst>
                    <a:glow rad="165100">
                      <a:prstClr val="black">
                        <a:alpha val="98000"/>
                      </a:prstClr>
                    </a:glow>
                  </a:effectLst>
                  <a:latin typeface="Arial"/>
                  <a:cs typeface="Arial"/>
                </a:rPr>
                <a:t>(Matt. 2:15)</a:t>
              </a:r>
              <a:endParaRPr lang="en-NZ" sz="2400" b="1" dirty="0">
                <a:solidFill>
                  <a:srgbClr val="FFFFFF"/>
                </a:solidFill>
                <a:effectLst>
                  <a:glow rad="165100">
                    <a:prstClr val="black">
                      <a:alpha val="98000"/>
                    </a:prstClr>
                  </a:glow>
                </a:effectLst>
                <a:latin typeface="Arial"/>
                <a:cs typeface="Arial"/>
              </a:endParaRPr>
            </a:p>
          </p:txBody>
        </p:sp>
        <p:sp>
          <p:nvSpPr>
            <p:cNvPr id="9" name="Right Arrow 8"/>
            <p:cNvSpPr/>
            <p:nvPr/>
          </p:nvSpPr>
          <p:spPr>
            <a:xfrm rot="20361377">
              <a:off x="5560820" y="5182909"/>
              <a:ext cx="880829" cy="469978"/>
            </a:xfrm>
            <a:prstGeom prst="rightArrow">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srgbClr val="FF0000"/>
                </a:solidFill>
                <a:latin typeface="Tw Cen MT"/>
              </a:endParaRPr>
            </a:p>
          </p:txBody>
        </p:sp>
      </p:grpSp>
    </p:spTree>
    <p:extLst>
      <p:ext uri="{BB962C8B-B14F-4D97-AF65-F5344CB8AC3E}">
        <p14:creationId xmlns:p14="http://schemas.microsoft.com/office/powerpoint/2010/main" val="8501573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228600"/>
            <a:ext cx="8153400" cy="990600"/>
          </a:xfrm>
        </p:spPr>
        <p:txBody>
          <a:bodyPr>
            <a:normAutofit fontScale="90000"/>
          </a:bodyPr>
          <a:lstStyle/>
          <a:p>
            <a:pPr algn="ctr" eaLnBrk="1" fontAlgn="auto" hangingPunct="1">
              <a:spcAft>
                <a:spcPts val="0"/>
              </a:spcAft>
              <a:defRPr/>
            </a:pPr>
            <a:r>
              <a:rPr lang="en-NZ" smtClean="0">
                <a:ea typeface="+mj-ea"/>
                <a:cs typeface="+mj-cs"/>
              </a:rPr>
              <a:t>Case Study: </a:t>
            </a:r>
            <a:br>
              <a:rPr lang="en-NZ" smtClean="0">
                <a:ea typeface="+mj-ea"/>
                <a:cs typeface="+mj-cs"/>
              </a:rPr>
            </a:br>
            <a:r>
              <a:rPr lang="en-NZ" smtClean="0">
                <a:ea typeface="+mj-ea"/>
                <a:cs typeface="+mj-cs"/>
              </a:rPr>
              <a:t>Hosea 11:1 in Matthew 2:15</a:t>
            </a:r>
            <a:endParaRPr lang="en-NZ">
              <a:ea typeface="+mj-ea"/>
              <a:cs typeface="+mj-cs"/>
            </a:endParaRPr>
          </a:p>
        </p:txBody>
      </p:sp>
      <p:sp>
        <p:nvSpPr>
          <p:cNvPr id="421890" name="Content Placeholder 2"/>
          <p:cNvSpPr>
            <a:spLocks noGrp="1"/>
          </p:cNvSpPr>
          <p:nvPr>
            <p:ph sz="quarter" idx="1"/>
          </p:nvPr>
        </p:nvSpPr>
        <p:spPr>
          <a:xfrm>
            <a:off x="320675" y="1600200"/>
            <a:ext cx="8729663" cy="2617788"/>
          </a:xfrm>
        </p:spPr>
        <p:txBody>
          <a:bodyPr/>
          <a:lstStyle/>
          <a:p>
            <a:pPr eaLnBrk="1" hangingPunct="1"/>
            <a:r>
              <a:rPr lang="en-NZ" sz="3200" b="1">
                <a:latin typeface="Tw Cen MT" charset="0"/>
              </a:rPr>
              <a:t>Hosea called Israel God</a:t>
            </a:r>
            <a:r>
              <a:rPr lang="fr-FR" sz="3200" b="1">
                <a:latin typeface="Tw Cen MT" charset="0"/>
              </a:rPr>
              <a:t>'</a:t>
            </a:r>
            <a:r>
              <a:rPr lang="en-NZ" sz="3200" b="1">
                <a:latin typeface="Tw Cen MT" charset="0"/>
              </a:rPr>
              <a:t>s "son," but Israel was a </a:t>
            </a:r>
            <a:r>
              <a:rPr lang="en-NZ" sz="3200" b="1" i="1">
                <a:solidFill>
                  <a:srgbClr val="FF0000"/>
                </a:solidFill>
                <a:latin typeface="Tw Cen MT" charset="0"/>
              </a:rPr>
              <a:t>disobedient</a:t>
            </a:r>
            <a:r>
              <a:rPr lang="en-NZ" sz="3200" b="1">
                <a:solidFill>
                  <a:srgbClr val="FF0000"/>
                </a:solidFill>
                <a:latin typeface="Tw Cen MT" charset="0"/>
              </a:rPr>
              <a:t> </a:t>
            </a:r>
            <a:r>
              <a:rPr lang="en-NZ" sz="3200" b="1">
                <a:latin typeface="Tw Cen MT" charset="0"/>
              </a:rPr>
              <a:t>son.</a:t>
            </a:r>
          </a:p>
          <a:p>
            <a:pPr eaLnBrk="1" hangingPunct="1"/>
            <a:r>
              <a:rPr lang="en-NZ" sz="3200" b="1">
                <a:latin typeface="Tw Cen MT" charset="0"/>
              </a:rPr>
              <a:t>Matthew calls Jesus God</a:t>
            </a:r>
            <a:r>
              <a:rPr lang="fr-FR" sz="3200" b="1">
                <a:latin typeface="Tw Cen MT" charset="0"/>
              </a:rPr>
              <a:t>'</a:t>
            </a:r>
            <a:r>
              <a:rPr lang="en-NZ" sz="3200" b="1">
                <a:latin typeface="Tw Cen MT" charset="0"/>
              </a:rPr>
              <a:t>s Son, but He is an </a:t>
            </a:r>
            <a:r>
              <a:rPr lang="en-NZ" sz="3200" b="1" i="1">
                <a:solidFill>
                  <a:srgbClr val="000090"/>
                </a:solidFill>
                <a:latin typeface="Tw Cen MT" charset="0"/>
              </a:rPr>
              <a:t>obedient</a:t>
            </a:r>
            <a:r>
              <a:rPr lang="en-NZ" sz="3200" b="1">
                <a:latin typeface="Tw Cen MT" charset="0"/>
              </a:rPr>
              <a:t> Son.  Unlike Israel, Jesus was perfect in every instance where Israel failed.</a:t>
            </a:r>
          </a:p>
        </p:txBody>
      </p:sp>
      <p:grpSp>
        <p:nvGrpSpPr>
          <p:cNvPr id="421891" name="Group 3"/>
          <p:cNvGrpSpPr>
            <a:grpSpLocks/>
          </p:cNvGrpSpPr>
          <p:nvPr/>
        </p:nvGrpSpPr>
        <p:grpSpPr bwMode="auto">
          <a:xfrm>
            <a:off x="981075" y="4217988"/>
            <a:ext cx="2668588" cy="2640012"/>
            <a:chOff x="981711" y="4217548"/>
            <a:chExt cx="2667881" cy="2640452"/>
          </a:xfrm>
        </p:grpSpPr>
        <p:pic>
          <p:nvPicPr>
            <p:cNvPr id="421896" name="Picture 1" descr="exodus-nasa-map-sina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1711" y="4217548"/>
              <a:ext cx="2667881" cy="2640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981712" y="4217548"/>
              <a:ext cx="2370422" cy="89699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defTabSz="457200" fontAlgn="auto">
                <a:spcAft>
                  <a:spcPts val="0"/>
                </a:spcAft>
                <a:buClr>
                  <a:srgbClr val="DD8047"/>
                </a:buClr>
                <a:buFont typeface="Wingdings"/>
                <a:buNone/>
                <a:defRPr/>
              </a:pPr>
              <a:r>
                <a:rPr lang="en-NZ" sz="2400" b="1" dirty="0" smtClean="0">
                  <a:solidFill>
                    <a:srgbClr val="FFFFFF"/>
                  </a:solidFill>
                  <a:effectLst>
                    <a:glow rad="165100">
                      <a:prstClr val="black">
                        <a:alpha val="98000"/>
                      </a:prstClr>
                    </a:glow>
                  </a:effectLst>
                  <a:latin typeface="Arial"/>
                  <a:cs typeface="Arial"/>
                </a:rPr>
                <a:t>Israel </a:t>
              </a:r>
              <a:br>
                <a:rPr lang="en-NZ" sz="2400" b="1" dirty="0" smtClean="0">
                  <a:solidFill>
                    <a:srgbClr val="FFFFFF"/>
                  </a:solidFill>
                  <a:effectLst>
                    <a:glow rad="165100">
                      <a:prstClr val="black">
                        <a:alpha val="98000"/>
                      </a:prstClr>
                    </a:glow>
                  </a:effectLst>
                  <a:latin typeface="Arial"/>
                  <a:cs typeface="Arial"/>
                </a:rPr>
              </a:br>
              <a:r>
                <a:rPr lang="en-NZ" sz="2400" b="1" dirty="0" smtClean="0">
                  <a:solidFill>
                    <a:srgbClr val="FFFFFF"/>
                  </a:solidFill>
                  <a:effectLst>
                    <a:glow rad="165100">
                      <a:prstClr val="black">
                        <a:alpha val="98000"/>
                      </a:prstClr>
                    </a:glow>
                  </a:effectLst>
                  <a:latin typeface="Arial"/>
                  <a:cs typeface="Arial"/>
                </a:rPr>
                <a:t>(Hos. 11:1)</a:t>
              </a:r>
              <a:endParaRPr lang="en-NZ" sz="2400" b="1" dirty="0">
                <a:solidFill>
                  <a:srgbClr val="FFFFFF"/>
                </a:solidFill>
                <a:effectLst>
                  <a:glow rad="165100">
                    <a:prstClr val="black">
                      <a:alpha val="98000"/>
                    </a:prstClr>
                  </a:glow>
                </a:effectLst>
                <a:latin typeface="Arial"/>
                <a:cs typeface="Arial"/>
              </a:endParaRPr>
            </a:p>
          </p:txBody>
        </p:sp>
        <p:sp>
          <p:nvSpPr>
            <p:cNvPr id="7" name="Right Arrow 6"/>
            <p:cNvSpPr/>
            <p:nvPr/>
          </p:nvSpPr>
          <p:spPr>
            <a:xfrm rot="20361377">
              <a:off x="1545125" y="5182909"/>
              <a:ext cx="880829" cy="469978"/>
            </a:xfrm>
            <a:prstGeom prst="righ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srgbClr val="FF0000"/>
                </a:solidFill>
                <a:latin typeface="Tw Cen MT"/>
              </a:endParaRPr>
            </a:p>
          </p:txBody>
        </p:sp>
      </p:grpSp>
      <p:grpSp>
        <p:nvGrpSpPr>
          <p:cNvPr id="421892" name="Group 7"/>
          <p:cNvGrpSpPr>
            <a:grpSpLocks/>
          </p:cNvGrpSpPr>
          <p:nvPr/>
        </p:nvGrpSpPr>
        <p:grpSpPr bwMode="auto">
          <a:xfrm>
            <a:off x="4997450" y="4217988"/>
            <a:ext cx="2668588" cy="2640012"/>
            <a:chOff x="4997406" y="4217548"/>
            <a:chExt cx="2667881" cy="2640452"/>
          </a:xfrm>
        </p:grpSpPr>
        <p:pic>
          <p:nvPicPr>
            <p:cNvPr id="421893" name="Picture 1" descr="exodus-nasa-map-sina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97406" y="4217548"/>
              <a:ext cx="2667881" cy="2640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p:cNvSpPr txBox="1">
              <a:spLocks/>
            </p:cNvSpPr>
            <p:nvPr/>
          </p:nvSpPr>
          <p:spPr>
            <a:xfrm>
              <a:off x="4997406" y="4217548"/>
              <a:ext cx="2370422" cy="89699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defTabSz="457200" fontAlgn="auto">
                <a:spcAft>
                  <a:spcPts val="0"/>
                </a:spcAft>
                <a:buClr>
                  <a:srgbClr val="DD8047"/>
                </a:buClr>
                <a:buFont typeface="Wingdings"/>
                <a:buNone/>
                <a:defRPr/>
              </a:pPr>
              <a:r>
                <a:rPr lang="en-NZ" sz="2400" b="1" dirty="0" smtClean="0">
                  <a:solidFill>
                    <a:srgbClr val="FFFFFF"/>
                  </a:solidFill>
                  <a:effectLst>
                    <a:glow rad="165100">
                      <a:prstClr val="black">
                        <a:alpha val="98000"/>
                      </a:prstClr>
                    </a:glow>
                  </a:effectLst>
                  <a:latin typeface="Arial"/>
                  <a:cs typeface="Arial"/>
                </a:rPr>
                <a:t>Jesus</a:t>
              </a:r>
              <a:br>
                <a:rPr lang="en-NZ" sz="2400" b="1" dirty="0" smtClean="0">
                  <a:solidFill>
                    <a:srgbClr val="FFFFFF"/>
                  </a:solidFill>
                  <a:effectLst>
                    <a:glow rad="165100">
                      <a:prstClr val="black">
                        <a:alpha val="98000"/>
                      </a:prstClr>
                    </a:glow>
                  </a:effectLst>
                  <a:latin typeface="Arial"/>
                  <a:cs typeface="Arial"/>
                </a:rPr>
              </a:br>
              <a:r>
                <a:rPr lang="en-NZ" sz="2400" b="1" dirty="0" smtClean="0">
                  <a:solidFill>
                    <a:srgbClr val="FFFFFF"/>
                  </a:solidFill>
                  <a:effectLst>
                    <a:glow rad="165100">
                      <a:prstClr val="black">
                        <a:alpha val="98000"/>
                      </a:prstClr>
                    </a:glow>
                  </a:effectLst>
                  <a:latin typeface="Arial"/>
                  <a:cs typeface="Arial"/>
                </a:rPr>
                <a:t>(Matt. 2:15)</a:t>
              </a:r>
              <a:endParaRPr lang="en-NZ" sz="2400" b="1" dirty="0">
                <a:solidFill>
                  <a:srgbClr val="FFFFFF"/>
                </a:solidFill>
                <a:effectLst>
                  <a:glow rad="165100">
                    <a:prstClr val="black">
                      <a:alpha val="98000"/>
                    </a:prstClr>
                  </a:glow>
                </a:effectLst>
                <a:latin typeface="Arial"/>
                <a:cs typeface="Arial"/>
              </a:endParaRPr>
            </a:p>
          </p:txBody>
        </p:sp>
        <p:sp>
          <p:nvSpPr>
            <p:cNvPr id="11" name="Right Arrow 10"/>
            <p:cNvSpPr/>
            <p:nvPr/>
          </p:nvSpPr>
          <p:spPr>
            <a:xfrm rot="20361377">
              <a:off x="5560820" y="5182909"/>
              <a:ext cx="880829" cy="469978"/>
            </a:xfrm>
            <a:prstGeom prst="rightArrow">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srgbClr val="FF0000"/>
                </a:solidFill>
                <a:latin typeface="Tw Cen MT"/>
              </a:endParaRPr>
            </a:p>
          </p:txBody>
        </p:sp>
      </p:grpSp>
    </p:spTree>
    <p:extLst>
      <p:ext uri="{BB962C8B-B14F-4D97-AF65-F5344CB8AC3E}">
        <p14:creationId xmlns:p14="http://schemas.microsoft.com/office/powerpoint/2010/main" val="36971247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838200" y="762000"/>
            <a:ext cx="7162800"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600" b="1" i="1">
                <a:solidFill>
                  <a:schemeClr val="bg1"/>
                </a:solidFill>
              </a:rPr>
              <a:t>Nhưng điều ta trách ngươi: </a:t>
            </a:r>
          </a:p>
          <a:p>
            <a:pPr algn="ctr" eaLnBrk="1" hangingPunct="1"/>
            <a:r>
              <a:rPr lang="en-US" sz="3600" b="1" i="1">
                <a:solidFill>
                  <a:schemeClr val="bg1"/>
                </a:solidFill>
              </a:rPr>
              <a:t>ấy là ngươi đã bỏ lòng kính mến ban đầu.</a:t>
            </a:r>
            <a:r>
              <a:rPr lang="en-US" sz="4000" b="1" i="1">
                <a:solidFill>
                  <a:schemeClr val="bg1"/>
                </a:solidFill>
                <a:latin typeface="Times New Roman" charset="0"/>
              </a:rPr>
              <a:t> </a:t>
            </a:r>
          </a:p>
        </p:txBody>
      </p:sp>
      <p:sp>
        <p:nvSpPr>
          <p:cNvPr id="30724" name="Title 4"/>
          <p:cNvSpPr>
            <a:spLocks noGrp="1"/>
          </p:cNvSpPr>
          <p:nvPr>
            <p:ph type="title" idx="4294967295"/>
          </p:nvPr>
        </p:nvSpPr>
        <p:spPr>
          <a:xfrm>
            <a:off x="3886200" y="5715000"/>
            <a:ext cx="5029200" cy="838200"/>
          </a:xfrm>
          <a:noFill/>
        </p:spPr>
        <p:txBody>
          <a:bodyPr/>
          <a:lstStyle/>
          <a:p>
            <a:r>
              <a:rPr lang="en-US" sz="3200">
                <a:solidFill>
                  <a:srgbClr val="FFFFFF"/>
                </a:solidFill>
                <a:latin typeface="Arial" charset="0"/>
                <a:ea typeface="ＭＳ Ｐゴシック" charset="0"/>
                <a:cs typeface="ＭＳ Ｐゴシック" charset="0"/>
              </a:rPr>
              <a:t>Khải 2:4 (NIV)</a:t>
            </a:r>
          </a:p>
        </p:txBody>
      </p:sp>
    </p:spTree>
  </p:cSld>
  <p:clrMapOvr>
    <a:masterClrMapping/>
  </p:clrMapOvr>
  <p:transition xmlns:p14="http://schemas.microsoft.com/office/powerpoint/2010/main" spd="med">
    <p:randomBar dir="vert"/>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990600" y="304800"/>
            <a:ext cx="7162800" cy="2898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600" b="1" i="1">
                <a:solidFill>
                  <a:schemeClr val="bg1"/>
                </a:solidFill>
              </a:rPr>
              <a:t>Chớ yêu thế gian, cũng đừng yêu những vật ở thế gian nữa. Vì ai yêu thế gian, thì sự kính mến Đức Chúa Cha chẳng ở trong người ấy.</a:t>
            </a:r>
            <a:r>
              <a:rPr lang="en-US" sz="4000" b="1" i="1">
                <a:solidFill>
                  <a:schemeClr val="bg1"/>
                </a:solidFill>
                <a:latin typeface="Times New Roman" charset="0"/>
              </a:rPr>
              <a:t> </a:t>
            </a:r>
          </a:p>
        </p:txBody>
      </p:sp>
      <p:sp>
        <p:nvSpPr>
          <p:cNvPr id="5" name="Title 4"/>
          <p:cNvSpPr>
            <a:spLocks noGrp="1"/>
          </p:cNvSpPr>
          <p:nvPr>
            <p:ph type="title" idx="4294967295"/>
          </p:nvPr>
        </p:nvSpPr>
        <p:spPr>
          <a:xfrm>
            <a:off x="5105400" y="5868988"/>
            <a:ext cx="3810000" cy="579437"/>
          </a:xfrm>
        </p:spPr>
        <p:txBody>
          <a:bodyPr>
            <a:spAutoFit/>
          </a:bodyPr>
          <a:lstStyle/>
          <a:p>
            <a:pPr algn="l" eaLnBrk="1" hangingPunct="1">
              <a:spcBef>
                <a:spcPct val="50000"/>
              </a:spcBef>
            </a:pPr>
            <a:r>
              <a:rPr lang="en-US" sz="3200" b="1">
                <a:solidFill>
                  <a:schemeClr val="bg1"/>
                </a:solidFill>
                <a:effectLst>
                  <a:outerShdw blurRad="38100" dist="38100" dir="2700000" algn="tl">
                    <a:srgbClr val="000000"/>
                  </a:outerShdw>
                </a:effectLst>
                <a:latin typeface="Arial" charset="0"/>
                <a:ea typeface="ＭＳ Ｐゴシック" charset="0"/>
                <a:cs typeface="ＭＳ Ｐゴシック" charset="0"/>
              </a:rPr>
              <a:t>1 Gi 2:15 (NIV)</a:t>
            </a:r>
          </a:p>
        </p:txBody>
      </p:sp>
    </p:spTree>
  </p:cSld>
  <p:clrMapOvr>
    <a:masterClrMapping/>
  </p:clrMapOvr>
  <p:transition xmlns:p14="http://schemas.microsoft.com/office/powerpoint/2010/main" spd="med">
    <p:randomBar dir="vert"/>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3"/>
          <p:cNvSpPr txBox="1">
            <a:spLocks noChangeArrowheads="1"/>
          </p:cNvSpPr>
          <p:nvPr/>
        </p:nvSpPr>
        <p:spPr bwMode="auto">
          <a:xfrm>
            <a:off x="990600" y="304800"/>
            <a:ext cx="7162800" cy="39909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200" b="1" i="1">
                <a:solidFill>
                  <a:schemeClr val="bg1"/>
                </a:solidFill>
              </a:rPr>
              <a:t>Vì mọi sự trong thế gian — như sự mê tham của xác thịt, mê tham của mắt và sự kiêu ngạo của đời — chẳng từ Cha mà đến nhưng từ thế gian mà ra. Vả thế gian với sự tham dục nó điều qua đi, nhưng ai làm theo ý muốn Đức Chúa Trời thì còn lại đời đời. </a:t>
            </a:r>
          </a:p>
        </p:txBody>
      </p:sp>
      <p:sp>
        <p:nvSpPr>
          <p:cNvPr id="5" name="Title 4"/>
          <p:cNvSpPr>
            <a:spLocks noGrp="1"/>
          </p:cNvSpPr>
          <p:nvPr>
            <p:ph type="title" idx="4294967295"/>
          </p:nvPr>
        </p:nvSpPr>
        <p:spPr>
          <a:xfrm>
            <a:off x="4572000" y="5970588"/>
            <a:ext cx="4191000" cy="579437"/>
          </a:xfrm>
        </p:spPr>
        <p:txBody>
          <a:bodyPr>
            <a:spAutoFit/>
          </a:bodyPr>
          <a:lstStyle/>
          <a:p>
            <a:pPr algn="l" eaLnBrk="1" hangingPunct="1">
              <a:spcBef>
                <a:spcPct val="50000"/>
              </a:spcBef>
            </a:pPr>
            <a:r>
              <a:rPr lang="en-US" sz="3200" b="1">
                <a:solidFill>
                  <a:schemeClr val="bg1"/>
                </a:solidFill>
                <a:effectLst>
                  <a:outerShdw blurRad="38100" dist="38100" dir="2700000" algn="tl">
                    <a:srgbClr val="000000"/>
                  </a:outerShdw>
                </a:effectLst>
                <a:latin typeface="Arial" charset="0"/>
                <a:ea typeface="ＭＳ Ｐゴシック" charset="0"/>
                <a:cs typeface="ＭＳ Ｐゴシック" charset="0"/>
              </a:rPr>
              <a:t>1 Gi 2:16-17 (NIV)</a:t>
            </a:r>
          </a:p>
        </p:txBody>
      </p:sp>
    </p:spTree>
  </p:cSld>
  <p:clrMapOvr>
    <a:masterClrMapping/>
  </p:clrMapOvr>
  <p:transition xmlns:p14="http://schemas.microsoft.com/office/powerpoint/2010/mai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18" descr="Flower Ribb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2"/>
          <p:cNvSpPr txBox="1">
            <a:spLocks noChangeArrowheads="1"/>
          </p:cNvSpPr>
          <p:nvPr/>
        </p:nvSpPr>
        <p:spPr bwMode="auto">
          <a:xfrm>
            <a:off x="1447800" y="685800"/>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n-US">
              <a:latin typeface="Times New Roman" charset="0"/>
            </a:endParaRPr>
          </a:p>
        </p:txBody>
      </p:sp>
      <p:sp>
        <p:nvSpPr>
          <p:cNvPr id="3075" name="Text Box 3"/>
          <p:cNvSpPr txBox="1">
            <a:spLocks noChangeArrowheads="1"/>
          </p:cNvSpPr>
          <p:nvPr/>
        </p:nvSpPr>
        <p:spPr bwMode="auto">
          <a:xfrm>
            <a:off x="1143000" y="1835150"/>
            <a:ext cx="6400800"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50000"/>
              </a:spcBef>
            </a:pPr>
            <a:r>
              <a:rPr lang="en-US" b="1"/>
              <a:t>Tên:  	Ô-sê (Chúa cứu)</a:t>
            </a:r>
          </a:p>
          <a:p>
            <a:pPr>
              <a:lnSpc>
                <a:spcPct val="90000"/>
              </a:lnSpc>
              <a:spcBef>
                <a:spcPct val="50000"/>
              </a:spcBef>
            </a:pPr>
            <a:endParaRPr lang="en-US" b="1"/>
          </a:p>
          <a:p>
            <a:pPr>
              <a:lnSpc>
                <a:spcPct val="90000"/>
              </a:lnSpc>
              <a:spcBef>
                <a:spcPct val="50000"/>
              </a:spcBef>
            </a:pPr>
            <a:endParaRPr lang="en-US" sz="2800" b="1">
              <a:latin typeface="Times New Roman" charset="0"/>
            </a:endParaRPr>
          </a:p>
        </p:txBody>
      </p:sp>
      <p:graphicFrame>
        <p:nvGraphicFramePr>
          <p:cNvPr id="3077" name="Object 2"/>
          <p:cNvGraphicFramePr>
            <a:graphicFrameLocks noChangeAspect="1"/>
          </p:cNvGraphicFramePr>
          <p:nvPr/>
        </p:nvGraphicFramePr>
        <p:xfrm>
          <a:off x="7580313" y="1981200"/>
          <a:ext cx="1487487" cy="2743200"/>
        </p:xfrm>
        <a:graphic>
          <a:graphicData uri="http://schemas.openxmlformats.org/presentationml/2006/ole">
            <mc:AlternateContent xmlns:mc="http://schemas.openxmlformats.org/markup-compatibility/2006">
              <mc:Choice xmlns:v="urn:schemas-microsoft-com:vml" Requires="v">
                <p:oleObj spid="_x0000_s2105" name="Clip" r:id="rId5" imgW="521208" imgH="961949" progId="MS_ClipArt_Gallery.2">
                  <p:embed/>
                </p:oleObj>
              </mc:Choice>
              <mc:Fallback>
                <p:oleObj name="Clip" r:id="rId5" imgW="521208" imgH="961949" progId="MS_ClipArt_Gallery.2">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0313" y="1981200"/>
                        <a:ext cx="1487487" cy="274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078" name="Rectangle 6"/>
          <p:cNvSpPr>
            <a:spLocks noChangeArrowheads="1"/>
          </p:cNvSpPr>
          <p:nvPr/>
        </p:nvSpPr>
        <p:spPr bwMode="auto">
          <a:xfrm>
            <a:off x="1143000" y="2438400"/>
            <a:ext cx="3622675"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0000"/>
              </a:lnSpc>
              <a:spcBef>
                <a:spcPct val="50000"/>
              </a:spcBef>
            </a:pPr>
            <a:r>
              <a:rPr lang="en-US" b="1"/>
              <a:t>Gia đình: 	Cha – Bê-ri</a:t>
            </a:r>
          </a:p>
        </p:txBody>
      </p:sp>
      <p:sp>
        <p:nvSpPr>
          <p:cNvPr id="3079" name="Rectangle 7"/>
          <p:cNvSpPr>
            <a:spLocks noChangeArrowheads="1"/>
          </p:cNvSpPr>
          <p:nvPr/>
        </p:nvSpPr>
        <p:spPr bwMode="auto">
          <a:xfrm>
            <a:off x="2971800" y="3333750"/>
            <a:ext cx="30099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0000"/>
              </a:lnSpc>
              <a:spcBef>
                <a:spcPct val="50000"/>
              </a:spcBef>
            </a:pPr>
            <a:r>
              <a:rPr lang="en-US" b="1"/>
              <a:t>Con đầu – Gít-rê-ên</a:t>
            </a:r>
            <a:endParaRPr lang="en-US" sz="2800" b="1">
              <a:latin typeface="Times New Roman" charset="0"/>
            </a:endParaRPr>
          </a:p>
        </p:txBody>
      </p:sp>
      <p:sp>
        <p:nvSpPr>
          <p:cNvPr id="3081" name="Rectangle 9"/>
          <p:cNvSpPr>
            <a:spLocks noChangeArrowheads="1"/>
          </p:cNvSpPr>
          <p:nvPr/>
        </p:nvSpPr>
        <p:spPr bwMode="auto">
          <a:xfrm>
            <a:off x="2979738" y="3810000"/>
            <a:ext cx="30781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t>Con 2 - Lô-ru-ha-ma</a:t>
            </a:r>
          </a:p>
        </p:txBody>
      </p:sp>
      <p:sp>
        <p:nvSpPr>
          <p:cNvPr id="3082" name="Rectangle 10"/>
          <p:cNvSpPr>
            <a:spLocks noChangeArrowheads="1"/>
          </p:cNvSpPr>
          <p:nvPr/>
        </p:nvSpPr>
        <p:spPr bwMode="auto">
          <a:xfrm>
            <a:off x="2986088" y="4343400"/>
            <a:ext cx="26971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t>Con 3 - Lô-am-mi</a:t>
            </a:r>
          </a:p>
          <a:p>
            <a:endParaRPr lang="en-US" b="1"/>
          </a:p>
        </p:txBody>
      </p:sp>
      <p:sp>
        <p:nvSpPr>
          <p:cNvPr id="3083" name="Rectangle 11"/>
          <p:cNvSpPr>
            <a:spLocks noChangeArrowheads="1"/>
          </p:cNvSpPr>
          <p:nvPr/>
        </p:nvSpPr>
        <p:spPr bwMode="auto">
          <a:xfrm>
            <a:off x="1143000" y="5021263"/>
            <a:ext cx="7491413"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0000"/>
              </a:lnSpc>
              <a:spcBef>
                <a:spcPct val="50000"/>
              </a:spcBef>
            </a:pPr>
            <a:r>
              <a:rPr lang="en-US" b="1"/>
              <a:t>Nghề nghiệp:  	tiên tri tại vương quốc phía bắc</a:t>
            </a:r>
          </a:p>
        </p:txBody>
      </p:sp>
      <p:graphicFrame>
        <p:nvGraphicFramePr>
          <p:cNvPr id="3084" name="Object 3"/>
          <p:cNvGraphicFramePr>
            <a:graphicFrameLocks noChangeAspect="1"/>
          </p:cNvGraphicFramePr>
          <p:nvPr/>
        </p:nvGraphicFramePr>
        <p:xfrm>
          <a:off x="6858000" y="2438400"/>
          <a:ext cx="1916113" cy="2362200"/>
        </p:xfrm>
        <a:graphic>
          <a:graphicData uri="http://schemas.openxmlformats.org/presentationml/2006/ole">
            <mc:AlternateContent xmlns:mc="http://schemas.openxmlformats.org/markup-compatibility/2006">
              <mc:Choice xmlns:v="urn:schemas-microsoft-com:vml" Requires="v">
                <p:oleObj spid="_x0000_s2106" name="Clip" r:id="rId7" imgW="2049171" imgH="2533802" progId="MS_ClipArt_Gallery.2">
                  <p:embed/>
                </p:oleObj>
              </mc:Choice>
              <mc:Fallback>
                <p:oleObj name="Clip" r:id="rId7" imgW="2049171" imgH="2533802" progId="MS_ClipArt_Gallery.2">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2438400"/>
                        <a:ext cx="1916113" cy="236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3085" name="Object 4"/>
          <p:cNvGraphicFramePr>
            <a:graphicFrameLocks noChangeAspect="1"/>
          </p:cNvGraphicFramePr>
          <p:nvPr/>
        </p:nvGraphicFramePr>
        <p:xfrm>
          <a:off x="5410200" y="2590800"/>
          <a:ext cx="3360738" cy="2020888"/>
        </p:xfrm>
        <a:graphic>
          <a:graphicData uri="http://schemas.openxmlformats.org/presentationml/2006/ole">
            <mc:AlternateContent xmlns:mc="http://schemas.openxmlformats.org/markup-compatibility/2006">
              <mc:Choice xmlns:v="urn:schemas-microsoft-com:vml" Requires="v">
                <p:oleObj spid="_x0000_s2107" name="Clip" r:id="rId9" imgW="4673097" imgH="2818646" progId="MS_ClipArt_Gallery.2">
                  <p:embed/>
                </p:oleObj>
              </mc:Choice>
              <mc:Fallback>
                <p:oleObj name="Clip" r:id="rId9" imgW="4673097" imgH="2818646" progId="MS_ClipArt_Gallery.2">
                  <p:embed/>
                  <p:pic>
                    <p:nvPicPr>
                      <p:cNvPr id="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200" y="2590800"/>
                        <a:ext cx="3360738" cy="2020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091" name="Rectangle 19"/>
          <p:cNvSpPr>
            <a:spLocks noChangeArrowheads="1"/>
          </p:cNvSpPr>
          <p:nvPr/>
        </p:nvSpPr>
        <p:spPr bwMode="auto">
          <a:xfrm>
            <a:off x="-717550" y="2876550"/>
            <a:ext cx="84137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0000"/>
              </a:lnSpc>
              <a:spcBef>
                <a:spcPct val="50000"/>
              </a:spcBef>
            </a:pPr>
            <a:r>
              <a:rPr lang="en-US" sz="2800" b="1">
                <a:latin typeface="Times New Roman" charset="0"/>
              </a:rPr>
              <a:t>			 	</a:t>
            </a:r>
            <a:r>
              <a:rPr lang="en-US" b="1"/>
              <a:t>Vợ - Gô-me			 	</a:t>
            </a:r>
          </a:p>
        </p:txBody>
      </p:sp>
      <p:pic>
        <p:nvPicPr>
          <p:cNvPr id="3094" name="Picture 22" descr="j0189242"/>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867400" y="3124200"/>
            <a:ext cx="8477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3" name="Text Box 23"/>
          <p:cNvSpPr txBox="1">
            <a:spLocks noChangeArrowheads="1"/>
          </p:cNvSpPr>
          <p:nvPr/>
        </p:nvSpPr>
        <p:spPr bwMode="auto">
          <a:xfrm>
            <a:off x="8350250" y="117475"/>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latin typeface="Times New Roman" charset="0"/>
              </a:rPr>
              <a:t>566</a:t>
            </a:r>
          </a:p>
        </p:txBody>
      </p:sp>
      <p:sp>
        <p:nvSpPr>
          <p:cNvPr id="2064" name="Title 17"/>
          <p:cNvSpPr>
            <a:spLocks noGrp="1"/>
          </p:cNvSpPr>
          <p:nvPr>
            <p:ph type="title" idx="4294967295"/>
          </p:nvPr>
        </p:nvSpPr>
        <p:spPr>
          <a:xfrm>
            <a:off x="685800" y="152400"/>
            <a:ext cx="7772400" cy="1143000"/>
          </a:xfrm>
        </p:spPr>
        <p:txBody>
          <a:bodyPr/>
          <a:lstStyle/>
          <a:p>
            <a:r>
              <a:rPr lang="en-US" sz="3600" b="1">
                <a:solidFill>
                  <a:schemeClr val="tx1"/>
                </a:solidFill>
                <a:latin typeface="Arial" charset="0"/>
                <a:ea typeface="ＭＳ Ｐゴシック" charset="0"/>
                <a:cs typeface="ＭＳ Ｐゴシック" charset="0"/>
              </a:rPr>
              <a:t>TÓM TẮT VỀ Ô-SÊ</a:t>
            </a:r>
            <a:endParaRPr lang="en-US">
              <a:latin typeface="Arial" charset="0"/>
              <a:ea typeface="ＭＳ Ｐゴシック" charset="0"/>
              <a:cs typeface="ＭＳ Ｐゴシック" charset="0"/>
            </a:endParaRPr>
          </a:p>
        </p:txBody>
      </p:sp>
      <p:pic>
        <p:nvPicPr>
          <p:cNvPr id="3086" name="Picture 14" descr="Nth &amp; Sth Kingdom"/>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2938" y="1597025"/>
            <a:ext cx="7772400" cy="526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75"/>
                                        </p:tgtEl>
                                        <p:attrNameLst>
                                          <p:attrName>style.visibility</p:attrName>
                                        </p:attrNameLst>
                                      </p:cBhvr>
                                      <p:to>
                                        <p:strVal val="visible"/>
                                      </p:to>
                                    </p:set>
                                  </p:childTnLst>
                                  <p:subTnLst>
                                    <p:animClr clrSpc="rgb" dir="cw">
                                      <p:cBhvr override="childStyle">
                                        <p:cTn dur="1" fill="hold" display="0" masterRel="nextClick" afterEffect="1"/>
                                        <p:tgtEl>
                                          <p:spTgt spid="3075"/>
                                        </p:tgtEl>
                                        <p:attrNameLst>
                                          <p:attrName>ppt_c</p:attrName>
                                        </p:attrNameLst>
                                      </p:cBhvr>
                                      <p:to>
                                        <a:schemeClr val="accent2"/>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077"/>
                                        </p:tgtEl>
                                        <p:attrNameLst>
                                          <p:attrName>style.visibility</p:attrName>
                                        </p:attrNameLst>
                                      </p:cBhvr>
                                      <p:to>
                                        <p:strVal val="visible"/>
                                      </p:to>
                                    </p:set>
                                  </p:childTnLst>
                                  <p:subTnLst>
                                    <p:set>
                                      <p:cBhvr override="childStyle">
                                        <p:cTn dur="1" fill="hold" display="0" masterRel="nextClick" afterEffect="1"/>
                                        <p:tgtEl>
                                          <p:spTgt spid="3077"/>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078"/>
                                        </p:tgtEl>
                                        <p:attrNameLst>
                                          <p:attrName>style.visibility</p:attrName>
                                        </p:attrNameLst>
                                      </p:cBhvr>
                                      <p:to>
                                        <p:strVal val="visible"/>
                                      </p:to>
                                    </p:set>
                                  </p:childTnLst>
                                  <p:subTnLst>
                                    <p:animClr clrSpc="rgb" dir="cw">
                                      <p:cBhvr override="childStyle">
                                        <p:cTn dur="1" fill="hold" display="0" masterRel="nextClick" afterEffect="1"/>
                                        <p:tgtEl>
                                          <p:spTgt spid="3078"/>
                                        </p:tgtEl>
                                        <p:attrNameLst>
                                          <p:attrName>ppt_c</p:attrName>
                                        </p:attrNameLst>
                                      </p:cBhvr>
                                      <p:to>
                                        <a:schemeClr val="accent2"/>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3084"/>
                                        </p:tgtEl>
                                        <p:attrNameLst>
                                          <p:attrName>style.visibility</p:attrName>
                                        </p:attrNameLst>
                                      </p:cBhvr>
                                      <p:to>
                                        <p:strVal val="visible"/>
                                      </p:to>
                                    </p:set>
                                  </p:childTnLst>
                                  <p:subTnLst>
                                    <p:set>
                                      <p:cBhvr override="childStyle">
                                        <p:cTn dur="1" fill="hold" display="0" masterRel="nextClick" afterEffect="1"/>
                                        <p:tgtEl>
                                          <p:spTgt spid="3084"/>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091"/>
                                        </p:tgtEl>
                                        <p:attrNameLst>
                                          <p:attrName>style.visibility</p:attrName>
                                        </p:attrNameLst>
                                      </p:cBhvr>
                                      <p:to>
                                        <p:strVal val="visible"/>
                                      </p:to>
                                    </p:set>
                                  </p:childTnLst>
                                  <p:subTnLst>
                                    <p:animClr clrSpc="rgb" dir="cw">
                                      <p:cBhvr override="childStyle">
                                        <p:cTn dur="1" fill="hold" display="0" masterRel="nextClick" afterEffect="1"/>
                                        <p:tgtEl>
                                          <p:spTgt spid="3091"/>
                                        </p:tgtEl>
                                        <p:attrNameLst>
                                          <p:attrName>ppt_c</p:attrName>
                                        </p:attrNameLst>
                                      </p:cBhvr>
                                      <p:to>
                                        <a:schemeClr val="accent2"/>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3085"/>
                                        </p:tgtEl>
                                        <p:attrNameLst>
                                          <p:attrName>style.visibility</p:attrName>
                                        </p:attrNameLst>
                                      </p:cBhvr>
                                      <p:to>
                                        <p:strVal val="visible"/>
                                      </p:to>
                                    </p:set>
                                  </p:childTnLst>
                                  <p:subTnLst>
                                    <p:set>
                                      <p:cBhvr override="childStyle">
                                        <p:cTn dur="1" fill="hold" display="0" masterRel="nextClick" afterEffect="1"/>
                                        <p:tgtEl>
                                          <p:spTgt spid="3085"/>
                                        </p:tgtEl>
                                        <p:attrNameLst>
                                          <p:attrName>style.visibility</p:attrName>
                                        </p:attrNameLst>
                                      </p:cBhvr>
                                      <p:to>
                                        <p:strVal val="hidden"/>
                                      </p:to>
                                    </p:set>
                                  </p:subTnLst>
                                </p:cTn>
                              </p:par>
                            </p:childTnLst>
                          </p:cTn>
                        </p:par>
                        <p:par>
                          <p:cTn id="27" fill="hold" nodeType="afterGroup">
                            <p:stCondLst>
                              <p:cond delay="500"/>
                            </p:stCondLst>
                            <p:childTnLst>
                              <p:par>
                                <p:cTn id="28" presetID="1" presetClass="entr" presetSubtype="0" fill="hold" nodeType="afterEffect">
                                  <p:stCondLst>
                                    <p:cond delay="0"/>
                                  </p:stCondLst>
                                  <p:childTnLst>
                                    <p:set>
                                      <p:cBhvr>
                                        <p:cTn id="29" dur="1" fill="hold">
                                          <p:stCondLst>
                                            <p:cond delay="499"/>
                                          </p:stCondLst>
                                        </p:cTn>
                                        <p:tgtEl>
                                          <p:spTgt spid="3094"/>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499"/>
                                          </p:stCondLst>
                                        </p:cTn>
                                        <p:tgtEl>
                                          <p:spTgt spid="3079"/>
                                        </p:tgtEl>
                                        <p:attrNameLst>
                                          <p:attrName>style.visibility</p:attrName>
                                        </p:attrNameLst>
                                      </p:cBhvr>
                                      <p:to>
                                        <p:strVal val="visible"/>
                                      </p:to>
                                    </p:set>
                                  </p:childTnLst>
                                  <p:subTnLst>
                                    <p:animClr clrSpc="rgb" dir="cw">
                                      <p:cBhvr override="childStyle">
                                        <p:cTn dur="1" fill="hold" display="0" masterRel="nextClick" afterEffect="1"/>
                                        <p:tgtEl>
                                          <p:spTgt spid="3079"/>
                                        </p:tgtEl>
                                        <p:attrNameLst>
                                          <p:attrName>ppt_c</p:attrName>
                                        </p:attrNameLst>
                                      </p:cBhvr>
                                      <p:to>
                                        <a:schemeClr val="accent2"/>
                                      </p:to>
                                    </p:animClr>
                                  </p:sub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3081"/>
                                        </p:tgtEl>
                                        <p:attrNameLst>
                                          <p:attrName>style.visibility</p:attrName>
                                        </p:attrNameLst>
                                      </p:cBhvr>
                                      <p:to>
                                        <p:strVal val="visible"/>
                                      </p:to>
                                    </p:set>
                                  </p:childTnLst>
                                  <p:subTnLst>
                                    <p:animClr clrSpc="rgb" dir="cw">
                                      <p:cBhvr override="childStyle">
                                        <p:cTn dur="1" fill="hold" display="0" masterRel="nextClick" afterEffect="1"/>
                                        <p:tgtEl>
                                          <p:spTgt spid="3081"/>
                                        </p:tgtEl>
                                        <p:attrNameLst>
                                          <p:attrName>ppt_c</p:attrName>
                                        </p:attrNameLst>
                                      </p:cBhvr>
                                      <p:to>
                                        <a:schemeClr val="accent2"/>
                                      </p:to>
                                    </p:animClr>
                                  </p:sub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499"/>
                                          </p:stCondLst>
                                        </p:cTn>
                                        <p:tgtEl>
                                          <p:spTgt spid="3082"/>
                                        </p:tgtEl>
                                        <p:attrNameLst>
                                          <p:attrName>style.visibility</p:attrName>
                                        </p:attrNameLst>
                                      </p:cBhvr>
                                      <p:to>
                                        <p:strVal val="visible"/>
                                      </p:to>
                                    </p:set>
                                  </p:childTnLst>
                                  <p:subTnLst>
                                    <p:animClr clrSpc="rgb" dir="cw">
                                      <p:cBhvr override="childStyle">
                                        <p:cTn dur="1" fill="hold" display="0" masterRel="nextClick" afterEffect="1"/>
                                        <p:tgtEl>
                                          <p:spTgt spid="3082"/>
                                        </p:tgtEl>
                                        <p:attrNameLst>
                                          <p:attrName>ppt_c</p:attrName>
                                        </p:attrNameLst>
                                      </p:cBhvr>
                                      <p:to>
                                        <a:schemeClr val="accent2"/>
                                      </p:to>
                                    </p:animClr>
                                  </p:sub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grpId="0" nodeType="clickEffect">
                                  <p:stCondLst>
                                    <p:cond delay="0"/>
                                  </p:stCondLst>
                                  <p:childTnLst>
                                    <p:set>
                                      <p:cBhvr>
                                        <p:cTn id="45" dur="1" fill="hold">
                                          <p:stCondLst>
                                            <p:cond delay="499"/>
                                          </p:stCondLst>
                                        </p:cTn>
                                        <p:tgtEl>
                                          <p:spTgt spid="3083"/>
                                        </p:tgtEl>
                                        <p:attrNameLst>
                                          <p:attrName>style.visibility</p:attrName>
                                        </p:attrNameLst>
                                      </p:cBhvr>
                                      <p:to>
                                        <p:strVal val="visible"/>
                                      </p:to>
                                    </p:set>
                                  </p:childTnLst>
                                  <p:subTnLst>
                                    <p:animClr clrSpc="rgb" dir="cw">
                                      <p:cBhvr override="childStyle">
                                        <p:cTn dur="1" fill="hold" display="0" masterRel="nextClick" afterEffect="1"/>
                                        <p:tgtEl>
                                          <p:spTgt spid="3083"/>
                                        </p:tgtEl>
                                        <p:attrNameLst>
                                          <p:attrName>ppt_c</p:attrName>
                                        </p:attrNameLst>
                                      </p:cBhvr>
                                      <p:to>
                                        <a:schemeClr val="accent2"/>
                                      </p:to>
                                    </p:animClr>
                                  </p:sub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nodeType="clickEffect">
                                  <p:stCondLst>
                                    <p:cond delay="0"/>
                                  </p:stCondLst>
                                  <p:childTnLst>
                                    <p:set>
                                      <p:cBhvr>
                                        <p:cTn id="49" dur="1" fill="hold">
                                          <p:stCondLst>
                                            <p:cond delay="499"/>
                                          </p:stCondLst>
                                        </p:cTn>
                                        <p:tgtEl>
                                          <p:spTgt spid="3086"/>
                                        </p:tgtEl>
                                        <p:attrNameLst>
                                          <p:attrName>style.visibility</p:attrName>
                                        </p:attrNameLst>
                                      </p:cBhvr>
                                      <p:to>
                                        <p:strVal val="visible"/>
                                      </p:to>
                                    </p:set>
                                  </p:childTnLst>
                                  <p:subTnLst>
                                    <p:set>
                                      <p:cBhvr override="childStyle">
                                        <p:cTn dur="1" fill="hold" display="0" masterRel="nextClick" afterEffect="1"/>
                                        <p:tgtEl>
                                          <p:spTgt spid="308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utoUpdateAnimBg="0"/>
      <p:bldP spid="3078" grpId="0" autoUpdateAnimBg="0"/>
      <p:bldP spid="3079" grpId="0" autoUpdateAnimBg="0"/>
      <p:bldP spid="3081" grpId="0" autoUpdateAnimBg="0"/>
      <p:bldP spid="3082" grpId="0" autoUpdateAnimBg="0"/>
      <p:bldP spid="3083" grpId="0" autoUpdateAnimBg="0"/>
      <p:bldP spid="3091" grpId="0"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3"/>
          <p:cNvSpPr txBox="1">
            <a:spLocks noChangeArrowheads="1"/>
          </p:cNvSpPr>
          <p:nvPr/>
        </p:nvSpPr>
        <p:spPr bwMode="auto">
          <a:xfrm>
            <a:off x="990600" y="304800"/>
            <a:ext cx="7162800" cy="39370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600" b="1" i="1">
                <a:solidFill>
                  <a:schemeClr val="bg1"/>
                </a:solidFill>
              </a:rPr>
              <a:t>Hỡi bọn tà dâm kia, anh em há chẳng biết làm bạn với thế gian tức là thù nghịch với Đức Chúa Trời sao? Cho nên, ai muốn làm bạn với thế gian, thì người ấy trở nên kẻ nghịch thù cùng Đức Chúa Trời vậy.</a:t>
            </a:r>
            <a:r>
              <a:rPr lang="en-US"/>
              <a:t> </a:t>
            </a:r>
          </a:p>
        </p:txBody>
      </p:sp>
      <p:sp>
        <p:nvSpPr>
          <p:cNvPr id="5" name="Title 4"/>
          <p:cNvSpPr>
            <a:spLocks noGrp="1"/>
          </p:cNvSpPr>
          <p:nvPr>
            <p:ph type="title" idx="4294967295"/>
          </p:nvPr>
        </p:nvSpPr>
        <p:spPr>
          <a:xfrm>
            <a:off x="5257800" y="5868988"/>
            <a:ext cx="3276600" cy="579437"/>
          </a:xfrm>
        </p:spPr>
        <p:txBody>
          <a:bodyPr>
            <a:spAutoFit/>
          </a:bodyPr>
          <a:lstStyle/>
          <a:p>
            <a:pPr algn="l" eaLnBrk="1" hangingPunct="1">
              <a:spcBef>
                <a:spcPct val="50000"/>
              </a:spcBef>
            </a:pPr>
            <a:r>
              <a:rPr lang="en-US" sz="3200" b="1">
                <a:solidFill>
                  <a:schemeClr val="bg1"/>
                </a:solidFill>
                <a:effectLst>
                  <a:outerShdw blurRad="38100" dist="38100" dir="2700000" algn="tl">
                    <a:srgbClr val="000000"/>
                  </a:outerShdw>
                </a:effectLst>
                <a:latin typeface="Arial" charset="0"/>
                <a:ea typeface="ＭＳ Ｐゴシック" charset="0"/>
                <a:cs typeface="ＭＳ Ｐゴシック" charset="0"/>
              </a:rPr>
              <a:t>Gia-cơ 4:4 (NIV)</a:t>
            </a:r>
          </a:p>
        </p:txBody>
      </p:sp>
    </p:spTree>
  </p:cSld>
  <p:clrMapOvr>
    <a:masterClrMapping/>
  </p:clrMapOvr>
  <p:transition xmlns:p14="http://schemas.microsoft.com/office/powerpoint/2010/main" spd="med">
    <p:randomBar dir="vert"/>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2"/>
          <p:cNvSpPr>
            <a:spLocks noGrp="1"/>
          </p:cNvSpPr>
          <p:nvPr>
            <p:ph type="title" idx="4294967295"/>
          </p:nvPr>
        </p:nvSpPr>
        <p:spPr>
          <a:xfrm>
            <a:off x="0" y="0"/>
            <a:ext cx="2057400" cy="1143000"/>
          </a:xfrm>
        </p:spPr>
        <p:txBody>
          <a:bodyPr/>
          <a:lstStyle/>
          <a:p>
            <a:r>
              <a:rPr lang="en-US">
                <a:latin typeface="Times New Roman" charset="0"/>
                <a:ea typeface="ＭＳ Ｐゴシック" charset="0"/>
                <a:cs typeface="ＭＳ Ｐゴシック" charset="0"/>
              </a:rPr>
              <a:t>Black</a:t>
            </a:r>
          </a:p>
        </p:txBody>
      </p:sp>
      <p:sp>
        <p:nvSpPr>
          <p:cNvPr id="101378"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algn="ctr"/>
            <a:endParaRPr lang="en-US" smtClean="0">
              <a:solidFill>
                <a:srgbClr val="FFFFFF"/>
              </a:solidFill>
              <a:latin typeface="Times New Roman" charset="0"/>
              <a:ea typeface="Osaka" charset="0"/>
              <a:cs typeface="Osaka" charset="0"/>
            </a:endParaRPr>
          </a:p>
        </p:txBody>
      </p:sp>
    </p:spTree>
    <p:extLst>
      <p:ext uri="{BB962C8B-B14F-4D97-AF65-F5344CB8AC3E}">
        <p14:creationId xmlns:p14="http://schemas.microsoft.com/office/powerpoint/2010/main" val="2849754613"/>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err="1" smtClean="0"/>
              <a:t>Cựu</a:t>
            </a:r>
            <a:r>
              <a:rPr lang="en-US" sz="2800" b="1" dirty="0" smtClean="0"/>
              <a:t> </a:t>
            </a:r>
            <a:r>
              <a:rPr lang="en-US" sz="2800" b="1" dirty="0" err="1" smtClean="0"/>
              <a:t>Ước</a:t>
            </a:r>
            <a:r>
              <a:rPr lang="en-US" sz="2800" b="1" dirty="0" smtClean="0"/>
              <a:t> </a:t>
            </a:r>
            <a:r>
              <a:rPr lang="en-US" sz="2800" b="1" dirty="0" err="1" smtClean="0"/>
              <a:t>Lược</a:t>
            </a:r>
            <a:r>
              <a:rPr lang="en-US" sz="2800" b="1" dirty="0" smtClean="0"/>
              <a:t> </a:t>
            </a:r>
            <a:r>
              <a:rPr lang="en-US" sz="2800" b="1" dirty="0" err="1" smtClean="0"/>
              <a:t>Khảo</a:t>
            </a:r>
            <a:r>
              <a:rPr lang="en-US" sz="2800" b="1" dirty="0" smtClean="0"/>
              <a:t>—</a:t>
            </a:r>
            <a:r>
              <a:rPr lang="en-US" sz="2800" b="1" dirty="0" smtClean="0">
                <a:latin typeface="Arial" charset="0"/>
                <a:ea typeface="ＭＳ Ｐゴシック" charset="0"/>
                <a:cs typeface="ＭＳ Ｐゴシック" charset="0"/>
              </a:rPr>
              <a:t>biblestudydownloads.com</a:t>
            </a:r>
            <a:endParaRPr lang="en-US" sz="1050" b="1" dirty="0">
              <a:latin typeface="Arial" charset="0"/>
              <a:ea typeface="ＭＳ Ｐゴシック" charset="0"/>
              <a:cs typeface="ＭＳ Ｐゴシック" charset="0"/>
            </a:endParaRPr>
          </a:p>
        </p:txBody>
      </p:sp>
      <p:pic>
        <p:nvPicPr>
          <p:cNvPr id="103426" name="Picture 1" descr="BSD logo large.png"/>
          <p:cNvPicPr>
            <a:picLocks noChangeAspect="1"/>
          </p:cNvPicPr>
          <p:nvPr/>
        </p:nvPicPr>
        <p:blipFill>
          <a:blip r:embed="rId3">
            <a:extLst>
              <a:ext uri="{28A0092B-C50C-407E-A947-70E740481C1C}">
                <a14:useLocalDpi xmlns:a14="http://schemas.microsoft.com/office/drawing/2010/main" val="0"/>
              </a:ext>
            </a:extLst>
          </a:blip>
          <a:srcRect l="2934" t="9731" r="1733" b="3699"/>
          <a:stretch>
            <a:fillRect/>
          </a:stretch>
        </p:blipFill>
        <p:spPr bwMode="auto">
          <a:xfrm>
            <a:off x="1042988" y="1100138"/>
            <a:ext cx="671195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Rectangle 1026"/>
          <p:cNvSpPr txBox="1">
            <a:spLocks noChangeArrowheads="1"/>
          </p:cNvSpPr>
          <p:nvPr/>
        </p:nvSpPr>
        <p:spPr bwMode="auto">
          <a:xfrm>
            <a:off x="0" y="0"/>
            <a:ext cx="9144000"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smtClean="0">
                <a:solidFill>
                  <a:srgbClr val="FFFFFF"/>
                </a:solidFill>
                <a:latin typeface="Arial" charset="0"/>
              </a:rPr>
              <a:t>Tải Về Tài Liệu </a:t>
            </a:r>
          </a:p>
          <a:p>
            <a:pPr algn="ctr" eaLnBrk="1" hangingPunct="1"/>
            <a:r>
              <a:rPr lang="en-US" sz="4000" b="1" smtClean="0">
                <a:solidFill>
                  <a:srgbClr val="FFFFFF"/>
                </a:solidFill>
                <a:latin typeface="Arial" charset="0"/>
              </a:rPr>
              <a:t>Nghiên Cứu Kinh Thánh</a:t>
            </a:r>
          </a:p>
        </p:txBody>
      </p:sp>
    </p:spTree>
    <p:extLst>
      <p:ext uri="{BB962C8B-B14F-4D97-AF65-F5344CB8AC3E}">
        <p14:creationId xmlns:p14="http://schemas.microsoft.com/office/powerpoint/2010/main" val="3967463844"/>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2" name="Title 1"/>
          <p:cNvSpPr>
            <a:spLocks noGrp="1"/>
          </p:cNvSpPr>
          <p:nvPr>
            <p:ph type="ctrTitle"/>
          </p:nvPr>
        </p:nvSpPr>
        <p:spPr>
          <a:xfrm>
            <a:off x="685800" y="4419600"/>
            <a:ext cx="7772400" cy="781050"/>
          </a:xfrm>
        </p:spPr>
        <p:txBody>
          <a:bodyPr/>
          <a:lstStyle/>
          <a:p>
            <a:r>
              <a:rPr lang="en-US">
                <a:latin typeface="Calibri" charset="0"/>
                <a:ea typeface="ＭＳ Ｐゴシック" charset="0"/>
                <a:cs typeface="ＭＳ Ｐゴシック" charset="0"/>
              </a:rPr>
              <a:t>Ô-sê 10:1 </a:t>
            </a:r>
            <a:r>
              <a:rPr lang="en-US" sz="2800">
                <a:latin typeface="Calibri" charset="0"/>
                <a:ea typeface="ＭＳ Ｐゴシック" charset="0"/>
                <a:cs typeface="ＭＳ Ｐゴシック" charset="0"/>
              </a:rPr>
              <a:t>NLT</a:t>
            </a:r>
            <a:endParaRPr lang="en-US">
              <a:latin typeface="Calibri" charset="0"/>
              <a:ea typeface="ＭＳ Ｐゴシック" charset="0"/>
              <a:cs typeface="ＭＳ Ｐゴシック" charset="0"/>
            </a:endParaRPr>
          </a:p>
        </p:txBody>
      </p:sp>
      <p:sp>
        <p:nvSpPr>
          <p:cNvPr id="3" name="TextBox 2"/>
          <p:cNvSpPr txBox="1">
            <a:spLocks noChangeArrowheads="1"/>
          </p:cNvSpPr>
          <p:nvPr/>
        </p:nvSpPr>
        <p:spPr bwMode="auto">
          <a:xfrm>
            <a:off x="2627784" y="1844824"/>
            <a:ext cx="5220816"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dirty="0" err="1">
                <a:solidFill>
                  <a:srgbClr val="FFFFFF"/>
                </a:solidFill>
                <a:effectLst>
                  <a:glow rad="228600">
                    <a:schemeClr val="tx1"/>
                  </a:glow>
                </a:effectLst>
                <a:latin typeface="Bwviet" charset="0"/>
              </a:rPr>
              <a:t>Traùi</a:t>
            </a:r>
            <a:r>
              <a:rPr lang="en-US" sz="3200" dirty="0">
                <a:solidFill>
                  <a:srgbClr val="FFFFFF"/>
                </a:solidFill>
                <a:effectLst>
                  <a:glow rad="228600">
                    <a:schemeClr val="tx1"/>
                  </a:glow>
                </a:effectLst>
                <a:latin typeface="Bwviet" charset="0"/>
              </a:rPr>
              <a:t> </a:t>
            </a:r>
            <a:r>
              <a:rPr lang="en-US" sz="3200" dirty="0" err="1">
                <a:solidFill>
                  <a:srgbClr val="FFFFFF"/>
                </a:solidFill>
                <a:effectLst>
                  <a:glow rad="228600">
                    <a:schemeClr val="tx1"/>
                  </a:glow>
                </a:effectLst>
                <a:latin typeface="Bwviet" charset="0"/>
              </a:rPr>
              <a:t>noù</a:t>
            </a:r>
            <a:r>
              <a:rPr lang="en-US" sz="3200" dirty="0">
                <a:solidFill>
                  <a:srgbClr val="FFFFFF"/>
                </a:solidFill>
                <a:effectLst>
                  <a:glow rad="228600">
                    <a:schemeClr val="tx1"/>
                  </a:glow>
                </a:effectLst>
                <a:latin typeface="Bwviet" charset="0"/>
              </a:rPr>
              <a:t> </a:t>
            </a:r>
            <a:r>
              <a:rPr lang="en-US" sz="3200" dirty="0" err="1">
                <a:solidFill>
                  <a:srgbClr val="FFFFFF"/>
                </a:solidFill>
                <a:effectLst>
                  <a:glow rad="228600">
                    <a:schemeClr val="tx1"/>
                  </a:glow>
                </a:effectLst>
                <a:latin typeface="Bwviet" charset="0"/>
              </a:rPr>
              <a:t>caøng</a:t>
            </a:r>
            <a:r>
              <a:rPr lang="en-US" sz="3200" dirty="0">
                <a:solidFill>
                  <a:srgbClr val="FFFFFF"/>
                </a:solidFill>
                <a:effectLst>
                  <a:glow rad="228600">
                    <a:schemeClr val="tx1"/>
                  </a:glow>
                </a:effectLst>
                <a:latin typeface="Bwviet" charset="0"/>
              </a:rPr>
              <a:t> </a:t>
            </a:r>
            <a:r>
              <a:rPr lang="en-US" sz="3200" dirty="0" err="1">
                <a:solidFill>
                  <a:srgbClr val="FFFFFF"/>
                </a:solidFill>
                <a:effectLst>
                  <a:glow rad="228600">
                    <a:schemeClr val="tx1"/>
                  </a:glow>
                </a:effectLst>
                <a:latin typeface="Bwviet" charset="0"/>
              </a:rPr>
              <a:t>sai</a:t>
            </a:r>
            <a:r>
              <a:rPr lang="en-US" sz="3200" dirty="0">
                <a:solidFill>
                  <a:srgbClr val="FFFFFF"/>
                </a:solidFill>
                <a:effectLst>
                  <a:glow rad="228600">
                    <a:schemeClr val="tx1"/>
                  </a:glow>
                </a:effectLst>
                <a:latin typeface="Bwviet" charset="0"/>
              </a:rPr>
              <a:t> </a:t>
            </a:r>
            <a:r>
              <a:rPr lang="en-US" sz="3200" dirty="0" err="1">
                <a:solidFill>
                  <a:srgbClr val="FFFFFF"/>
                </a:solidFill>
                <a:effectLst>
                  <a:glow rad="228600">
                    <a:schemeClr val="tx1"/>
                  </a:glow>
                </a:effectLst>
                <a:latin typeface="Bwviet" charset="0"/>
              </a:rPr>
              <a:t>tríu</a:t>
            </a:r>
            <a:r>
              <a:rPr lang="en-US" sz="3200" dirty="0">
                <a:solidFill>
                  <a:srgbClr val="FFFFFF"/>
                </a:solidFill>
                <a:effectLst>
                  <a:glow rad="228600">
                    <a:schemeClr val="tx1"/>
                  </a:glow>
                </a:effectLst>
                <a:latin typeface="Bwviet" charset="0"/>
              </a:rPr>
              <a:t> </a:t>
            </a:r>
            <a:r>
              <a:rPr lang="en-US" sz="3200" dirty="0" err="1">
                <a:solidFill>
                  <a:srgbClr val="FFFFFF"/>
                </a:solidFill>
                <a:effectLst>
                  <a:glow rad="228600">
                    <a:schemeClr val="tx1"/>
                  </a:glow>
                </a:effectLst>
                <a:latin typeface="Bwviet" charset="0"/>
              </a:rPr>
              <a:t>chöøng</a:t>
            </a:r>
            <a:r>
              <a:rPr lang="en-US" sz="3200" dirty="0">
                <a:solidFill>
                  <a:srgbClr val="FFFFFF"/>
                </a:solidFill>
                <a:effectLst>
                  <a:glow rad="228600">
                    <a:schemeClr val="tx1"/>
                  </a:glow>
                </a:effectLst>
                <a:latin typeface="Bwviet" charset="0"/>
              </a:rPr>
              <a:t> </a:t>
            </a:r>
            <a:r>
              <a:rPr lang="en-US" sz="3200" dirty="0" err="1">
                <a:solidFill>
                  <a:srgbClr val="FFFFFF"/>
                </a:solidFill>
                <a:effectLst>
                  <a:glow rad="228600">
                    <a:schemeClr val="tx1"/>
                  </a:glow>
                </a:effectLst>
                <a:latin typeface="Bwviet" charset="0"/>
              </a:rPr>
              <a:t>naøo</a:t>
            </a:r>
            <a:r>
              <a:rPr lang="en-US" sz="3200" dirty="0">
                <a:solidFill>
                  <a:srgbClr val="FFFFFF"/>
                </a:solidFill>
                <a:effectLst>
                  <a:glow rad="228600">
                    <a:schemeClr val="tx1"/>
                  </a:glow>
                </a:effectLst>
                <a:latin typeface="Bwviet" charset="0"/>
              </a:rPr>
              <a:t>, </a:t>
            </a:r>
            <a:r>
              <a:rPr lang="en-US" sz="3200" dirty="0" err="1">
                <a:solidFill>
                  <a:srgbClr val="FFFFFF"/>
                </a:solidFill>
                <a:effectLst>
                  <a:glow rad="228600">
                    <a:schemeClr val="tx1"/>
                  </a:glow>
                </a:effectLst>
                <a:latin typeface="Bwviet" charset="0"/>
              </a:rPr>
              <a:t>noù</a:t>
            </a:r>
            <a:r>
              <a:rPr lang="en-US" sz="3200" dirty="0">
                <a:solidFill>
                  <a:srgbClr val="FFFFFF"/>
                </a:solidFill>
                <a:effectLst>
                  <a:glow rad="228600">
                    <a:schemeClr val="tx1"/>
                  </a:glow>
                </a:effectLst>
                <a:latin typeface="Bwviet" charset="0"/>
              </a:rPr>
              <a:t> </a:t>
            </a:r>
            <a:r>
              <a:rPr lang="en-US" sz="3200" dirty="0" err="1">
                <a:solidFill>
                  <a:srgbClr val="FFFFFF"/>
                </a:solidFill>
                <a:effectLst>
                  <a:glow rad="228600">
                    <a:schemeClr val="tx1"/>
                  </a:glow>
                </a:effectLst>
                <a:latin typeface="Bwviet" charset="0"/>
              </a:rPr>
              <a:t>caøng</a:t>
            </a:r>
            <a:r>
              <a:rPr lang="en-US" sz="3200" dirty="0">
                <a:solidFill>
                  <a:srgbClr val="FFFFFF"/>
                </a:solidFill>
                <a:effectLst>
                  <a:glow rad="228600">
                    <a:schemeClr val="tx1"/>
                  </a:glow>
                </a:effectLst>
                <a:latin typeface="Bwviet" charset="0"/>
              </a:rPr>
              <a:t> </a:t>
            </a:r>
            <a:r>
              <a:rPr lang="en-US" sz="3200" dirty="0" err="1">
                <a:solidFill>
                  <a:srgbClr val="FFFFFF"/>
                </a:solidFill>
                <a:effectLst>
                  <a:glow rad="228600">
                    <a:schemeClr val="tx1"/>
                  </a:glow>
                </a:effectLst>
                <a:latin typeface="Bwviet" charset="0"/>
              </a:rPr>
              <a:t>theâm</a:t>
            </a:r>
            <a:r>
              <a:rPr lang="en-US" sz="3200" dirty="0">
                <a:solidFill>
                  <a:srgbClr val="FFFFFF"/>
                </a:solidFill>
                <a:effectLst>
                  <a:glow rad="228600">
                    <a:schemeClr val="tx1"/>
                  </a:glow>
                </a:effectLst>
                <a:latin typeface="Bwviet" charset="0"/>
              </a:rPr>
              <a:t> </a:t>
            </a:r>
            <a:r>
              <a:rPr lang="en-US" sz="3200" dirty="0" err="1">
                <a:solidFill>
                  <a:srgbClr val="FFFFFF"/>
                </a:solidFill>
                <a:effectLst>
                  <a:glow rad="228600">
                    <a:schemeClr val="tx1"/>
                  </a:glow>
                </a:effectLst>
                <a:latin typeface="Bwviet" charset="0"/>
              </a:rPr>
              <a:t>nhieàu</a:t>
            </a:r>
            <a:r>
              <a:rPr lang="en-US" sz="3200" dirty="0">
                <a:solidFill>
                  <a:srgbClr val="FFFFFF"/>
                </a:solidFill>
                <a:effectLst>
                  <a:glow rad="228600">
                    <a:schemeClr val="tx1"/>
                  </a:glow>
                </a:effectLst>
                <a:latin typeface="Bwviet" charset="0"/>
              </a:rPr>
              <a:t> </a:t>
            </a:r>
            <a:r>
              <a:rPr lang="en-US" sz="3200" dirty="0" err="1">
                <a:solidFill>
                  <a:srgbClr val="FFFFFF"/>
                </a:solidFill>
                <a:effectLst>
                  <a:glow rad="228600">
                    <a:schemeClr val="tx1"/>
                  </a:glow>
                </a:effectLst>
                <a:latin typeface="Bwviet" charset="0"/>
              </a:rPr>
              <a:t>baøn</a:t>
            </a:r>
            <a:r>
              <a:rPr lang="en-US" sz="3200" dirty="0">
                <a:solidFill>
                  <a:srgbClr val="FFFFFF"/>
                </a:solidFill>
                <a:effectLst>
                  <a:glow rad="228600">
                    <a:schemeClr val="tx1"/>
                  </a:glow>
                </a:effectLst>
                <a:latin typeface="Bwviet" charset="0"/>
              </a:rPr>
              <a:t> </a:t>
            </a:r>
            <a:r>
              <a:rPr lang="en-US" sz="3200" dirty="0" err="1">
                <a:solidFill>
                  <a:srgbClr val="FFFFFF"/>
                </a:solidFill>
                <a:effectLst>
                  <a:glow rad="228600">
                    <a:schemeClr val="tx1"/>
                  </a:glow>
                </a:effectLst>
                <a:latin typeface="Bwviet" charset="0"/>
              </a:rPr>
              <a:t>thôø</a:t>
            </a:r>
            <a:r>
              <a:rPr lang="en-US" sz="3200" dirty="0">
                <a:solidFill>
                  <a:srgbClr val="FFFFFF"/>
                </a:solidFill>
                <a:effectLst>
                  <a:glow rad="228600">
                    <a:schemeClr val="tx1"/>
                  </a:glow>
                </a:effectLst>
                <a:latin typeface="Bwviet" charset="0"/>
              </a:rPr>
              <a:t> </a:t>
            </a:r>
            <a:r>
              <a:rPr lang="en-US" sz="3200" dirty="0" err="1">
                <a:solidFill>
                  <a:srgbClr val="FFFFFF"/>
                </a:solidFill>
                <a:effectLst>
                  <a:glow rad="228600">
                    <a:schemeClr val="tx1"/>
                  </a:glow>
                </a:effectLst>
                <a:latin typeface="Bwviet" charset="0"/>
              </a:rPr>
              <a:t>ra</a:t>
            </a:r>
            <a:r>
              <a:rPr lang="en-US" sz="3200" dirty="0">
                <a:solidFill>
                  <a:srgbClr val="FFFFFF"/>
                </a:solidFill>
                <a:effectLst>
                  <a:glow rad="228600">
                    <a:schemeClr val="tx1"/>
                  </a:glow>
                </a:effectLst>
                <a:latin typeface="Bwviet" charset="0"/>
              </a:rPr>
              <a:t> </a:t>
            </a:r>
            <a:r>
              <a:rPr lang="en-US" sz="3200" dirty="0" err="1">
                <a:solidFill>
                  <a:srgbClr val="FFFFFF"/>
                </a:solidFill>
                <a:effectLst>
                  <a:glow rad="228600">
                    <a:schemeClr val="tx1"/>
                  </a:glow>
                </a:effectLst>
                <a:latin typeface="Bwviet" charset="0"/>
              </a:rPr>
              <a:t>chöøng</a:t>
            </a:r>
            <a:r>
              <a:rPr lang="en-US" sz="3200" dirty="0">
                <a:solidFill>
                  <a:srgbClr val="FFFFFF"/>
                </a:solidFill>
                <a:effectLst>
                  <a:glow rad="228600">
                    <a:schemeClr val="tx1"/>
                  </a:glow>
                </a:effectLst>
                <a:latin typeface="Bwviet" charset="0"/>
              </a:rPr>
              <a:t> </a:t>
            </a:r>
            <a:r>
              <a:rPr lang="en-US" sz="3200" dirty="0" err="1">
                <a:solidFill>
                  <a:srgbClr val="FFFFFF"/>
                </a:solidFill>
                <a:effectLst>
                  <a:glow rad="228600">
                    <a:schemeClr val="tx1"/>
                  </a:glow>
                </a:effectLst>
                <a:latin typeface="Bwviet" charset="0"/>
              </a:rPr>
              <a:t>naáy</a:t>
            </a:r>
            <a:r>
              <a:rPr lang="en-US" sz="3200" dirty="0">
                <a:solidFill>
                  <a:srgbClr val="FFFFFF"/>
                </a:solidFill>
                <a:effectLst>
                  <a:glow rad="228600">
                    <a:schemeClr val="tx1"/>
                  </a:glow>
                </a:effectLst>
                <a:latin typeface="Bwviet" charset="0"/>
              </a:rPr>
              <a:t>;</a:t>
            </a:r>
          </a:p>
        </p:txBody>
      </p:sp>
      <p:sp>
        <p:nvSpPr>
          <p:cNvPr id="4" name="TextBox 3"/>
          <p:cNvSpPr txBox="1">
            <a:spLocks noChangeArrowheads="1"/>
          </p:cNvSpPr>
          <p:nvPr/>
        </p:nvSpPr>
        <p:spPr bwMode="auto">
          <a:xfrm>
            <a:off x="2172575" y="5215086"/>
            <a:ext cx="68190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a:solidFill>
                  <a:srgbClr val="FFFFFF"/>
                </a:solidFill>
                <a:effectLst>
                  <a:glow rad="228600">
                    <a:schemeClr val="tx1"/>
                  </a:glow>
                </a:effectLst>
                <a:latin typeface="Bwviet" charset="0"/>
              </a:rPr>
              <a:t>ñaát noù caøng toát bao nhieâu, nhöõng truï töôïng noù laäp leân caøng ñeïp baáy nhieâu.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9953" name="Rectangle 2"/>
          <p:cNvSpPr>
            <a:spLocks noGrp="1" noChangeArrowheads="1"/>
          </p:cNvSpPr>
          <p:nvPr>
            <p:ph type="title" idx="4294967295"/>
          </p:nvPr>
        </p:nvSpPr>
        <p:spPr>
          <a:xfrm>
            <a:off x="0" y="552450"/>
            <a:ext cx="9144000" cy="685800"/>
          </a:xfrm>
          <a:solidFill>
            <a:srgbClr val="000000"/>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lang="en-US" dirty="0" err="1" smtClean="0">
                <a:solidFill>
                  <a:srgbClr val="EAEAEA"/>
                </a:solidFill>
                <a:effectLst/>
                <a:latin typeface="Arial" charset="0"/>
                <a:ea typeface="ＭＳ Ｐゴシック" charset="0"/>
              </a:rPr>
              <a:t>Hiểm</a:t>
            </a:r>
            <a:r>
              <a:rPr lang="en-US" dirty="0" smtClean="0">
                <a:solidFill>
                  <a:srgbClr val="EAEAEA"/>
                </a:solidFill>
                <a:effectLst/>
                <a:latin typeface="Arial" charset="0"/>
                <a:ea typeface="ＭＳ Ｐゴシック" charset="0"/>
              </a:rPr>
              <a:t> </a:t>
            </a:r>
            <a:r>
              <a:rPr lang="en-US" dirty="0" err="1" smtClean="0">
                <a:solidFill>
                  <a:srgbClr val="EAEAEA"/>
                </a:solidFill>
                <a:effectLst/>
                <a:latin typeface="Arial" charset="0"/>
                <a:ea typeface="ＭＳ Ｐゴシック" charset="0"/>
              </a:rPr>
              <a:t>họa</a:t>
            </a:r>
            <a:r>
              <a:rPr lang="en-US" dirty="0" smtClean="0">
                <a:solidFill>
                  <a:srgbClr val="EAEAEA"/>
                </a:solidFill>
                <a:effectLst/>
                <a:latin typeface="Arial" charset="0"/>
                <a:ea typeface="ＭＳ Ｐゴシック" charset="0"/>
              </a:rPr>
              <a:t> </a:t>
            </a:r>
            <a:r>
              <a:rPr lang="en-US" dirty="0" err="1" smtClean="0">
                <a:solidFill>
                  <a:srgbClr val="EAEAEA"/>
                </a:solidFill>
                <a:effectLst/>
                <a:latin typeface="Arial" charset="0"/>
                <a:ea typeface="ＭＳ Ｐゴシック" charset="0"/>
              </a:rPr>
              <a:t>của</a:t>
            </a:r>
            <a:r>
              <a:rPr lang="en-US" dirty="0" smtClean="0">
                <a:solidFill>
                  <a:srgbClr val="EAEAEA"/>
                </a:solidFill>
                <a:effectLst/>
                <a:latin typeface="Arial" charset="0"/>
                <a:ea typeface="ＭＳ Ｐゴシック" charset="0"/>
              </a:rPr>
              <a:t> </a:t>
            </a:r>
            <a:r>
              <a:rPr lang="en-US" dirty="0" err="1" smtClean="0">
                <a:solidFill>
                  <a:srgbClr val="EAEAEA"/>
                </a:solidFill>
                <a:effectLst/>
                <a:latin typeface="Arial" charset="0"/>
                <a:ea typeface="ＭＳ Ｐゴシック" charset="0"/>
              </a:rPr>
              <a:t>sự</a:t>
            </a:r>
            <a:r>
              <a:rPr lang="en-US" dirty="0" smtClean="0">
                <a:solidFill>
                  <a:srgbClr val="EAEAEA"/>
                </a:solidFill>
                <a:effectLst/>
                <a:latin typeface="Arial" charset="0"/>
                <a:ea typeface="ＭＳ Ｐゴシック" charset="0"/>
              </a:rPr>
              <a:t> </a:t>
            </a:r>
            <a:r>
              <a:rPr lang="en-US" dirty="0" err="1" smtClean="0">
                <a:solidFill>
                  <a:srgbClr val="EAEAEA"/>
                </a:solidFill>
                <a:effectLst/>
                <a:latin typeface="Arial" charset="0"/>
                <a:ea typeface="ＭＳ Ｐゴシック" charset="0"/>
              </a:rPr>
              <a:t>thịnh</a:t>
            </a:r>
            <a:r>
              <a:rPr lang="en-US" dirty="0" smtClean="0">
                <a:solidFill>
                  <a:srgbClr val="EAEAEA"/>
                </a:solidFill>
                <a:effectLst/>
                <a:latin typeface="Arial" charset="0"/>
                <a:ea typeface="ＭＳ Ｐゴシック" charset="0"/>
              </a:rPr>
              <a:t> </a:t>
            </a:r>
            <a:r>
              <a:rPr lang="en-US" dirty="0" err="1" smtClean="0">
                <a:solidFill>
                  <a:srgbClr val="EAEAEA"/>
                </a:solidFill>
                <a:effectLst/>
                <a:latin typeface="Arial" charset="0"/>
                <a:ea typeface="ＭＳ Ｐゴシック" charset="0"/>
              </a:rPr>
              <a:t>vượng</a:t>
            </a:r>
            <a:endParaRPr lang="en-US" dirty="0">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nvGraphicFramePr>
        <p:xfrm>
          <a:off x="0" y="1220788"/>
          <a:ext cx="9144000" cy="5664481"/>
        </p:xfrm>
        <a:graphic>
          <a:graphicData uri="http://schemas.openxmlformats.org/drawingml/2006/table">
            <a:tbl>
              <a:tblPr/>
              <a:tblGrid>
                <a:gridCol w="2286000"/>
                <a:gridCol w="2286000"/>
                <a:gridCol w="2286000"/>
                <a:gridCol w="2286000"/>
              </a:tblGrid>
              <a:tr h="51812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8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bg1"/>
                          </a:solidFill>
                          <a:effectLst/>
                          <a:latin typeface="Arial" charset="0"/>
                          <a:ea typeface="ＭＳ Ｐゴシック" charset="0"/>
                          <a:cs typeface="Arial" charset="0"/>
                        </a:rPr>
                        <a:t>Jonah</a:t>
                      </a:r>
                      <a:endParaRPr kumimoji="0" lang="en-US" sz="28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bg1"/>
                          </a:solidFill>
                          <a:effectLst/>
                          <a:latin typeface="Arial" charset="0"/>
                          <a:ea typeface="ＭＳ Ｐゴシック" charset="0"/>
                          <a:cs typeface="Arial" charset="0"/>
                        </a:rPr>
                        <a:t>Amos</a:t>
                      </a:r>
                      <a:endParaRPr kumimoji="0" lang="en-US" sz="28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bg1"/>
                          </a:solidFill>
                          <a:effectLst/>
                          <a:latin typeface="Arial" charset="0"/>
                          <a:ea typeface="ＭＳ Ｐゴシック" charset="0"/>
                          <a:cs typeface="Arial" charset="0"/>
                        </a:rPr>
                        <a:t>Hosea</a:t>
                      </a:r>
                      <a:endParaRPr kumimoji="0" lang="en-US" sz="28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r>
              <a:tr h="67928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Responsibility Addressed</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Evangelistic</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Social</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Spiritual</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488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Israel’s Problem</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Myopia</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Injustice</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Adultery</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488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God’s Attribute</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Compassion</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Justice</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Faithfulness</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488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Key Word </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Compassion</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Injustice</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Loyal</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886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Summary</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God cares even for cruel Gentiles, so you should too!</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God is fair with you, so you should be fair with others!</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God keeps His covenant with you, so be faithful to Him as well!</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1432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Modern Parallels</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Failure in Mission Responsibility</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Oppression of Maids &amp; Foreign Workers</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Church’s God is Modernity</a:t>
                      </a:r>
                      <a:b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b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(Methods)</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6918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Date of Ministry</a:t>
                      </a:r>
                      <a:b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b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(approx.)</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785-758</a:t>
                      </a:r>
                      <a:b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b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Beginning of</a:t>
                      </a:r>
                      <a:b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b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Jeroboam’s Reign</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767-753</a:t>
                      </a:r>
                      <a:b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b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Middle of</a:t>
                      </a:r>
                      <a:b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b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Jeroboam’s Reign</a:t>
                      </a: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755-710</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End of</a:t>
                      </a:r>
                      <a:r>
                        <a:rPr kumimoji="0" lang="en-US" sz="1800" b="1" i="0" u="none" strike="noStrike" cap="none" normalizeH="0" baseline="0" dirty="0">
                          <a:ln>
                            <a:noFill/>
                          </a:ln>
                          <a:solidFill>
                            <a:schemeClr val="tx1"/>
                          </a:solidFill>
                          <a:effectLst/>
                          <a:latin typeface="Arial" charset="0"/>
                          <a:ea typeface="ＭＳ Ｐゴシック" charset="0"/>
                          <a:cs typeface="Arial" charset="0"/>
                        </a:rPr>
                        <a:t/>
                      </a:r>
                      <a:br>
                        <a:rPr kumimoji="0" lang="en-US" sz="1800" b="1" i="0" u="none" strike="noStrike" cap="none" normalizeH="0" baseline="0" dirty="0">
                          <a:ln>
                            <a:noFill/>
                          </a:ln>
                          <a:solidFill>
                            <a:schemeClr val="tx1"/>
                          </a:solidFill>
                          <a:effectLst/>
                          <a:latin typeface="Arial" charset="0"/>
                          <a:ea typeface="ＭＳ Ｐゴシック" charset="0"/>
                          <a:cs typeface="Arial" charset="0"/>
                        </a:rPr>
                      </a:br>
                      <a:r>
                        <a:rPr kumimoji="0" lang="en-US" sz="1800" b="1" i="0" u="none" strike="noStrike" cap="none" normalizeH="0" baseline="0" dirty="0" smtClean="0">
                          <a:ln>
                            <a:noFill/>
                          </a:ln>
                          <a:solidFill>
                            <a:schemeClr val="tx1"/>
                          </a:solidFill>
                          <a:effectLst/>
                          <a:latin typeface="Arial" charset="0"/>
                          <a:ea typeface="ＭＳ Ｐゴシック" charset="0"/>
                          <a:cs typeface="Arial" charset="0"/>
                        </a:rPr>
                        <a:t>Jeroboam’s Reign</a:t>
                      </a: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1000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mtClean="0">
              <a:solidFill>
                <a:srgbClr val="000000"/>
              </a:solidFill>
              <a:latin typeface="Times New Roman" charset="0"/>
            </a:endParaRPr>
          </a:p>
        </p:txBody>
      </p:sp>
      <p:sp>
        <p:nvSpPr>
          <p:cNvPr id="510002" name="Text Box 123"/>
          <p:cNvSpPr txBox="1">
            <a:spLocks noChangeArrowheads="1"/>
          </p:cNvSpPr>
          <p:nvPr/>
        </p:nvSpPr>
        <p:spPr bwMode="auto">
          <a:xfrm>
            <a:off x="8458200" y="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b="1" smtClean="0">
                <a:solidFill>
                  <a:srgbClr val="000000"/>
                </a:solidFill>
                <a:latin typeface="Arial" charset="0"/>
                <a:ea typeface="ＭＳ Ｐゴシック" charset="0"/>
              </a:rPr>
              <a:t>592</a:t>
            </a:r>
            <a:endParaRPr lang="en-US" smtClean="0">
              <a:solidFill>
                <a:srgbClr val="000000"/>
              </a:solidFill>
              <a:latin typeface="Arial" charset="0"/>
              <a:ea typeface="ＭＳ Ｐゴシック" charset="0"/>
            </a:endParaRPr>
          </a:p>
        </p:txBody>
      </p:sp>
      <p:sp>
        <p:nvSpPr>
          <p:cNvPr id="7" name="Rectangle 6"/>
          <p:cNvSpPr>
            <a:spLocks noChangeArrowheads="1"/>
          </p:cNvSpPr>
          <p:nvPr/>
        </p:nvSpPr>
        <p:spPr bwMode="auto">
          <a:xfrm>
            <a:off x="6840538" y="1224359"/>
            <a:ext cx="2303462" cy="5661025"/>
          </a:xfrm>
          <a:prstGeom prst="rect">
            <a:avLst/>
          </a:prstGeom>
          <a:noFill/>
          <a:ln w="76200">
            <a:solidFill>
              <a:srgbClr val="66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mtClean="0">
              <a:solidFill>
                <a:srgbClr val="000000"/>
              </a:solidFill>
              <a:latin typeface="Times New Roman" charset="0"/>
            </a:endParaRPr>
          </a:p>
        </p:txBody>
      </p:sp>
    </p:spTree>
    <p:extLst>
      <p:ext uri="{BB962C8B-B14F-4D97-AF65-F5344CB8AC3E}">
        <p14:creationId xmlns:p14="http://schemas.microsoft.com/office/powerpoint/2010/main" val="42843561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latin typeface="Times New Roman" charset="0"/>
            </a:endParaRPr>
          </a:p>
        </p:txBody>
      </p:sp>
      <p:sp>
        <p:nvSpPr>
          <p:cNvPr id="26627" name="Text Box 3"/>
          <p:cNvSpPr txBox="1">
            <a:spLocks noChangeArrowheads="1"/>
          </p:cNvSpPr>
          <p:nvPr/>
        </p:nvSpPr>
        <p:spPr bwMode="auto">
          <a:xfrm>
            <a:off x="4419600" y="6392863"/>
            <a:ext cx="48768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solidFill>
                  <a:schemeClr val="bg1"/>
                </a:solidFill>
                <a:latin typeface="Times New Roman" charset="0"/>
              </a:rPr>
              <a:t>Walk Through The Bible </a:t>
            </a:r>
            <a:r>
              <a:rPr lang="en-US" b="1">
                <a:solidFill>
                  <a:schemeClr val="bg1"/>
                </a:solidFill>
                <a:latin typeface="Times New Roman" charset="0"/>
                <a:cs typeface="Times New Roman" charset="0"/>
              </a:rPr>
              <a:t>©</a:t>
            </a:r>
            <a:r>
              <a:rPr lang="en-US" b="1">
                <a:solidFill>
                  <a:schemeClr val="bg1"/>
                </a:solidFill>
                <a:latin typeface="Times New Roman" charset="0"/>
              </a:rPr>
              <a:t>1989</a:t>
            </a:r>
          </a:p>
        </p:txBody>
      </p:sp>
      <p:sp>
        <p:nvSpPr>
          <p:cNvPr id="26628" name="Text Box 4"/>
          <p:cNvSpPr txBox="1">
            <a:spLocks noChangeArrowheads="1"/>
          </p:cNvSpPr>
          <p:nvPr/>
        </p:nvSpPr>
        <p:spPr bwMode="auto">
          <a:xfrm>
            <a:off x="952500" y="76200"/>
            <a:ext cx="4762500" cy="7620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4400" b="1">
                <a:solidFill>
                  <a:schemeClr val="bg1"/>
                </a:solidFill>
              </a:rPr>
              <a:t>“</a:t>
            </a:r>
            <a:r>
              <a:rPr lang="en-US" sz="4400" b="1">
                <a:solidFill>
                  <a:schemeClr val="bg1"/>
                </a:solidFill>
              </a:rPr>
              <a:t>Kỵ nữ</a:t>
            </a:r>
            <a:r>
              <a:rPr lang="ja-JP" altLang="en-US" sz="4400" b="1">
                <a:solidFill>
                  <a:schemeClr val="bg1"/>
                </a:solidFill>
              </a:rPr>
              <a:t>”</a:t>
            </a:r>
            <a:r>
              <a:rPr lang="en-US" sz="4400" b="1">
                <a:solidFill>
                  <a:schemeClr val="bg1"/>
                </a:solidFill>
              </a:rPr>
              <a:t> </a:t>
            </a:r>
          </a:p>
        </p:txBody>
      </p:sp>
      <p:sp>
        <p:nvSpPr>
          <p:cNvPr id="26629" name="Text Box 5"/>
          <p:cNvSpPr txBox="1">
            <a:spLocks noChangeArrowheads="1"/>
          </p:cNvSpPr>
          <p:nvPr/>
        </p:nvSpPr>
        <p:spPr bwMode="auto">
          <a:xfrm>
            <a:off x="3810000" y="76200"/>
            <a:ext cx="5334000" cy="8239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4800" b="1" i="1" u="sng">
                <a:solidFill>
                  <a:schemeClr val="bg1"/>
                </a:solidFill>
                <a:latin typeface="Times New Roman" pitchFamily="18" charset="0"/>
                <a:ea typeface="ＭＳ Ｐゴシック" pitchFamily="34" charset="-128"/>
                <a:cs typeface="+mn-cs"/>
              </a:rPr>
              <a:t>Ô-sê</a:t>
            </a:r>
            <a:endParaRPr lang="en-US" sz="4800" b="1" i="1">
              <a:solidFill>
                <a:schemeClr val="bg1"/>
              </a:solidFill>
              <a:latin typeface="Times New Roman" pitchFamily="18" charset="0"/>
              <a:ea typeface="ＭＳ Ｐゴシック" pitchFamily="34" charset="-128"/>
              <a:cs typeface="+mn-cs"/>
            </a:endParaRPr>
          </a:p>
        </p:txBody>
      </p:sp>
      <p:pic>
        <p:nvPicPr>
          <p:cNvPr id="16390" name="Picture 6" descr="Hosea WTB"/>
          <p:cNvPicPr>
            <a:picLocks noChangeAspect="1" noChangeArrowheads="1"/>
          </p:cNvPicPr>
          <p:nvPr/>
        </p:nvPicPr>
        <p:blipFill>
          <a:blip r:embed="rId4">
            <a:extLst>
              <a:ext uri="{28A0092B-C50C-407E-A947-70E740481C1C}">
                <a14:useLocalDpi xmlns:a14="http://schemas.microsoft.com/office/drawing/2010/main" val="0"/>
              </a:ext>
            </a:extLst>
          </a:blip>
          <a:srcRect l="3734" t="3529" r="6535" b="7288"/>
          <a:stretch>
            <a:fillRect/>
          </a:stretch>
        </p:blipFill>
        <p:spPr bwMode="auto">
          <a:xfrm>
            <a:off x="1270000" y="1223963"/>
            <a:ext cx="6061075" cy="463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itle 6"/>
          <p:cNvSpPr>
            <a:spLocks noGrp="1"/>
          </p:cNvSpPr>
          <p:nvPr>
            <p:ph type="title" idx="4294967295"/>
          </p:nvPr>
        </p:nvSpPr>
        <p:spPr>
          <a:xfrm>
            <a:off x="685800" y="5715000"/>
            <a:ext cx="7772400" cy="838200"/>
          </a:xfrm>
        </p:spPr>
        <p:txBody>
          <a:bodyPr/>
          <a:lstStyle/>
          <a:p>
            <a:r>
              <a:rPr lang="en-US">
                <a:solidFill>
                  <a:srgbClr val="FFFFFF"/>
                </a:solidFill>
                <a:latin typeface="Times New Roman" charset="0"/>
                <a:ea typeface="ＭＳ Ｐゴシック" charset="0"/>
                <a:cs typeface="ＭＳ Ｐゴシック" charset="0"/>
              </a:rPr>
              <a:t>Hose - eh - ah</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26629"/>
                                        </p:tgtEl>
                                        <p:attrNameLst>
                                          <p:attrName>style.visibility</p:attrName>
                                        </p:attrNameLst>
                                      </p:cBhvr>
                                      <p:to>
                                        <p:strVal val="visible"/>
                                      </p:to>
                                    </p:set>
                                    <p:animEffect transition="in" filter="dissolve">
                                      <p:cBhvr>
                                        <p:cTn id="7" dur="500"/>
                                        <p:tgtEl>
                                          <p:spTgt spid="26629"/>
                                        </p:tgtEl>
                                      </p:cBhvr>
                                    </p:animEffect>
                                  </p:childTnLst>
                                </p:cTn>
                              </p:par>
                            </p:childTnLst>
                          </p:cTn>
                        </p:par>
                        <p:par>
                          <p:cTn id="8" fill="hold" nodeType="afterGroup">
                            <p:stCondLst>
                              <p:cond delay="3500"/>
                            </p:stCondLst>
                            <p:childTnLst>
                              <p:par>
                                <p:cTn id="9" presetID="9" presetClass="entr" presetSubtype="0" fill="hold" grpId="0" nodeType="afterEffect">
                                  <p:stCondLst>
                                    <p:cond delay="3000"/>
                                  </p:stCondLst>
                                  <p:childTnLst>
                                    <p:set>
                                      <p:cBhvr>
                                        <p:cTn id="10" dur="1" fill="hold">
                                          <p:stCondLst>
                                            <p:cond delay="0"/>
                                          </p:stCondLst>
                                        </p:cTn>
                                        <p:tgtEl>
                                          <p:spTgt spid="26628"/>
                                        </p:tgtEl>
                                        <p:attrNameLst>
                                          <p:attrName>style.visibility</p:attrName>
                                        </p:attrNameLst>
                                      </p:cBhvr>
                                      <p:to>
                                        <p:strVal val="visible"/>
                                      </p:to>
                                    </p:set>
                                    <p:animEffect transition="in" filter="dissolve">
                                      <p:cBhvr>
                                        <p:cTn id="11" dur="500"/>
                                        <p:tgtEl>
                                          <p:spTgt spid="2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autoUpdateAnimBg="0"/>
      <p:bldP spid="26629"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yalt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17081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2"/>
          <p:cNvSpPr>
            <a:spLocks noGrp="1" noChangeArrowheads="1"/>
          </p:cNvSpPr>
          <p:nvPr>
            <p:ph type="title"/>
          </p:nvPr>
        </p:nvSpPr>
        <p:spPr>
          <a:xfrm>
            <a:off x="671513" y="0"/>
            <a:ext cx="7862887" cy="914400"/>
          </a:xfrm>
          <a:solidFill>
            <a:srgbClr val="000000"/>
          </a:solidFill>
        </p:spPr>
        <p:txBody>
          <a:bodyPr/>
          <a:lstStyle/>
          <a:p>
            <a:r>
              <a:rPr lang="en-US" sz="3600">
                <a:solidFill>
                  <a:srgbClr val="EAEAEA"/>
                </a:solidFill>
                <a:latin typeface="Arial" charset="0"/>
                <a:ea typeface="ＭＳ Ｐゴシック" charset="0"/>
                <a:cs typeface="Arial" charset="0"/>
              </a:rPr>
              <a:t>Nghĩa của từ </a:t>
            </a:r>
            <a:r>
              <a:rPr lang="en-US" sz="3600" i="1">
                <a:solidFill>
                  <a:srgbClr val="EAEAEA"/>
                </a:solidFill>
                <a:latin typeface="Arial" charset="0"/>
                <a:ea typeface="ＭＳ Ｐゴシック" charset="0"/>
                <a:cs typeface="Arial" charset="0"/>
              </a:rPr>
              <a:t>Hesed </a:t>
            </a:r>
            <a:r>
              <a:rPr lang="en-US" sz="6000">
                <a:solidFill>
                  <a:srgbClr val="EAEAEA"/>
                </a:solidFill>
                <a:latin typeface="Bwhebb" charset="0"/>
                <a:ea typeface="ＭＳ Ｐゴシック" charset="0"/>
                <a:cs typeface="ＭＳ Ｐゴシック" charset="0"/>
              </a:rPr>
              <a:t>ds,x,</a:t>
            </a:r>
            <a:endParaRPr lang="en-US">
              <a:solidFill>
                <a:srgbClr val="EAEAEA"/>
              </a:solidFill>
              <a:latin typeface="Bwhebb" charset="0"/>
              <a:ea typeface="ＭＳ Ｐゴシック" charset="0"/>
              <a:cs typeface="ＭＳ Ｐゴシック" charset="0"/>
            </a:endParaRPr>
          </a:p>
        </p:txBody>
      </p:sp>
      <p:sp>
        <p:nvSpPr>
          <p:cNvPr id="17412" name="Text Box 4"/>
          <p:cNvSpPr txBox="1">
            <a:spLocks noChangeArrowheads="1"/>
          </p:cNvSpPr>
          <p:nvPr/>
        </p:nvSpPr>
        <p:spPr bwMode="auto">
          <a:xfrm>
            <a:off x="8502650" y="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latin typeface="Times New Roman" charset="0"/>
              </a:rPr>
              <a:t>567</a:t>
            </a:r>
          </a:p>
        </p:txBody>
      </p:sp>
      <p:sp>
        <p:nvSpPr>
          <p:cNvPr id="7" name="Rectangle 2"/>
          <p:cNvSpPr txBox="1">
            <a:spLocks noChangeArrowheads="1"/>
          </p:cNvSpPr>
          <p:nvPr/>
        </p:nvSpPr>
        <p:spPr bwMode="auto">
          <a:xfrm>
            <a:off x="747713" y="2133600"/>
            <a:ext cx="7772400" cy="838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600" dirty="0" err="1">
                <a:solidFill>
                  <a:srgbClr val="EAEAEA"/>
                </a:solidFill>
                <a:cs typeface="Arial" charset="0"/>
              </a:rPr>
              <a:t>Từ</a:t>
            </a:r>
            <a:r>
              <a:rPr lang="en-US" sz="3600" dirty="0">
                <a:solidFill>
                  <a:srgbClr val="EAEAEA"/>
                </a:solidFill>
                <a:cs typeface="Arial" charset="0"/>
              </a:rPr>
              <a:t> </a:t>
            </a:r>
            <a:r>
              <a:rPr lang="en-US" sz="3600" dirty="0" err="1">
                <a:solidFill>
                  <a:srgbClr val="EAEAEA"/>
                </a:solidFill>
                <a:cs typeface="Arial" charset="0"/>
              </a:rPr>
              <a:t>khóa</a:t>
            </a:r>
            <a:r>
              <a:rPr lang="en-US" sz="3600" dirty="0">
                <a:solidFill>
                  <a:srgbClr val="EAEAEA"/>
                </a:solidFill>
                <a:cs typeface="Arial" charset="0"/>
              </a:rPr>
              <a:t>: </a:t>
            </a:r>
            <a:r>
              <a:rPr lang="en-US" sz="3600" dirty="0" err="1">
                <a:solidFill>
                  <a:srgbClr val="EAEAEA"/>
                </a:solidFill>
                <a:cs typeface="Arial" charset="0"/>
              </a:rPr>
              <a:t>Trung</a:t>
            </a:r>
            <a:r>
              <a:rPr lang="en-US" sz="3600" dirty="0">
                <a:solidFill>
                  <a:srgbClr val="EAEAEA"/>
                </a:solidFill>
                <a:cs typeface="Arial" charset="0"/>
              </a:rPr>
              <a:t> </a:t>
            </a:r>
            <a:r>
              <a:rPr lang="en-US" sz="3600" dirty="0" err="1">
                <a:solidFill>
                  <a:srgbClr val="EAEAEA"/>
                </a:solidFill>
                <a:cs typeface="Arial" charset="0"/>
              </a:rPr>
              <a:t>thành</a:t>
            </a:r>
            <a:r>
              <a:rPr lang="en-US" sz="3600" dirty="0">
                <a:solidFill>
                  <a:srgbClr val="EAEAEA"/>
                </a:solidFill>
                <a:cs typeface="Arial" charset="0"/>
              </a:rPr>
              <a:t>/</a:t>
            </a:r>
            <a:r>
              <a:rPr lang="en-US" sz="3600" dirty="0" err="1">
                <a:solidFill>
                  <a:srgbClr val="EAEAEA"/>
                </a:solidFill>
                <a:cs typeface="Arial" charset="0"/>
              </a:rPr>
              <a:t>chung</a:t>
            </a:r>
            <a:r>
              <a:rPr lang="en-US" sz="3600" dirty="0">
                <a:solidFill>
                  <a:srgbClr val="EAEAEA"/>
                </a:solidFill>
                <a:cs typeface="Arial" charset="0"/>
              </a:rPr>
              <a:t> </a:t>
            </a:r>
            <a:r>
              <a:rPr lang="en-US" sz="3600" dirty="0" err="1">
                <a:solidFill>
                  <a:srgbClr val="EAEAEA"/>
                </a:solidFill>
                <a:cs typeface="Arial" charset="0"/>
              </a:rPr>
              <a:t>thủy</a:t>
            </a:r>
            <a:endParaRPr lang="en-US" sz="3600" dirty="0">
              <a:solidFill>
                <a:srgbClr val="EAEAEA"/>
              </a:solidFill>
              <a:cs typeface="Arial" charset="0"/>
            </a:endParaRPr>
          </a:p>
        </p:txBody>
      </p:sp>
      <p:sp>
        <p:nvSpPr>
          <p:cNvPr id="8" name="Rectangle 2"/>
          <p:cNvSpPr txBox="1">
            <a:spLocks noChangeArrowheads="1"/>
          </p:cNvSpPr>
          <p:nvPr/>
        </p:nvSpPr>
        <p:spPr bwMode="auto">
          <a:xfrm>
            <a:off x="762000" y="3124200"/>
            <a:ext cx="7772400" cy="36576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600" dirty="0" err="1">
                <a:solidFill>
                  <a:srgbClr val="EAEAEA"/>
                </a:solidFill>
                <a:latin typeface="Arial"/>
                <a:cs typeface="Arial"/>
              </a:rPr>
              <a:t>Câu</a:t>
            </a:r>
            <a:r>
              <a:rPr lang="en-US" sz="3600" dirty="0">
                <a:solidFill>
                  <a:srgbClr val="EAEAEA"/>
                </a:solidFill>
                <a:latin typeface="Arial"/>
                <a:cs typeface="Arial"/>
              </a:rPr>
              <a:t> </a:t>
            </a:r>
            <a:r>
              <a:rPr lang="en-US" sz="3600" dirty="0" err="1">
                <a:solidFill>
                  <a:srgbClr val="EAEAEA"/>
                </a:solidFill>
                <a:latin typeface="Arial"/>
                <a:cs typeface="Arial"/>
              </a:rPr>
              <a:t>căn</a:t>
            </a:r>
            <a:r>
              <a:rPr lang="en-US" sz="3600" dirty="0">
                <a:solidFill>
                  <a:srgbClr val="EAEAEA"/>
                </a:solidFill>
                <a:latin typeface="Arial"/>
                <a:cs typeface="Arial"/>
              </a:rPr>
              <a:t> </a:t>
            </a:r>
            <a:r>
              <a:rPr lang="en-US" sz="3600" dirty="0" err="1">
                <a:solidFill>
                  <a:srgbClr val="EAEAEA"/>
                </a:solidFill>
                <a:latin typeface="Arial"/>
                <a:cs typeface="Arial"/>
              </a:rPr>
              <a:t>bản</a:t>
            </a:r>
            <a:r>
              <a:rPr lang="en-US" sz="3600" dirty="0">
                <a:solidFill>
                  <a:srgbClr val="EAEAEA"/>
                </a:solidFill>
                <a:latin typeface="Arial"/>
                <a:cs typeface="Arial"/>
              </a:rPr>
              <a:t>:</a:t>
            </a:r>
            <a:endParaRPr lang="en-US" sz="1600" dirty="0">
              <a:solidFill>
                <a:srgbClr val="EAEAEA"/>
              </a:solidFill>
              <a:latin typeface="Arial"/>
              <a:cs typeface="Arial"/>
            </a:endParaRPr>
          </a:p>
          <a:p>
            <a:pPr algn="ctr"/>
            <a:endParaRPr lang="en-US" sz="1600" dirty="0">
              <a:solidFill>
                <a:srgbClr val="EAEAEA"/>
              </a:solidFill>
              <a:latin typeface="Arial"/>
              <a:cs typeface="Arial"/>
            </a:endParaRPr>
          </a:p>
          <a:p>
            <a:pPr algn="ctr"/>
            <a:r>
              <a:rPr lang="en-US" altLang="ja-JP" dirty="0" smtClean="0">
                <a:solidFill>
                  <a:srgbClr val="EAEAEA"/>
                </a:solidFill>
                <a:latin typeface="Arial"/>
                <a:cs typeface="Arial"/>
              </a:rPr>
              <a:t>“Ta </a:t>
            </a:r>
            <a:r>
              <a:rPr lang="en-US" altLang="ja-JP" dirty="0">
                <a:solidFill>
                  <a:srgbClr val="EAEAEA"/>
                </a:solidFill>
                <a:latin typeface="Arial"/>
                <a:cs typeface="Arial"/>
              </a:rPr>
              <a:t>sẽ </a:t>
            </a:r>
            <a:r>
              <a:rPr lang="en-US" altLang="ja-JP" dirty="0" err="1">
                <a:solidFill>
                  <a:srgbClr val="EAEAEA"/>
                </a:solidFill>
                <a:latin typeface="Arial"/>
                <a:cs typeface="Arial"/>
              </a:rPr>
              <a:t>trồng</a:t>
            </a:r>
            <a:r>
              <a:rPr lang="en-US" altLang="ja-JP" dirty="0">
                <a:solidFill>
                  <a:srgbClr val="EAEAEA"/>
                </a:solidFill>
                <a:latin typeface="Arial"/>
                <a:cs typeface="Arial"/>
              </a:rPr>
              <a:t> </a:t>
            </a:r>
            <a:r>
              <a:rPr lang="en-US" altLang="ja-JP" dirty="0" err="1">
                <a:solidFill>
                  <a:srgbClr val="EAEAEA"/>
                </a:solidFill>
                <a:latin typeface="Arial"/>
                <a:cs typeface="Arial"/>
              </a:rPr>
              <a:t>dân</a:t>
            </a:r>
            <a:r>
              <a:rPr lang="en-US" altLang="ja-JP" dirty="0">
                <a:solidFill>
                  <a:srgbClr val="EAEAEA"/>
                </a:solidFill>
                <a:latin typeface="Arial"/>
                <a:cs typeface="Arial"/>
              </a:rPr>
              <a:t> ta </a:t>
            </a:r>
            <a:r>
              <a:rPr lang="en-US" altLang="ja-JP" dirty="0" err="1">
                <a:solidFill>
                  <a:srgbClr val="EAEAEA"/>
                </a:solidFill>
                <a:latin typeface="Arial"/>
                <a:cs typeface="Arial"/>
              </a:rPr>
              <a:t>trong</a:t>
            </a:r>
            <a:r>
              <a:rPr lang="en-US" altLang="ja-JP" dirty="0">
                <a:solidFill>
                  <a:srgbClr val="EAEAEA"/>
                </a:solidFill>
                <a:latin typeface="Arial"/>
                <a:cs typeface="Arial"/>
              </a:rPr>
              <a:t> </a:t>
            </a:r>
            <a:r>
              <a:rPr lang="en-US" altLang="ja-JP" dirty="0" err="1" smtClean="0">
                <a:solidFill>
                  <a:srgbClr val="EAEAEA"/>
                </a:solidFill>
                <a:latin typeface="Arial"/>
                <a:cs typeface="Arial"/>
              </a:rPr>
              <a:t>xư</a:t>
            </a:r>
            <a:r>
              <a:rPr lang="en-US" altLang="ja-JP" dirty="0" smtClean="0">
                <a:solidFill>
                  <a:srgbClr val="EAEAEA"/>
                </a:solidFill>
                <a:latin typeface="Arial"/>
                <a:cs typeface="Arial"/>
              </a:rPr>
              <a:t>́, </a:t>
            </a:r>
            <a:endParaRPr lang="en-US" altLang="ja-JP" dirty="0">
              <a:solidFill>
                <a:srgbClr val="EAEAEA"/>
              </a:solidFill>
              <a:latin typeface="Arial"/>
              <a:cs typeface="Arial"/>
            </a:endParaRPr>
          </a:p>
          <a:p>
            <a:pPr algn="ctr"/>
            <a:r>
              <a:rPr lang="en-US" altLang="ja-JP" dirty="0">
                <a:solidFill>
                  <a:srgbClr val="EAEAEA"/>
                </a:solidFill>
                <a:latin typeface="Arial"/>
                <a:cs typeface="Arial"/>
              </a:rPr>
              <a:t>ta sẽ tỏ </a:t>
            </a:r>
            <a:r>
              <a:rPr lang="en-US" altLang="ja-JP" dirty="0" err="1">
                <a:solidFill>
                  <a:srgbClr val="EAEAEA"/>
                </a:solidFill>
                <a:latin typeface="Arial"/>
                <a:cs typeface="Arial"/>
              </a:rPr>
              <a:t>lòng</a:t>
            </a:r>
            <a:r>
              <a:rPr lang="en-US" altLang="ja-JP" dirty="0">
                <a:solidFill>
                  <a:srgbClr val="EAEAEA"/>
                </a:solidFill>
                <a:latin typeface="Arial"/>
                <a:cs typeface="Arial"/>
              </a:rPr>
              <a:t> </a:t>
            </a:r>
            <a:r>
              <a:rPr lang="en-US" altLang="ja-JP" dirty="0" err="1">
                <a:solidFill>
                  <a:srgbClr val="EAEAEA"/>
                </a:solidFill>
                <a:latin typeface="Arial"/>
                <a:cs typeface="Arial"/>
              </a:rPr>
              <a:t>nhân</a:t>
            </a:r>
            <a:r>
              <a:rPr lang="en-US" altLang="ja-JP" dirty="0">
                <a:solidFill>
                  <a:srgbClr val="EAEAEA"/>
                </a:solidFill>
                <a:latin typeface="Arial"/>
                <a:cs typeface="Arial"/>
              </a:rPr>
              <a:t> </a:t>
            </a:r>
            <a:r>
              <a:rPr lang="en-US" altLang="ja-JP" dirty="0" err="1">
                <a:solidFill>
                  <a:srgbClr val="EAEAEA"/>
                </a:solidFill>
                <a:latin typeface="Arial"/>
                <a:cs typeface="Arial"/>
              </a:rPr>
              <a:t>tư</a:t>
            </a:r>
            <a:r>
              <a:rPr lang="en-US" altLang="ja-JP" dirty="0">
                <a:solidFill>
                  <a:srgbClr val="EAEAEA"/>
                </a:solidFill>
                <a:latin typeface="Arial"/>
                <a:cs typeface="Arial"/>
              </a:rPr>
              <a:t>̀ </a:t>
            </a:r>
            <a:r>
              <a:rPr lang="en-US" altLang="ja-JP" dirty="0" err="1">
                <a:solidFill>
                  <a:srgbClr val="EAEAEA"/>
                </a:solidFill>
                <a:latin typeface="Arial"/>
                <a:cs typeface="Arial"/>
              </a:rPr>
              <a:t>cho</a:t>
            </a:r>
            <a:r>
              <a:rPr lang="en-US" altLang="ja-JP" dirty="0">
                <a:solidFill>
                  <a:srgbClr val="EAEAEA"/>
                </a:solidFill>
                <a:latin typeface="Arial"/>
                <a:cs typeface="Arial"/>
              </a:rPr>
              <a:t> </a:t>
            </a:r>
            <a:r>
              <a:rPr lang="en-US" altLang="ja-JP" dirty="0" err="1">
                <a:solidFill>
                  <a:srgbClr val="EAEAEA"/>
                </a:solidFill>
                <a:latin typeface="Arial"/>
                <a:cs typeface="Arial"/>
              </a:rPr>
              <a:t>ke</a:t>
            </a:r>
            <a:r>
              <a:rPr lang="en-US" altLang="ja-JP" dirty="0">
                <a:solidFill>
                  <a:srgbClr val="EAEAEA"/>
                </a:solidFill>
                <a:latin typeface="Arial"/>
                <a:cs typeface="Arial"/>
              </a:rPr>
              <a:t>̉ </a:t>
            </a:r>
            <a:r>
              <a:rPr lang="en-US" altLang="ja-JP" dirty="0" err="1">
                <a:solidFill>
                  <a:srgbClr val="EAEAEA"/>
                </a:solidFill>
                <a:latin typeface="Arial"/>
                <a:cs typeface="Arial"/>
              </a:rPr>
              <a:t>trước</a:t>
            </a:r>
            <a:r>
              <a:rPr lang="en-US" altLang="ja-JP" dirty="0">
                <a:solidFill>
                  <a:srgbClr val="EAEAEA"/>
                </a:solidFill>
                <a:latin typeface="Arial"/>
                <a:cs typeface="Arial"/>
              </a:rPr>
              <a:t> </a:t>
            </a:r>
            <a:r>
              <a:rPr lang="en-US" altLang="ja-JP" dirty="0" err="1">
                <a:solidFill>
                  <a:srgbClr val="EAEAEA"/>
                </a:solidFill>
                <a:latin typeface="Arial"/>
                <a:cs typeface="Arial"/>
              </a:rPr>
              <a:t>đây</a:t>
            </a:r>
            <a:r>
              <a:rPr lang="en-US" altLang="ja-JP" dirty="0">
                <a:solidFill>
                  <a:srgbClr val="EAEAEA"/>
                </a:solidFill>
                <a:latin typeface="Arial"/>
                <a:cs typeface="Arial"/>
              </a:rPr>
              <a:t> ta </a:t>
            </a:r>
            <a:r>
              <a:rPr lang="en-US" altLang="ja-JP" dirty="0" err="1">
                <a:solidFill>
                  <a:srgbClr val="EAEAEA"/>
                </a:solidFill>
                <a:latin typeface="Arial"/>
                <a:cs typeface="Arial"/>
              </a:rPr>
              <a:t>gọi</a:t>
            </a:r>
            <a:r>
              <a:rPr lang="en-US" altLang="ja-JP" dirty="0">
                <a:solidFill>
                  <a:srgbClr val="EAEAEA"/>
                </a:solidFill>
                <a:latin typeface="Arial"/>
                <a:cs typeface="Arial"/>
              </a:rPr>
              <a:t> là </a:t>
            </a:r>
          </a:p>
          <a:p>
            <a:pPr algn="ctr"/>
            <a:r>
              <a:rPr lang="en-US" altLang="ja-JP" dirty="0">
                <a:solidFill>
                  <a:srgbClr val="EAEAEA"/>
                </a:solidFill>
                <a:latin typeface="Arial"/>
                <a:cs typeface="Arial"/>
              </a:rPr>
              <a:t>‘</a:t>
            </a:r>
            <a:r>
              <a:rPr lang="en-US" altLang="ja-JP" dirty="0" err="1">
                <a:solidFill>
                  <a:srgbClr val="EAEAEA"/>
                </a:solidFill>
                <a:latin typeface="Arial"/>
                <a:cs typeface="Arial"/>
              </a:rPr>
              <a:t>không</a:t>
            </a:r>
            <a:r>
              <a:rPr lang="en-US" altLang="ja-JP" dirty="0">
                <a:solidFill>
                  <a:srgbClr val="EAEAEA"/>
                </a:solidFill>
                <a:latin typeface="Arial"/>
                <a:cs typeface="Arial"/>
              </a:rPr>
              <a:t> </a:t>
            </a:r>
            <a:r>
              <a:rPr lang="en-US" altLang="ja-JP" dirty="0" err="1">
                <a:solidFill>
                  <a:srgbClr val="EAEAEA"/>
                </a:solidFill>
                <a:latin typeface="Arial"/>
                <a:cs typeface="Arial"/>
              </a:rPr>
              <a:t>thương</a:t>
            </a:r>
            <a:r>
              <a:rPr lang="en-US" altLang="ja-JP" dirty="0">
                <a:solidFill>
                  <a:srgbClr val="EAEAEA"/>
                </a:solidFill>
                <a:latin typeface="Arial"/>
                <a:cs typeface="Arial"/>
              </a:rPr>
              <a:t> </a:t>
            </a:r>
            <a:r>
              <a:rPr lang="en-US" altLang="ja-JP" dirty="0" err="1">
                <a:solidFill>
                  <a:srgbClr val="EAEAEA"/>
                </a:solidFill>
                <a:latin typeface="Arial"/>
                <a:cs typeface="Arial"/>
              </a:rPr>
              <a:t>được</a:t>
            </a:r>
            <a:r>
              <a:rPr lang="en-US" altLang="ja-JP" dirty="0">
                <a:solidFill>
                  <a:srgbClr val="EAEAEA"/>
                </a:solidFill>
                <a:latin typeface="Arial"/>
                <a:cs typeface="Arial"/>
              </a:rPr>
              <a:t>,’</a:t>
            </a:r>
            <a:br>
              <a:rPr lang="en-US" altLang="ja-JP" dirty="0">
                <a:solidFill>
                  <a:srgbClr val="EAEAEA"/>
                </a:solidFill>
                <a:latin typeface="Arial"/>
                <a:cs typeface="Arial"/>
              </a:rPr>
            </a:br>
            <a:r>
              <a:rPr lang="en-US" altLang="ja-JP" dirty="0">
                <a:solidFill>
                  <a:srgbClr val="EAEAEA"/>
                </a:solidFill>
                <a:latin typeface="Arial"/>
                <a:cs typeface="Arial"/>
              </a:rPr>
              <a:t>Ta sẽ </a:t>
            </a:r>
            <a:r>
              <a:rPr lang="en-US" altLang="ja-JP" dirty="0" err="1">
                <a:solidFill>
                  <a:srgbClr val="EAEAEA"/>
                </a:solidFill>
                <a:latin typeface="Arial"/>
                <a:cs typeface="Arial"/>
              </a:rPr>
              <a:t>bảo</a:t>
            </a:r>
            <a:r>
              <a:rPr lang="en-US" altLang="ja-JP" dirty="0">
                <a:solidFill>
                  <a:srgbClr val="EAEAEA"/>
                </a:solidFill>
                <a:latin typeface="Arial"/>
                <a:cs typeface="Arial"/>
              </a:rPr>
              <a:t>, ‘</a:t>
            </a:r>
            <a:r>
              <a:rPr lang="en-US" altLang="ja-JP" dirty="0" err="1">
                <a:solidFill>
                  <a:srgbClr val="EAEAEA"/>
                </a:solidFill>
                <a:latin typeface="Arial"/>
                <a:cs typeface="Arial"/>
              </a:rPr>
              <a:t>Các</a:t>
            </a:r>
            <a:r>
              <a:rPr lang="en-US" altLang="ja-JP" dirty="0">
                <a:solidFill>
                  <a:srgbClr val="EAEAEA"/>
                </a:solidFill>
                <a:latin typeface="Arial"/>
                <a:cs typeface="Arial"/>
              </a:rPr>
              <a:t> </a:t>
            </a:r>
            <a:r>
              <a:rPr lang="en-US" altLang="ja-JP" dirty="0" err="1">
                <a:solidFill>
                  <a:srgbClr val="EAEAEA"/>
                </a:solidFill>
                <a:latin typeface="Arial"/>
                <a:cs typeface="Arial"/>
              </a:rPr>
              <a:t>ngươi</a:t>
            </a:r>
            <a:r>
              <a:rPr lang="en-US" altLang="ja-JP" dirty="0">
                <a:solidFill>
                  <a:srgbClr val="EAEAEA"/>
                </a:solidFill>
                <a:latin typeface="Arial"/>
                <a:cs typeface="Arial"/>
              </a:rPr>
              <a:t> là </a:t>
            </a:r>
            <a:r>
              <a:rPr lang="en-US" altLang="ja-JP" dirty="0" err="1">
                <a:solidFill>
                  <a:srgbClr val="EAEAEA"/>
                </a:solidFill>
                <a:latin typeface="Arial"/>
                <a:cs typeface="Arial"/>
              </a:rPr>
              <a:t>dân</a:t>
            </a:r>
            <a:r>
              <a:rPr lang="en-US" altLang="ja-JP" dirty="0">
                <a:solidFill>
                  <a:srgbClr val="EAEAEA"/>
                </a:solidFill>
                <a:latin typeface="Arial"/>
                <a:cs typeface="Arial"/>
              </a:rPr>
              <a:t> ta’ </a:t>
            </a:r>
          </a:p>
          <a:p>
            <a:pPr algn="ctr"/>
            <a:r>
              <a:rPr lang="en-US" altLang="ja-JP" dirty="0" err="1">
                <a:solidFill>
                  <a:srgbClr val="EAEAEA"/>
                </a:solidFill>
                <a:latin typeface="Arial"/>
                <a:cs typeface="Arial"/>
              </a:rPr>
              <a:t>cho</a:t>
            </a:r>
            <a:r>
              <a:rPr lang="en-US" altLang="ja-JP" dirty="0">
                <a:solidFill>
                  <a:srgbClr val="EAEAEA"/>
                </a:solidFill>
                <a:latin typeface="Arial"/>
                <a:cs typeface="Arial"/>
              </a:rPr>
              <a:t> </a:t>
            </a:r>
            <a:r>
              <a:rPr lang="en-US" altLang="ja-JP" dirty="0" err="1">
                <a:solidFill>
                  <a:srgbClr val="EAEAEA"/>
                </a:solidFill>
                <a:latin typeface="Arial"/>
                <a:cs typeface="Arial"/>
              </a:rPr>
              <a:t>những</a:t>
            </a:r>
            <a:r>
              <a:rPr lang="en-US" altLang="ja-JP" dirty="0">
                <a:solidFill>
                  <a:srgbClr val="EAEAEA"/>
                </a:solidFill>
                <a:latin typeface="Arial"/>
                <a:cs typeface="Arial"/>
              </a:rPr>
              <a:t> </a:t>
            </a:r>
            <a:r>
              <a:rPr lang="en-US" altLang="ja-JP" dirty="0" err="1">
                <a:solidFill>
                  <a:srgbClr val="EAEAEA"/>
                </a:solidFill>
                <a:latin typeface="Arial"/>
                <a:cs typeface="Arial"/>
              </a:rPr>
              <a:t>ke</a:t>
            </a:r>
            <a:r>
              <a:rPr lang="en-US" altLang="ja-JP" dirty="0">
                <a:solidFill>
                  <a:srgbClr val="EAEAEA"/>
                </a:solidFill>
                <a:latin typeface="Arial"/>
                <a:cs typeface="Arial"/>
              </a:rPr>
              <a:t>̉ ta </a:t>
            </a:r>
            <a:r>
              <a:rPr lang="en-US" altLang="ja-JP" dirty="0" err="1">
                <a:solidFill>
                  <a:srgbClr val="EAEAEA"/>
                </a:solidFill>
                <a:latin typeface="Arial"/>
                <a:cs typeface="Arial"/>
              </a:rPr>
              <a:t>đa</a:t>
            </a:r>
            <a:r>
              <a:rPr lang="en-US" altLang="ja-JP" dirty="0">
                <a:solidFill>
                  <a:srgbClr val="EAEAEA"/>
                </a:solidFill>
                <a:latin typeface="Arial"/>
                <a:cs typeface="Arial"/>
              </a:rPr>
              <a:t>̃ </a:t>
            </a:r>
            <a:r>
              <a:rPr lang="en-US" altLang="ja-JP" dirty="0" err="1">
                <a:solidFill>
                  <a:srgbClr val="EAEAEA"/>
                </a:solidFill>
                <a:latin typeface="Arial"/>
                <a:cs typeface="Arial"/>
              </a:rPr>
              <a:t>gọi</a:t>
            </a:r>
            <a:r>
              <a:rPr lang="en-US" altLang="ja-JP" dirty="0">
                <a:solidFill>
                  <a:srgbClr val="EAEAEA"/>
                </a:solidFill>
                <a:latin typeface="Arial"/>
                <a:cs typeface="Arial"/>
              </a:rPr>
              <a:t> là ‘</a:t>
            </a:r>
            <a:r>
              <a:rPr lang="en-US" altLang="ja-JP" dirty="0" err="1">
                <a:solidFill>
                  <a:srgbClr val="EAEAEA"/>
                </a:solidFill>
                <a:latin typeface="Arial"/>
                <a:cs typeface="Arial"/>
              </a:rPr>
              <a:t>không</a:t>
            </a:r>
            <a:r>
              <a:rPr lang="en-US" altLang="ja-JP" dirty="0">
                <a:solidFill>
                  <a:srgbClr val="EAEAEA"/>
                </a:solidFill>
                <a:latin typeface="Arial"/>
                <a:cs typeface="Arial"/>
              </a:rPr>
              <a:t> </a:t>
            </a:r>
            <a:r>
              <a:rPr lang="en-US" altLang="ja-JP" dirty="0" err="1">
                <a:solidFill>
                  <a:srgbClr val="EAEAEA"/>
                </a:solidFill>
                <a:latin typeface="Arial"/>
                <a:cs typeface="Arial"/>
              </a:rPr>
              <a:t>phải</a:t>
            </a:r>
            <a:r>
              <a:rPr lang="en-US" altLang="ja-JP" dirty="0">
                <a:solidFill>
                  <a:srgbClr val="EAEAEA"/>
                </a:solidFill>
                <a:latin typeface="Arial"/>
                <a:cs typeface="Arial"/>
              </a:rPr>
              <a:t> </a:t>
            </a:r>
            <a:r>
              <a:rPr lang="en-US" altLang="ja-JP" dirty="0" err="1">
                <a:solidFill>
                  <a:srgbClr val="EAEAEA"/>
                </a:solidFill>
                <a:latin typeface="Arial"/>
                <a:cs typeface="Arial"/>
              </a:rPr>
              <a:t>dân</a:t>
            </a:r>
            <a:r>
              <a:rPr lang="en-US" altLang="ja-JP" dirty="0">
                <a:solidFill>
                  <a:srgbClr val="EAEAEA"/>
                </a:solidFill>
                <a:latin typeface="Arial"/>
                <a:cs typeface="Arial"/>
              </a:rPr>
              <a:t> ta.’ </a:t>
            </a:r>
          </a:p>
          <a:p>
            <a:pPr algn="ctr"/>
            <a:r>
              <a:rPr lang="en-US" altLang="ja-JP" dirty="0" err="1">
                <a:solidFill>
                  <a:srgbClr val="EAEAEA"/>
                </a:solidFill>
                <a:latin typeface="Arial"/>
                <a:cs typeface="Arial"/>
              </a:rPr>
              <a:t>Va</a:t>
            </a:r>
            <a:r>
              <a:rPr lang="en-US" altLang="ja-JP" dirty="0">
                <a:solidFill>
                  <a:srgbClr val="EAEAEA"/>
                </a:solidFill>
                <a:latin typeface="Arial"/>
                <a:cs typeface="Arial"/>
              </a:rPr>
              <a:t>̀ họ sẽ </a:t>
            </a:r>
            <a:r>
              <a:rPr lang="en-US" altLang="ja-JP" dirty="0" err="1">
                <a:solidFill>
                  <a:srgbClr val="EAEAEA"/>
                </a:solidFill>
                <a:latin typeface="Arial"/>
                <a:cs typeface="Arial"/>
              </a:rPr>
              <a:t>gọi</a:t>
            </a:r>
            <a:r>
              <a:rPr lang="en-US" altLang="ja-JP" dirty="0">
                <a:solidFill>
                  <a:srgbClr val="EAEAEA"/>
                </a:solidFill>
                <a:latin typeface="Arial"/>
                <a:cs typeface="Arial"/>
              </a:rPr>
              <a:t> ta, ‘</a:t>
            </a:r>
            <a:r>
              <a:rPr lang="en-US" altLang="ja-JP" dirty="0" err="1" smtClean="0">
                <a:solidFill>
                  <a:srgbClr val="EAEAEA"/>
                </a:solidFill>
                <a:latin typeface="Arial"/>
                <a:cs typeface="Arial"/>
              </a:rPr>
              <a:t>Ngài</a:t>
            </a:r>
            <a:r>
              <a:rPr lang="en-US" altLang="ja-JP" dirty="0" smtClean="0">
                <a:solidFill>
                  <a:srgbClr val="EAEAEA"/>
                </a:solidFill>
                <a:latin typeface="Arial"/>
                <a:cs typeface="Arial"/>
              </a:rPr>
              <a:t> </a:t>
            </a:r>
            <a:r>
              <a:rPr lang="en-US" altLang="ja-JP" dirty="0">
                <a:solidFill>
                  <a:srgbClr val="EAEAEA"/>
                </a:solidFill>
                <a:latin typeface="Arial"/>
                <a:cs typeface="Arial"/>
              </a:rPr>
              <a:t>là </a:t>
            </a:r>
            <a:r>
              <a:rPr lang="en-US" altLang="ja-JP" dirty="0" err="1">
                <a:solidFill>
                  <a:srgbClr val="EAEAEA"/>
                </a:solidFill>
                <a:latin typeface="Arial"/>
                <a:cs typeface="Arial"/>
              </a:rPr>
              <a:t>Thượng-Đê</a:t>
            </a:r>
            <a:r>
              <a:rPr lang="en-US" altLang="ja-JP" dirty="0">
                <a:solidFill>
                  <a:srgbClr val="EAEAEA"/>
                </a:solidFill>
                <a:latin typeface="Arial"/>
                <a:cs typeface="Arial"/>
              </a:rPr>
              <a:t>́ </a:t>
            </a:r>
            <a:r>
              <a:rPr lang="en-US" altLang="ja-JP" dirty="0" err="1">
                <a:solidFill>
                  <a:srgbClr val="EAEAEA"/>
                </a:solidFill>
                <a:latin typeface="Arial"/>
                <a:cs typeface="Arial"/>
              </a:rPr>
              <a:t>chúng</a:t>
            </a:r>
            <a:r>
              <a:rPr lang="en-US" altLang="ja-JP" dirty="0">
                <a:solidFill>
                  <a:srgbClr val="EAEAEA"/>
                </a:solidFill>
                <a:latin typeface="Arial"/>
                <a:cs typeface="Arial"/>
              </a:rPr>
              <a:t> </a:t>
            </a:r>
            <a:r>
              <a:rPr lang="en-US" altLang="ja-JP" dirty="0" err="1">
                <a:solidFill>
                  <a:srgbClr val="EAEAEA"/>
                </a:solidFill>
                <a:latin typeface="Arial"/>
                <a:cs typeface="Arial"/>
              </a:rPr>
              <a:t>tôi</a:t>
            </a:r>
            <a:r>
              <a:rPr lang="en-US" altLang="ja-JP" dirty="0">
                <a:solidFill>
                  <a:srgbClr val="EAEAEA"/>
                </a:solidFill>
                <a:latin typeface="Arial"/>
                <a:cs typeface="Arial"/>
              </a:rPr>
              <a:t>.’ ” </a:t>
            </a:r>
            <a:r>
              <a:rPr lang="en-US" altLang="ja-JP" dirty="0" smtClean="0">
                <a:solidFill>
                  <a:srgbClr val="EAEAEA"/>
                </a:solidFill>
                <a:latin typeface="Arial"/>
                <a:cs typeface="Arial"/>
              </a:rPr>
              <a:t/>
            </a:r>
            <a:br>
              <a:rPr lang="en-US" altLang="ja-JP" dirty="0" smtClean="0">
                <a:solidFill>
                  <a:srgbClr val="EAEAEA"/>
                </a:solidFill>
                <a:latin typeface="Arial"/>
                <a:cs typeface="Arial"/>
              </a:rPr>
            </a:br>
            <a:r>
              <a:rPr lang="en-US" dirty="0" smtClean="0">
                <a:solidFill>
                  <a:schemeClr val="bg1"/>
                </a:solidFill>
                <a:latin typeface="Arial"/>
                <a:cs typeface="Arial"/>
              </a:rPr>
              <a:t>(</a:t>
            </a:r>
            <a:r>
              <a:rPr lang="en-US" dirty="0">
                <a:solidFill>
                  <a:schemeClr val="bg1"/>
                </a:solidFill>
                <a:latin typeface="Arial"/>
                <a:cs typeface="Arial"/>
              </a:rPr>
              <a:t>2:</a:t>
            </a:r>
            <a:r>
              <a:rPr lang="en-US" dirty="0" smtClean="0">
                <a:solidFill>
                  <a:schemeClr val="bg1"/>
                </a:solidFill>
                <a:latin typeface="Arial"/>
                <a:cs typeface="Arial"/>
              </a:rPr>
              <a:t>23)</a:t>
            </a:r>
            <a:endParaRPr lang="en-US" dirty="0">
              <a:solidFill>
                <a:schemeClr val="bg1"/>
              </a:solidFill>
              <a:latin typeface="Arial"/>
              <a:cs typeface="Arial"/>
            </a:endParaRPr>
          </a:p>
        </p:txBody>
      </p:sp>
      <p:sp>
        <p:nvSpPr>
          <p:cNvPr id="10" name="Rectangle 3"/>
          <p:cNvSpPr txBox="1">
            <a:spLocks noChangeArrowheads="1"/>
          </p:cNvSpPr>
          <p:nvPr/>
        </p:nvSpPr>
        <p:spPr bwMode="auto">
          <a:xfrm>
            <a:off x="838200" y="914400"/>
            <a:ext cx="8305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Tx/>
              <a:buChar char="•"/>
            </a:pPr>
            <a:r>
              <a:rPr lang="en-US" sz="2800" dirty="0">
                <a:cs typeface="Arial" charset="0"/>
              </a:rPr>
              <a:t>KJV: </a:t>
            </a:r>
            <a:r>
              <a:rPr lang="ja-JP" altLang="en-US" sz="2800" dirty="0">
                <a:cs typeface="Arial" charset="0"/>
              </a:rPr>
              <a:t>“</a:t>
            </a:r>
            <a:r>
              <a:rPr lang="en-US" sz="2800" dirty="0" err="1">
                <a:cs typeface="Arial" charset="0"/>
              </a:rPr>
              <a:t>Lòng</a:t>
            </a:r>
            <a:r>
              <a:rPr lang="en-US" sz="2800" dirty="0">
                <a:cs typeface="Arial" charset="0"/>
              </a:rPr>
              <a:t> </a:t>
            </a:r>
            <a:r>
              <a:rPr lang="en-US" sz="2800" dirty="0" err="1">
                <a:cs typeface="Arial" charset="0"/>
              </a:rPr>
              <a:t>trìu</a:t>
            </a:r>
            <a:r>
              <a:rPr lang="en-US" sz="2800" dirty="0">
                <a:cs typeface="Arial" charset="0"/>
              </a:rPr>
              <a:t> </a:t>
            </a:r>
            <a:r>
              <a:rPr lang="en-US" sz="2800" dirty="0" err="1">
                <a:cs typeface="Arial" charset="0"/>
              </a:rPr>
              <a:t>mến</a:t>
            </a:r>
            <a:r>
              <a:rPr lang="en-US" sz="2800" dirty="0">
                <a:cs typeface="Arial" charset="0"/>
              </a:rPr>
              <a:t>,</a:t>
            </a:r>
            <a:r>
              <a:rPr lang="ja-JP" altLang="en-US" sz="2800" dirty="0">
                <a:cs typeface="Arial" charset="0"/>
              </a:rPr>
              <a:t>”</a:t>
            </a:r>
            <a:r>
              <a:rPr lang="en-US" sz="2800" dirty="0">
                <a:cs typeface="Arial" charset="0"/>
              </a:rPr>
              <a:t> </a:t>
            </a:r>
            <a:r>
              <a:rPr lang="ja-JP" altLang="en-US" sz="2800" dirty="0">
                <a:cs typeface="Arial" charset="0"/>
              </a:rPr>
              <a:t>“</a:t>
            </a:r>
            <a:r>
              <a:rPr lang="en-US" sz="2800" dirty="0" err="1">
                <a:cs typeface="Arial" charset="0"/>
              </a:rPr>
              <a:t>thương</a:t>
            </a:r>
            <a:r>
              <a:rPr lang="en-US" sz="2800" dirty="0">
                <a:cs typeface="Arial" charset="0"/>
              </a:rPr>
              <a:t> </a:t>
            </a:r>
            <a:r>
              <a:rPr lang="en-US" sz="2800" dirty="0" err="1">
                <a:cs typeface="Arial" charset="0"/>
              </a:rPr>
              <a:t>xót</a:t>
            </a:r>
            <a:r>
              <a:rPr lang="en-US" sz="2800" dirty="0">
                <a:cs typeface="Arial" charset="0"/>
              </a:rPr>
              <a:t>,</a:t>
            </a:r>
            <a:r>
              <a:rPr lang="ja-JP" altLang="en-US" sz="2800" dirty="0">
                <a:cs typeface="Arial" charset="0"/>
              </a:rPr>
              <a:t>”</a:t>
            </a:r>
            <a:r>
              <a:rPr lang="en-US" sz="2800" dirty="0">
                <a:cs typeface="Arial" charset="0"/>
              </a:rPr>
              <a:t> </a:t>
            </a:r>
            <a:r>
              <a:rPr lang="ja-JP" altLang="en-US" sz="2800" dirty="0">
                <a:cs typeface="Arial" charset="0"/>
              </a:rPr>
              <a:t>“</a:t>
            </a:r>
            <a:r>
              <a:rPr lang="en-US" sz="2800" dirty="0" err="1">
                <a:cs typeface="Arial" charset="0"/>
              </a:rPr>
              <a:t>nhân</a:t>
            </a:r>
            <a:r>
              <a:rPr lang="en-US" sz="2800" dirty="0">
                <a:cs typeface="Arial" charset="0"/>
              </a:rPr>
              <a:t> </a:t>
            </a:r>
            <a:r>
              <a:rPr lang="en-US" sz="2800" dirty="0" err="1">
                <a:cs typeface="Arial" charset="0"/>
              </a:rPr>
              <a:t>từ</a:t>
            </a:r>
            <a:r>
              <a:rPr lang="ja-JP" altLang="en-US" sz="2800" dirty="0">
                <a:cs typeface="Arial" charset="0"/>
              </a:rPr>
              <a:t>”</a:t>
            </a:r>
            <a:endParaRPr lang="en-US" sz="2800" dirty="0">
              <a:cs typeface="Arial" charset="0"/>
            </a:endParaRPr>
          </a:p>
          <a:p>
            <a:pPr>
              <a:spcBef>
                <a:spcPct val="20000"/>
              </a:spcBef>
              <a:buFontTx/>
              <a:buChar char="•"/>
            </a:pPr>
            <a:r>
              <a:rPr lang="en-US" sz="2800" dirty="0">
                <a:cs typeface="Arial" charset="0"/>
              </a:rPr>
              <a:t>Nelson </a:t>
            </a:r>
            <a:r>
              <a:rPr lang="en-US" sz="2800" dirty="0" err="1">
                <a:cs typeface="Arial" charset="0"/>
              </a:rPr>
              <a:t>Glueck</a:t>
            </a:r>
            <a:r>
              <a:rPr lang="en-US" sz="2800" dirty="0">
                <a:cs typeface="Arial" charset="0"/>
              </a:rPr>
              <a:t> (1927): </a:t>
            </a:r>
            <a:r>
              <a:rPr lang="ja-JP" altLang="en-US" sz="2800" dirty="0">
                <a:cs typeface="Arial" charset="0"/>
              </a:rPr>
              <a:t>“</a:t>
            </a:r>
            <a:r>
              <a:rPr lang="en-US" sz="2800" dirty="0" err="1">
                <a:cs typeface="Arial" charset="0"/>
              </a:rPr>
              <a:t>trung</a:t>
            </a:r>
            <a:r>
              <a:rPr lang="en-US" sz="2800" dirty="0">
                <a:cs typeface="Arial" charset="0"/>
              </a:rPr>
              <a:t> </a:t>
            </a:r>
            <a:r>
              <a:rPr lang="en-US" sz="2800" dirty="0" err="1">
                <a:cs typeface="Arial" charset="0"/>
              </a:rPr>
              <a:t>thành</a:t>
            </a:r>
            <a:r>
              <a:rPr lang="en-US" sz="2800" dirty="0">
                <a:cs typeface="Arial" charset="0"/>
              </a:rPr>
              <a:t> </a:t>
            </a:r>
            <a:r>
              <a:rPr lang="en-US" sz="2800" dirty="0" err="1">
                <a:cs typeface="Arial" charset="0"/>
              </a:rPr>
              <a:t>giao</a:t>
            </a:r>
            <a:r>
              <a:rPr lang="en-US" sz="2800" dirty="0">
                <a:cs typeface="Arial" charset="0"/>
              </a:rPr>
              <a:t> </a:t>
            </a:r>
            <a:r>
              <a:rPr lang="en-US" sz="2800" dirty="0" err="1">
                <a:cs typeface="Arial" charset="0"/>
              </a:rPr>
              <a:t>ước</a:t>
            </a:r>
            <a:r>
              <a:rPr lang="ja-JP" altLang="en-US" sz="2800" dirty="0">
                <a:cs typeface="Arial" charset="0"/>
              </a:rPr>
              <a:t>”</a:t>
            </a:r>
            <a:endParaRPr lang="en-US" sz="2800" dirty="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8" presetClass="entr" presetSubtype="0" accel="5000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 calcmode="lin" valueType="num">
                                      <p:cBhvr>
                                        <p:cTn id="17" dur="1000" fill="hold"/>
                                        <p:tgtEl>
                                          <p:spTgt spid="10">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8" dur="1000" fill="hold"/>
                                        <p:tgtEl>
                                          <p:spTgt spid="10">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19" dur="1000" fill="hold"/>
                                        <p:tgtEl>
                                          <p:spTgt spid="10">
                                            <p:txEl>
                                              <p:pRg st="0" end="0"/>
                                            </p:txEl>
                                          </p:spTgt>
                                        </p:tgtEl>
                                        <p:attrNameLst>
                                          <p:attrName>ppt_y</p:attrName>
                                        </p:attrNameLst>
                                      </p:cBhvr>
                                      <p:tavLst>
                                        <p:tav tm="0">
                                          <p:val>
                                            <p:strVal val="#ppt_y"/>
                                          </p:val>
                                        </p:tav>
                                        <p:tav tm="100000">
                                          <p:val>
                                            <p:strVal val="#ppt_y"/>
                                          </p:val>
                                        </p:tav>
                                      </p:tavLst>
                                    </p:anim>
                                    <p:animEffect transition="in" filter="fade">
                                      <p:cBhvr>
                                        <p:cTn id="20" dur="1000"/>
                                        <p:tgtEl>
                                          <p:spTgt spid="10">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8" presetClass="entr" presetSubtype="0" accel="50000" fill="hold" nodeType="click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 calcmode="lin" valueType="num">
                                      <p:cBhvr>
                                        <p:cTn id="25" dur="1000" fill="hold"/>
                                        <p:tgtEl>
                                          <p:spTgt spid="10">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6" dur="1000" fill="hold"/>
                                        <p:tgtEl>
                                          <p:spTgt spid="10">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27" dur="1000" fill="hold"/>
                                        <p:tgtEl>
                                          <p:spTgt spid="10">
                                            <p:txEl>
                                              <p:pRg st="1" end="1"/>
                                            </p:txEl>
                                          </p:spTgt>
                                        </p:tgtEl>
                                        <p:attrNameLst>
                                          <p:attrName>ppt_y</p:attrName>
                                        </p:attrNameLst>
                                      </p:cBhvr>
                                      <p:tavLst>
                                        <p:tav tm="0">
                                          <p:val>
                                            <p:strVal val="#ppt_y"/>
                                          </p:val>
                                        </p:tav>
                                        <p:tav tm="100000">
                                          <p:val>
                                            <p:strVal val="#ppt_y"/>
                                          </p:val>
                                        </p:tav>
                                      </p:tavLst>
                                    </p:anim>
                                    <p:animEffect transition="in" filter="fade">
                                      <p:cBhvr>
                                        <p:cTn id="28"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780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0625" y="908050"/>
            <a:ext cx="5443538"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6" name="Title 1"/>
          <p:cNvSpPr txBox="1">
            <a:spLocks/>
          </p:cNvSpPr>
          <p:nvPr/>
        </p:nvSpPr>
        <p:spPr bwMode="auto">
          <a:xfrm>
            <a:off x="0" y="0"/>
            <a:ext cx="385192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5000"/>
              </a:lnSpc>
              <a:buClr>
                <a:srgbClr val="000000"/>
              </a:buClr>
              <a:buSzPct val="100000"/>
              <a:defRPr/>
            </a:pPr>
            <a:r>
              <a:rPr lang="en-US" sz="3200" b="1" dirty="0" smtClean="0">
                <a:solidFill>
                  <a:srgbClr val="FFFFFF"/>
                </a:solidFill>
                <a:effectLst>
                  <a:glow rad="228600">
                    <a:srgbClr val="000000"/>
                  </a:glow>
                </a:effectLst>
                <a:latin typeface="Arial" charset="0"/>
                <a:ea typeface="MS PGothic" charset="0"/>
              </a:rPr>
              <a:t>"Their mother is a shameless prostitute and became pregnant in a shameful way. She said, </a:t>
            </a:r>
            <a:r>
              <a:rPr lang="fr-FR" sz="3200" b="1" dirty="0" smtClean="0">
                <a:solidFill>
                  <a:srgbClr val="FFFFFF"/>
                </a:solidFill>
                <a:effectLst>
                  <a:glow rad="228600">
                    <a:srgbClr val="000000"/>
                  </a:glow>
                </a:effectLst>
                <a:latin typeface="Arial" charset="0"/>
                <a:ea typeface="MS PGothic" charset="0"/>
              </a:rPr>
              <a:t>'</a:t>
            </a:r>
            <a:r>
              <a:rPr lang="en-US" sz="3200" b="1" dirty="0" smtClean="0">
                <a:solidFill>
                  <a:srgbClr val="FFFFFF"/>
                </a:solidFill>
                <a:effectLst>
                  <a:glow rad="228600">
                    <a:srgbClr val="000000"/>
                  </a:glow>
                </a:effectLst>
                <a:latin typeface="Arial" charset="0"/>
                <a:ea typeface="MS PGothic" charset="0"/>
              </a:rPr>
              <a:t>I</a:t>
            </a:r>
            <a:r>
              <a:rPr lang="fr-FR" sz="3200" b="1" dirty="0" smtClean="0">
                <a:solidFill>
                  <a:srgbClr val="FFFFFF"/>
                </a:solidFill>
                <a:effectLst>
                  <a:glow rad="228600">
                    <a:srgbClr val="000000"/>
                  </a:glow>
                </a:effectLst>
                <a:latin typeface="Arial" charset="0"/>
                <a:ea typeface="MS PGothic" charset="0"/>
              </a:rPr>
              <a:t>'</a:t>
            </a:r>
            <a:r>
              <a:rPr lang="en-US" sz="3200" b="1" dirty="0" err="1" smtClean="0">
                <a:solidFill>
                  <a:srgbClr val="FFFFFF"/>
                </a:solidFill>
                <a:effectLst>
                  <a:glow rad="228600">
                    <a:srgbClr val="000000"/>
                  </a:glow>
                </a:effectLst>
                <a:latin typeface="Arial" charset="0"/>
                <a:ea typeface="MS PGothic" charset="0"/>
              </a:rPr>
              <a:t>ll</a:t>
            </a:r>
            <a:r>
              <a:rPr lang="en-US" sz="3200" b="1" dirty="0" smtClean="0">
                <a:solidFill>
                  <a:srgbClr val="FFFFFF"/>
                </a:solidFill>
                <a:effectLst>
                  <a:glow rad="228600">
                    <a:srgbClr val="000000"/>
                  </a:glow>
                </a:effectLst>
                <a:latin typeface="Arial" charset="0"/>
                <a:ea typeface="MS PGothic" charset="0"/>
              </a:rPr>
              <a:t> run after other lovers and sell myself to them for food and water, for clothing of wool and linen, and for olive oil and drinks.</a:t>
            </a:r>
            <a:r>
              <a:rPr lang="fr-FR" sz="3200" b="1" dirty="0" smtClean="0">
                <a:solidFill>
                  <a:srgbClr val="FFFFFF"/>
                </a:solidFill>
                <a:effectLst>
                  <a:glow rad="228600">
                    <a:srgbClr val="000000"/>
                  </a:glow>
                </a:effectLst>
                <a:latin typeface="Arial" charset="0"/>
                <a:ea typeface="MS PGothic" charset="0"/>
              </a:rPr>
              <a:t>'</a:t>
            </a:r>
            <a:r>
              <a:rPr lang="en-US" sz="3200" b="1" dirty="0" smtClean="0">
                <a:solidFill>
                  <a:srgbClr val="FFFFFF"/>
                </a:solidFill>
                <a:effectLst>
                  <a:glow rad="228600">
                    <a:srgbClr val="000000"/>
                  </a:glow>
                </a:effectLst>
                <a:latin typeface="Arial" charset="0"/>
                <a:ea typeface="MS PGothic" charset="0"/>
              </a:rPr>
              <a:t>"</a:t>
            </a:r>
          </a:p>
        </p:txBody>
      </p:sp>
      <p:sp>
        <p:nvSpPr>
          <p:cNvPr id="2" name="Title 1"/>
          <p:cNvSpPr>
            <a:spLocks noGrp="1"/>
          </p:cNvSpPr>
          <p:nvPr>
            <p:ph type="title"/>
          </p:nvPr>
        </p:nvSpPr>
        <p:spPr>
          <a:xfrm>
            <a:off x="3708400" y="285750"/>
            <a:ext cx="5435600"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en-US" sz="3600" b="1" dirty="0">
                <a:effectLst>
                  <a:outerShdw blurRad="38100" dist="38100" dir="2700000" algn="tl">
                    <a:srgbClr val="000000"/>
                  </a:outerShdw>
                </a:effectLst>
                <a:latin typeface="Arial" charset="0"/>
                <a:ea typeface="ＭＳ Ｐゴシック" charset="0"/>
                <a:cs typeface="Arial" charset="0"/>
              </a:rPr>
              <a:t>Hosea 2</a:t>
            </a:r>
            <a:r>
              <a:rPr lang="en-US" sz="3600" b="1" dirty="0" smtClean="0">
                <a:effectLst>
                  <a:outerShdw blurRad="38100" dist="38100" dir="2700000" algn="tl">
                    <a:srgbClr val="000000"/>
                  </a:outerShdw>
                </a:effectLst>
                <a:latin typeface="Arial" charset="0"/>
                <a:ea typeface="ＭＳ Ｐゴシック" charset="0"/>
                <a:cs typeface="Arial" charset="0"/>
              </a:rPr>
              <a:t>:</a:t>
            </a:r>
            <a:r>
              <a:rPr lang="en-US" sz="3600" b="1" dirty="0">
                <a:effectLst>
                  <a:outerShdw blurRad="38100" dist="38100" dir="2700000" algn="tl">
                    <a:srgbClr val="000000"/>
                  </a:outerShdw>
                </a:effectLst>
                <a:latin typeface="Arial" charset="0"/>
                <a:ea typeface="ＭＳ Ｐゴシック" charset="0"/>
                <a:cs typeface="Arial" charset="0"/>
              </a:rPr>
              <a:t>5</a:t>
            </a:r>
            <a:r>
              <a:rPr lang="en-US" sz="3600" b="1" dirty="0" smtClean="0">
                <a:effectLst>
                  <a:outerShdw blurRad="38100" dist="38100" dir="2700000" algn="tl">
                    <a:srgbClr val="000000"/>
                  </a:outerShdw>
                </a:effectLst>
                <a:latin typeface="Arial" charset="0"/>
                <a:ea typeface="ＭＳ Ｐゴシック" charset="0"/>
                <a:cs typeface="Arial" charset="0"/>
              </a:rPr>
              <a:t> </a:t>
            </a:r>
            <a:r>
              <a:rPr lang="en-US" sz="3600" b="1" dirty="0">
                <a:effectLst>
                  <a:outerShdw blurRad="38100" dist="38100" dir="2700000" algn="tl">
                    <a:srgbClr val="000000"/>
                  </a:outerShdw>
                </a:effectLst>
                <a:latin typeface="Arial" charset="0"/>
                <a:ea typeface="ＭＳ Ｐゴシック" charset="0"/>
                <a:cs typeface="Arial" charset="0"/>
              </a:rPr>
              <a:t>NLT</a:t>
            </a:r>
          </a:p>
        </p:txBody>
      </p:sp>
    </p:spTree>
    <p:extLst>
      <p:ext uri="{BB962C8B-B14F-4D97-AF65-F5344CB8AC3E}">
        <p14:creationId xmlns:p14="http://schemas.microsoft.com/office/powerpoint/2010/main" val="30300748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loyaltycruise.jpg"/>
          <p:cNvPicPr>
            <a:picLocks noChangeAspect="1"/>
          </p:cNvPicPr>
          <p:nvPr/>
        </p:nvPicPr>
        <p:blipFill>
          <a:blip r:embed="rId3"/>
          <a:srcRect l="37374"/>
          <a:stretch>
            <a:fillRect/>
          </a:stretch>
        </p:blipFill>
        <p:spPr>
          <a:xfrm>
            <a:off x="0" y="0"/>
            <a:ext cx="9144000" cy="6858000"/>
          </a:xfrm>
          <a:prstGeom prst="rect">
            <a:avLst/>
          </a:prstGeom>
          <a:gradFill flip="none" rotWithShape="1">
            <a:gsLst>
              <a:gs pos="0">
                <a:srgbClr val="000000">
                  <a:alpha val="99000"/>
                </a:srgbClr>
              </a:gs>
              <a:gs pos="100000">
                <a:srgbClr val="FFFFFF"/>
              </a:gs>
            </a:gsLst>
            <a:path path="circle">
              <a:fillToRect l="50000" t="50000" r="50000" b="50000"/>
            </a:path>
            <a:tileRect/>
          </a:gradFill>
        </p:spPr>
      </p:pic>
      <p:sp>
        <p:nvSpPr>
          <p:cNvPr id="18435" name="Rectangle 4"/>
          <p:cNvSpPr>
            <a:spLocks noGrp="1" noChangeArrowheads="1"/>
          </p:cNvSpPr>
          <p:nvPr>
            <p:ph type="title"/>
          </p:nvPr>
        </p:nvSpPr>
        <p:spPr>
          <a:xfrm>
            <a:off x="381000" y="152400"/>
            <a:ext cx="7772400" cy="1143000"/>
          </a:xfrm>
          <a:solidFill>
            <a:schemeClr val="tx1"/>
          </a:solidFill>
        </p:spPr>
        <p:txBody>
          <a:bodyPr/>
          <a:lstStyle/>
          <a:p>
            <a:r>
              <a:rPr lang="en-US" sz="2800" b="1">
                <a:solidFill>
                  <a:schemeClr val="bg1"/>
                </a:solidFill>
                <a:latin typeface="Arial" charset="0"/>
                <a:ea typeface="ＭＳ Ｐゴシック" charset="0"/>
                <a:cs typeface="Arial" charset="0"/>
              </a:rPr>
              <a:t>Ô-sê: Sự chung thủy của ĐCT với Israel</a:t>
            </a:r>
          </a:p>
        </p:txBody>
      </p:sp>
      <p:graphicFrame>
        <p:nvGraphicFramePr>
          <p:cNvPr id="47130" name="Group 26"/>
          <p:cNvGraphicFramePr>
            <a:graphicFrameLocks noGrp="1"/>
          </p:cNvGraphicFramePr>
          <p:nvPr>
            <p:extLst>
              <p:ext uri="{D42A27DB-BD31-4B8C-83A1-F6EECF244321}">
                <p14:modId xmlns:p14="http://schemas.microsoft.com/office/powerpoint/2010/main" val="1237240332"/>
              </p:ext>
            </p:extLst>
          </p:nvPr>
        </p:nvGraphicFramePr>
        <p:xfrm>
          <a:off x="381000" y="1295400"/>
          <a:ext cx="7772400" cy="4111625"/>
        </p:xfrm>
        <a:graphic>
          <a:graphicData uri="http://schemas.openxmlformats.org/drawingml/2006/table">
            <a:tbl>
              <a:tblPr/>
              <a:tblGrid>
                <a:gridCol w="3886200"/>
                <a:gridCol w="3886200"/>
              </a:tblGrid>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dirty="0" err="1">
                          <a:ln>
                            <a:noFill/>
                          </a:ln>
                          <a:solidFill>
                            <a:srgbClr val="FFFFFF"/>
                          </a:solidFill>
                          <a:effectLst>
                            <a:outerShdw blurRad="50800" dist="63500" dir="2700000" algn="tl" rotWithShape="0">
                              <a:srgbClr val="000000"/>
                            </a:outerShdw>
                          </a:effectLst>
                          <a:latin typeface="Arial" charset="0"/>
                          <a:ea typeface="ＭＳ Ｐゴシック" charset="0"/>
                          <a:cs typeface="Arial" charset="0"/>
                        </a:rPr>
                        <a:t>Gô</a:t>
                      </a:r>
                      <a:r>
                        <a:rPr kumimoji="0" lang="en-US" altLang="zh-CN" sz="2400" b="1" i="0" u="none" strike="noStrike" cap="none" normalizeH="0" baseline="0" dirty="0">
                          <a:ln>
                            <a:noFill/>
                          </a:ln>
                          <a:solidFill>
                            <a:srgbClr val="FFFFFF"/>
                          </a:solidFill>
                          <a:effectLst>
                            <a:outerShdw blurRad="50800" dist="63500" dir="2700000" algn="tl" rotWithShape="0">
                              <a:srgbClr val="000000"/>
                            </a:outerShdw>
                          </a:effectLst>
                          <a:latin typeface="Arial" charset="0"/>
                          <a:ea typeface="ＭＳ Ｐゴシック" charset="0"/>
                          <a:cs typeface="Arial" charset="0"/>
                        </a:rPr>
                        <a:t>-me </a:t>
                      </a:r>
                      <a:r>
                        <a:rPr kumimoji="0" lang="en-US" altLang="zh-CN" sz="2400" b="1" i="0" u="none" strike="noStrike" cap="none" normalizeH="0" baseline="0" dirty="0" err="1">
                          <a:ln>
                            <a:noFill/>
                          </a:ln>
                          <a:solidFill>
                            <a:srgbClr val="FFFFFF"/>
                          </a:solidFill>
                          <a:effectLst>
                            <a:outerShdw blurRad="50800" dist="63500" dir="2700000" algn="tl" rotWithShape="0">
                              <a:srgbClr val="000000"/>
                            </a:outerShdw>
                          </a:effectLst>
                          <a:latin typeface="Arial" charset="0"/>
                          <a:ea typeface="ＭＳ Ｐゴシック" charset="0"/>
                          <a:cs typeface="Arial" charset="0"/>
                        </a:rPr>
                        <a:t>không</a:t>
                      </a:r>
                      <a:r>
                        <a:rPr kumimoji="0" lang="en-US" altLang="zh-CN" sz="2400" b="1" i="0" u="none" strike="noStrike" cap="none" normalizeH="0" baseline="0" dirty="0">
                          <a:ln>
                            <a:noFill/>
                          </a:ln>
                          <a:solidFill>
                            <a:srgbClr val="FFFFFF"/>
                          </a:solidFill>
                          <a:effectLst>
                            <a:outerShdw blurRad="50800" dist="63500" dir="2700000" algn="tl" rotWithShape="0">
                              <a:srgbClr val="000000"/>
                            </a:outerShdw>
                          </a:effectLst>
                          <a:latin typeface="Arial" charset="0"/>
                          <a:ea typeface="ＭＳ Ｐゴシック" charset="0"/>
                          <a:cs typeface="Arial" charset="0"/>
                        </a:rPr>
                        <a:t> </a:t>
                      </a:r>
                      <a:r>
                        <a:rPr kumimoji="0" lang="en-US" altLang="zh-CN" sz="2400" b="1" i="0" u="none" strike="noStrike" cap="none" normalizeH="0" baseline="0" dirty="0" err="1">
                          <a:ln>
                            <a:noFill/>
                          </a:ln>
                          <a:solidFill>
                            <a:srgbClr val="FFFFFF"/>
                          </a:solidFill>
                          <a:effectLst>
                            <a:outerShdw blurRad="50800" dist="63500" dir="2700000" algn="tl" rotWithShape="0">
                              <a:srgbClr val="000000"/>
                            </a:outerShdw>
                          </a:effectLst>
                          <a:latin typeface="Arial" charset="0"/>
                          <a:ea typeface="ＭＳ Ｐゴシック" charset="0"/>
                          <a:cs typeface="Arial" charset="0"/>
                        </a:rPr>
                        <a:t>chung</a:t>
                      </a:r>
                      <a:r>
                        <a:rPr kumimoji="0" lang="en-US" altLang="zh-CN" sz="2400" b="1" i="0" u="none" strike="noStrike" cap="none" normalizeH="0" baseline="0" dirty="0">
                          <a:ln>
                            <a:noFill/>
                          </a:ln>
                          <a:solidFill>
                            <a:srgbClr val="FFFFFF"/>
                          </a:solidFill>
                          <a:effectLst>
                            <a:outerShdw blurRad="50800" dist="63500" dir="2700000" algn="tl" rotWithShape="0">
                              <a:srgbClr val="000000"/>
                            </a:outerShdw>
                          </a:effectLst>
                          <a:latin typeface="Arial" charset="0"/>
                          <a:ea typeface="ＭＳ Ｐゴシック" charset="0"/>
                          <a:cs typeface="Arial" charset="0"/>
                        </a:rPr>
                        <a:t> </a:t>
                      </a:r>
                      <a:r>
                        <a:rPr kumimoji="0" lang="en-US" altLang="zh-CN" sz="2400" b="1" i="0" u="none" strike="noStrike" cap="none" normalizeH="0" baseline="0" dirty="0" err="1">
                          <a:ln>
                            <a:noFill/>
                          </a:ln>
                          <a:solidFill>
                            <a:srgbClr val="FFFFFF"/>
                          </a:solidFill>
                          <a:effectLst>
                            <a:outerShdw blurRad="50800" dist="63500" dir="2700000" algn="tl" rotWithShape="0">
                              <a:srgbClr val="000000"/>
                            </a:outerShdw>
                          </a:effectLst>
                          <a:latin typeface="Arial" charset="0"/>
                          <a:ea typeface="ＭＳ Ｐゴシック" charset="0"/>
                          <a:cs typeface="Arial" charset="0"/>
                        </a:rPr>
                        <a:t>thủy</a:t>
                      </a:r>
                      <a:endParaRPr kumimoji="0" lang="en-US" sz="2400" b="1" i="0" u="none" strike="noStrike" cap="none" normalizeH="0" baseline="0" dirty="0">
                        <a:ln>
                          <a:noFill/>
                        </a:ln>
                        <a:solidFill>
                          <a:srgbClr val="FFFFFF"/>
                        </a:solidFill>
                        <a:effectLst>
                          <a:outerShdw blurRad="50800" dist="63500" dir="2700000" algn="tl" rotWithShape="0">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a:ln>
                            <a:noFill/>
                          </a:ln>
                          <a:solidFill>
                            <a:srgbClr val="EAEAEA"/>
                          </a:solidFill>
                          <a:effectLst>
                            <a:outerShdw blurRad="50800" dist="63500" dir="2700000" algn="tl" rotWithShape="0">
                              <a:srgbClr val="000000"/>
                            </a:outerShdw>
                          </a:effectLst>
                          <a:latin typeface="Arial" charset="0"/>
                          <a:ea typeface="ＭＳ Ｐゴシック" charset="0"/>
                          <a:cs typeface="Arial" charset="0"/>
                        </a:rPr>
                        <a:t>Israel không chung thủy</a:t>
                      </a:r>
                      <a:endParaRPr kumimoji="0" lang="en-US" sz="2400" b="1" i="0" u="none" strike="noStrike" cap="none" normalizeH="0" baseline="0">
                        <a:ln>
                          <a:noFill/>
                        </a:ln>
                        <a:solidFill>
                          <a:srgbClr val="EAEAEA"/>
                        </a:solidFill>
                        <a:effectLst>
                          <a:outerShdw blurRad="50800" dist="63500" dir="2700000" algn="tl" rotWithShape="0">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a:ln>
                            <a:noFill/>
                          </a:ln>
                          <a:solidFill>
                            <a:srgbClr val="FFFFFF"/>
                          </a:solidFill>
                          <a:effectLst>
                            <a:outerShdw blurRad="50800" dist="63500" dir="2700000" algn="tl" rotWithShape="0">
                              <a:srgbClr val="000000"/>
                            </a:outerShdw>
                          </a:effectLst>
                          <a:latin typeface="Arial" charset="0"/>
                          <a:ea typeface="ＭＳ Ｐゴシック" charset="0"/>
                          <a:cs typeface="Arial" charset="0"/>
                        </a:rPr>
                        <a:t>Ô-sê chung thủy</a:t>
                      </a:r>
                      <a:endParaRPr kumimoji="0" lang="en-US" sz="2400" b="1" i="0" u="none" strike="noStrike" cap="none" normalizeH="0" baseline="0">
                        <a:ln>
                          <a:noFill/>
                        </a:ln>
                        <a:solidFill>
                          <a:srgbClr val="FFFFFF"/>
                        </a:solidFill>
                        <a:effectLst>
                          <a:outerShdw blurRad="50800" dist="63500" dir="2700000" algn="tl" rotWithShape="0">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a:ln>
                            <a:noFill/>
                          </a:ln>
                          <a:solidFill>
                            <a:srgbClr val="EAEAEA"/>
                          </a:solidFill>
                          <a:effectLst>
                            <a:outerShdw blurRad="50800" dist="63500" dir="2700000" algn="tl" rotWithShape="0">
                              <a:srgbClr val="000000"/>
                            </a:outerShdw>
                          </a:effectLst>
                          <a:latin typeface="Arial" charset="0"/>
                          <a:ea typeface="ＭＳ Ｐゴシック" charset="0"/>
                          <a:cs typeface="Arial" charset="0"/>
                        </a:rPr>
                        <a:t>ĐGHV chung thủy</a:t>
                      </a:r>
                      <a:endParaRPr kumimoji="0" lang="en-US" sz="2000" b="1" i="0" u="none" strike="noStrike" cap="none" normalizeH="0" baseline="0">
                        <a:ln>
                          <a:noFill/>
                        </a:ln>
                        <a:solidFill>
                          <a:srgbClr val="EAEAEA"/>
                        </a:solidFill>
                        <a:effectLst>
                          <a:outerShdw blurRad="50800" dist="63500" dir="2700000" algn="tl" rotWithShape="0">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a:ln>
                            <a:noFill/>
                          </a:ln>
                          <a:solidFill>
                            <a:srgbClr val="FFFFFF"/>
                          </a:solidFill>
                          <a:effectLst>
                            <a:outerShdw blurRad="50800" dist="63500" dir="2700000" algn="tl" rotWithShape="0">
                              <a:srgbClr val="000000"/>
                            </a:outerShdw>
                          </a:effectLst>
                          <a:latin typeface="Arial" charset="0"/>
                          <a:ea typeface="ＭＳ Ｐゴシック" charset="0"/>
                          <a:cs typeface="Arial" charset="0"/>
                        </a:rPr>
                        <a:t>Hôn nhân của Ô-sê</a:t>
                      </a:r>
                      <a:endParaRPr kumimoji="0" lang="en-US" sz="2400" b="1" i="0" u="none" strike="noStrike" cap="none" normalizeH="0" baseline="0">
                        <a:ln>
                          <a:noFill/>
                        </a:ln>
                        <a:solidFill>
                          <a:srgbClr val="FFFFFF"/>
                        </a:solidFill>
                        <a:effectLst>
                          <a:outerShdw blurRad="50800" dist="63500" dir="2700000" algn="tl" rotWithShape="0">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a:ln>
                            <a:noFill/>
                          </a:ln>
                          <a:solidFill>
                            <a:srgbClr val="EAEAEA"/>
                          </a:solidFill>
                          <a:effectLst>
                            <a:outerShdw blurRad="50800" dist="63500" dir="2700000" algn="tl" rotWithShape="0">
                              <a:srgbClr val="000000"/>
                            </a:outerShdw>
                          </a:effectLst>
                          <a:latin typeface="Arial" charset="0"/>
                          <a:ea typeface="ＭＳ Ｐゴシック" charset="0"/>
                          <a:cs typeface="Arial" charset="0"/>
                        </a:rPr>
                        <a:t>Sứ điệp của Ô-sê</a:t>
                      </a:r>
                      <a:endParaRPr kumimoji="0" lang="en-US" sz="2400" b="1" i="0" u="none" strike="noStrike" cap="none" normalizeH="0" baseline="0">
                        <a:ln>
                          <a:noFill/>
                        </a:ln>
                        <a:solidFill>
                          <a:srgbClr val="EAEAEA"/>
                        </a:solidFill>
                        <a:effectLst>
                          <a:outerShdw blurRad="50800" dist="63500" dir="2700000" algn="tl" rotWithShape="0">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a:ln>
                            <a:noFill/>
                          </a:ln>
                          <a:solidFill>
                            <a:srgbClr val="FFFFFF"/>
                          </a:solidFill>
                          <a:effectLst>
                            <a:outerShdw blurRad="50800" dist="63500" dir="2700000" algn="tl" rotWithShape="0">
                              <a:srgbClr val="000000"/>
                            </a:outerShdw>
                          </a:effectLst>
                          <a:latin typeface="Arial" charset="0"/>
                          <a:ea typeface="ＭＳ Ｐゴシック" charset="0"/>
                          <a:cs typeface="Arial" charset="0"/>
                        </a:rPr>
                        <a:t>Cá nhân</a:t>
                      </a:r>
                      <a:endParaRPr kumimoji="0" lang="en-US" sz="2400" b="1" i="0" u="none" strike="noStrike" cap="none" normalizeH="0" baseline="0">
                        <a:ln>
                          <a:noFill/>
                        </a:ln>
                        <a:solidFill>
                          <a:srgbClr val="FFFFFF"/>
                        </a:solidFill>
                        <a:effectLst>
                          <a:outerShdw blurRad="50800" dist="63500" dir="2700000" algn="tl" rotWithShape="0">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a:ln>
                            <a:noFill/>
                          </a:ln>
                          <a:solidFill>
                            <a:srgbClr val="EAEAEA"/>
                          </a:solidFill>
                          <a:effectLst>
                            <a:outerShdw blurRad="50800" dist="63500" dir="2700000" algn="tl" rotWithShape="0">
                              <a:srgbClr val="000000"/>
                            </a:outerShdw>
                          </a:effectLst>
                          <a:latin typeface="Arial" charset="0"/>
                          <a:ea typeface="ＭＳ Ｐゴシック" charset="0"/>
                          <a:cs typeface="Arial" charset="0"/>
                        </a:rPr>
                        <a:t>Quốc gia</a:t>
                      </a:r>
                      <a:endParaRPr kumimoji="0" lang="en-US" sz="2400" b="1" i="0" u="none" strike="noStrike" cap="none" normalizeH="0" baseline="0">
                        <a:ln>
                          <a:noFill/>
                        </a:ln>
                        <a:solidFill>
                          <a:srgbClr val="EAEAEA"/>
                        </a:solidFill>
                        <a:effectLst>
                          <a:outerShdw blurRad="50800" dist="63500" dir="2700000" algn="tl" rotWithShape="0">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dirty="0" err="1">
                          <a:ln>
                            <a:noFill/>
                          </a:ln>
                          <a:solidFill>
                            <a:srgbClr val="FFFFFF"/>
                          </a:solidFill>
                          <a:effectLst>
                            <a:outerShdw blurRad="50800" dist="63500" dir="2700000" algn="tl" rotWithShape="0">
                              <a:srgbClr val="000000"/>
                            </a:outerShdw>
                          </a:effectLst>
                          <a:latin typeface="Arial" charset="0"/>
                          <a:ea typeface="ＭＳ Ｐゴシック" charset="0"/>
                          <a:cs typeface="Arial" charset="0"/>
                        </a:rPr>
                        <a:t>Chương</a:t>
                      </a:r>
                      <a:r>
                        <a:rPr kumimoji="0" lang="en-US" altLang="zh-CN" sz="2400" b="1" i="0" u="none" strike="noStrike" cap="none" normalizeH="0" baseline="0" dirty="0">
                          <a:ln>
                            <a:noFill/>
                          </a:ln>
                          <a:solidFill>
                            <a:srgbClr val="FFFFFF"/>
                          </a:solidFill>
                          <a:effectLst>
                            <a:outerShdw blurRad="50800" dist="63500" dir="2700000" algn="tl" rotWithShape="0">
                              <a:srgbClr val="000000"/>
                            </a:outerShdw>
                          </a:effectLst>
                          <a:latin typeface="Arial" charset="0"/>
                          <a:ea typeface="ＭＳ Ｐゴシック" charset="0"/>
                          <a:cs typeface="Arial" charset="0"/>
                        </a:rPr>
                        <a:t> 1–3</a:t>
                      </a:r>
                      <a:endParaRPr kumimoji="0" lang="en-US" sz="2400" b="1" i="0" u="none" strike="noStrike" cap="none" normalizeH="0" baseline="0" dirty="0">
                        <a:ln>
                          <a:noFill/>
                        </a:ln>
                        <a:solidFill>
                          <a:srgbClr val="FFFFFF"/>
                        </a:solidFill>
                        <a:effectLst>
                          <a:outerShdw blurRad="50800" dist="63500" dir="2700000" algn="tl" rotWithShape="0">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dirty="0" err="1">
                          <a:ln>
                            <a:noFill/>
                          </a:ln>
                          <a:solidFill>
                            <a:srgbClr val="EAEAEA"/>
                          </a:solidFill>
                          <a:effectLst>
                            <a:outerShdw blurRad="50800" dist="63500" dir="2700000" algn="tl" rotWithShape="0">
                              <a:srgbClr val="000000"/>
                            </a:outerShdw>
                          </a:effectLst>
                          <a:latin typeface="Arial" charset="0"/>
                          <a:ea typeface="ＭＳ Ｐゴシック" charset="0"/>
                          <a:cs typeface="Arial" charset="0"/>
                        </a:rPr>
                        <a:t>Chương</a:t>
                      </a:r>
                      <a:r>
                        <a:rPr kumimoji="0" lang="en-US" altLang="zh-CN" sz="2400" b="1" i="0" u="none" strike="noStrike" cap="none" normalizeH="0" baseline="0" dirty="0">
                          <a:ln>
                            <a:noFill/>
                          </a:ln>
                          <a:solidFill>
                            <a:srgbClr val="EAEAEA"/>
                          </a:solidFill>
                          <a:effectLst>
                            <a:outerShdw blurRad="50800" dist="63500" dir="2700000" algn="tl" rotWithShape="0">
                              <a:srgbClr val="000000"/>
                            </a:outerShdw>
                          </a:effectLst>
                          <a:latin typeface="Arial" charset="0"/>
                          <a:ea typeface="ＭＳ Ｐゴシック" charset="0"/>
                          <a:cs typeface="Arial" charset="0"/>
                        </a:rPr>
                        <a:t> 4–14</a:t>
                      </a:r>
                      <a:endParaRPr kumimoji="0" lang="en-US" sz="2400" b="1" i="0" u="none" strike="noStrike" cap="none" normalizeH="0" baseline="0" dirty="0">
                        <a:ln>
                          <a:noFill/>
                        </a:ln>
                        <a:solidFill>
                          <a:srgbClr val="EAEAEA"/>
                        </a:solidFill>
                        <a:effectLst>
                          <a:outerShdw blurRad="50800" dist="63500" dir="2700000" algn="tl" rotWithShape="0">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8456" name="Text Box 47"/>
          <p:cNvSpPr txBox="1">
            <a:spLocks noChangeArrowheads="1"/>
          </p:cNvSpPr>
          <p:nvPr/>
        </p:nvSpPr>
        <p:spPr bwMode="auto">
          <a:xfrm>
            <a:off x="8502650" y="0"/>
            <a:ext cx="565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cs typeface="Arial" charset="0"/>
              </a:rPr>
              <a:t>565</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latin typeface="Times New Roman" charset="0"/>
            </a:endParaRPr>
          </a:p>
        </p:txBody>
      </p:sp>
      <p:sp>
        <p:nvSpPr>
          <p:cNvPr id="27651" name="Text Box 3"/>
          <p:cNvSpPr txBox="1">
            <a:spLocks noChangeArrowheads="1"/>
          </p:cNvSpPr>
          <p:nvPr/>
        </p:nvSpPr>
        <p:spPr bwMode="auto">
          <a:xfrm>
            <a:off x="6172200" y="4067175"/>
            <a:ext cx="381000"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2800" b="1">
                <a:solidFill>
                  <a:schemeClr val="bg1"/>
                </a:solidFill>
                <a:latin typeface="Times New Roman" pitchFamily="-112" charset="0"/>
                <a:ea typeface="+mn-ea"/>
                <a:cs typeface="+mn-cs"/>
              </a:rPr>
              <a:t> 650</a:t>
            </a:r>
          </a:p>
        </p:txBody>
      </p:sp>
      <p:sp>
        <p:nvSpPr>
          <p:cNvPr id="27652" name="Text Box 4"/>
          <p:cNvSpPr txBox="1">
            <a:spLocks noChangeArrowheads="1"/>
          </p:cNvSpPr>
          <p:nvPr/>
        </p:nvSpPr>
        <p:spPr bwMode="auto">
          <a:xfrm>
            <a:off x="4114800" y="4067175"/>
            <a:ext cx="381000"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2800" b="1">
                <a:solidFill>
                  <a:schemeClr val="bg1"/>
                </a:solidFill>
                <a:latin typeface="Times New Roman" pitchFamily="-112" charset="0"/>
                <a:ea typeface="+mn-ea"/>
                <a:cs typeface="+mn-cs"/>
              </a:rPr>
              <a:t> 800</a:t>
            </a:r>
          </a:p>
        </p:txBody>
      </p:sp>
      <p:sp>
        <p:nvSpPr>
          <p:cNvPr id="27653" name="Text Box 5"/>
          <p:cNvSpPr txBox="1">
            <a:spLocks noChangeArrowheads="1"/>
          </p:cNvSpPr>
          <p:nvPr/>
        </p:nvSpPr>
        <p:spPr bwMode="auto">
          <a:xfrm>
            <a:off x="2743200" y="4067175"/>
            <a:ext cx="381000"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2800" b="1">
                <a:solidFill>
                  <a:schemeClr val="bg1"/>
                </a:solidFill>
                <a:latin typeface="Times New Roman" pitchFamily="-112" charset="0"/>
                <a:ea typeface="+mn-ea"/>
                <a:cs typeface="+mn-cs"/>
              </a:rPr>
              <a:t> 900</a:t>
            </a:r>
          </a:p>
        </p:txBody>
      </p:sp>
      <p:sp>
        <p:nvSpPr>
          <p:cNvPr id="27654" name="Text Box 6"/>
          <p:cNvSpPr txBox="1">
            <a:spLocks noChangeArrowheads="1"/>
          </p:cNvSpPr>
          <p:nvPr/>
        </p:nvSpPr>
        <p:spPr bwMode="auto">
          <a:xfrm>
            <a:off x="2057400" y="4067175"/>
            <a:ext cx="381000"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2800" b="1">
                <a:solidFill>
                  <a:schemeClr val="bg1"/>
                </a:solidFill>
                <a:latin typeface="Times New Roman" pitchFamily="-112" charset="0"/>
                <a:ea typeface="+mn-ea"/>
                <a:cs typeface="+mn-cs"/>
              </a:rPr>
              <a:t> 950</a:t>
            </a:r>
          </a:p>
        </p:txBody>
      </p:sp>
      <p:sp>
        <p:nvSpPr>
          <p:cNvPr id="27655" name="Text Box 7"/>
          <p:cNvSpPr txBox="1">
            <a:spLocks noChangeArrowheads="1"/>
          </p:cNvSpPr>
          <p:nvPr/>
        </p:nvSpPr>
        <p:spPr bwMode="auto">
          <a:xfrm>
            <a:off x="1371600" y="4067175"/>
            <a:ext cx="381000"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2800" b="1">
                <a:solidFill>
                  <a:schemeClr val="bg1"/>
                </a:solidFill>
                <a:latin typeface="Times New Roman" pitchFamily="-112" charset="0"/>
                <a:ea typeface="+mn-ea"/>
                <a:cs typeface="+mn-cs"/>
              </a:rPr>
              <a:t>1000</a:t>
            </a:r>
          </a:p>
        </p:txBody>
      </p:sp>
      <p:sp>
        <p:nvSpPr>
          <p:cNvPr id="27656" name="Text Box 8"/>
          <p:cNvSpPr txBox="1">
            <a:spLocks noChangeArrowheads="1"/>
          </p:cNvSpPr>
          <p:nvPr/>
        </p:nvSpPr>
        <p:spPr bwMode="auto">
          <a:xfrm>
            <a:off x="8153400" y="4067175"/>
            <a:ext cx="381000"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2800" b="1">
                <a:solidFill>
                  <a:schemeClr val="bg1"/>
                </a:solidFill>
                <a:latin typeface="Times New Roman" pitchFamily="-112" charset="0"/>
                <a:ea typeface="+mn-ea"/>
                <a:cs typeface="+mn-cs"/>
              </a:rPr>
              <a:t> 500</a:t>
            </a:r>
          </a:p>
        </p:txBody>
      </p:sp>
      <p:grpSp>
        <p:nvGrpSpPr>
          <p:cNvPr id="19465" name="Group 9"/>
          <p:cNvGrpSpPr>
            <a:grpSpLocks/>
          </p:cNvGrpSpPr>
          <p:nvPr/>
        </p:nvGrpSpPr>
        <p:grpSpPr bwMode="auto">
          <a:xfrm>
            <a:off x="66675" y="3044825"/>
            <a:ext cx="9534525" cy="844550"/>
            <a:chOff x="42" y="1918"/>
            <a:chExt cx="6006" cy="532"/>
          </a:xfrm>
        </p:grpSpPr>
        <p:grpSp>
          <p:nvGrpSpPr>
            <p:cNvPr id="19488" name="Group 10"/>
            <p:cNvGrpSpPr>
              <a:grpSpLocks/>
            </p:cNvGrpSpPr>
            <p:nvPr/>
          </p:nvGrpSpPr>
          <p:grpSpPr bwMode="auto">
            <a:xfrm>
              <a:off x="96" y="1918"/>
              <a:ext cx="1296" cy="530"/>
              <a:chOff x="96" y="1918"/>
              <a:chExt cx="1296" cy="530"/>
            </a:xfrm>
          </p:grpSpPr>
          <p:sp>
            <p:nvSpPr>
              <p:cNvPr id="27659"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endParaRPr lang="en-US"/>
              </a:p>
            </p:txBody>
          </p:sp>
          <p:sp>
            <p:nvSpPr>
              <p:cNvPr id="27660"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endParaRPr lang="en-US"/>
              </a:p>
            </p:txBody>
          </p:sp>
          <p:sp>
            <p:nvSpPr>
              <p:cNvPr id="27661"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endParaRPr lang="en-US"/>
              </a:p>
            </p:txBody>
          </p:sp>
          <p:sp>
            <p:nvSpPr>
              <p:cNvPr id="27662"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endParaRPr lang="en-US"/>
              </a:p>
            </p:txBody>
          </p:sp>
        </p:grpSp>
        <p:grpSp>
          <p:nvGrpSpPr>
            <p:cNvPr id="19489" name="Group 15"/>
            <p:cNvGrpSpPr>
              <a:grpSpLocks/>
            </p:cNvGrpSpPr>
            <p:nvPr/>
          </p:nvGrpSpPr>
          <p:grpSpPr bwMode="auto">
            <a:xfrm>
              <a:off x="1824" y="1920"/>
              <a:ext cx="1296" cy="530"/>
              <a:chOff x="96" y="1918"/>
              <a:chExt cx="1296" cy="530"/>
            </a:xfrm>
          </p:grpSpPr>
          <p:sp>
            <p:nvSpPr>
              <p:cNvPr id="27664"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endParaRPr lang="en-US"/>
              </a:p>
            </p:txBody>
          </p:sp>
          <p:sp>
            <p:nvSpPr>
              <p:cNvPr id="27665"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endParaRPr lang="en-US"/>
              </a:p>
            </p:txBody>
          </p:sp>
          <p:sp>
            <p:nvSpPr>
              <p:cNvPr id="27666"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endParaRPr lang="en-US"/>
              </a:p>
            </p:txBody>
          </p:sp>
          <p:sp>
            <p:nvSpPr>
              <p:cNvPr id="27667"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endParaRPr lang="en-US"/>
              </a:p>
            </p:txBody>
          </p:sp>
        </p:grpSp>
        <p:grpSp>
          <p:nvGrpSpPr>
            <p:cNvPr id="19490" name="Group 20"/>
            <p:cNvGrpSpPr>
              <a:grpSpLocks/>
            </p:cNvGrpSpPr>
            <p:nvPr/>
          </p:nvGrpSpPr>
          <p:grpSpPr bwMode="auto">
            <a:xfrm>
              <a:off x="3552" y="1920"/>
              <a:ext cx="1296" cy="530"/>
              <a:chOff x="96" y="1918"/>
              <a:chExt cx="1296" cy="530"/>
            </a:xfrm>
          </p:grpSpPr>
          <p:sp>
            <p:nvSpPr>
              <p:cNvPr id="27669"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endParaRPr lang="en-US"/>
              </a:p>
            </p:txBody>
          </p:sp>
          <p:sp>
            <p:nvSpPr>
              <p:cNvPr id="27670"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endParaRPr lang="en-US"/>
              </a:p>
            </p:txBody>
          </p:sp>
          <p:sp>
            <p:nvSpPr>
              <p:cNvPr id="27671"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endParaRPr lang="en-US"/>
              </a:p>
            </p:txBody>
          </p:sp>
          <p:sp>
            <p:nvSpPr>
              <p:cNvPr id="27672"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endParaRPr lang="en-US"/>
              </a:p>
            </p:txBody>
          </p:sp>
        </p:grpSp>
        <p:sp>
          <p:nvSpPr>
            <p:cNvPr id="27673"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endParaRPr lang="en-US"/>
            </a:p>
          </p:txBody>
        </p:sp>
        <p:sp>
          <p:nvSpPr>
            <p:cNvPr id="27674"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endParaRPr lang="en-US"/>
            </a:p>
          </p:txBody>
        </p:sp>
        <p:sp>
          <p:nvSpPr>
            <p:cNvPr id="27675"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endParaRPr lang="en-US"/>
            </a:p>
          </p:txBody>
        </p:sp>
      </p:grpSp>
      <p:sp>
        <p:nvSpPr>
          <p:cNvPr id="27676" name="Text Box 28"/>
          <p:cNvSpPr txBox="1">
            <a:spLocks noChangeArrowheads="1"/>
          </p:cNvSpPr>
          <p:nvPr/>
        </p:nvSpPr>
        <p:spPr bwMode="auto">
          <a:xfrm>
            <a:off x="7543800" y="4067175"/>
            <a:ext cx="381000"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2800" b="1">
                <a:solidFill>
                  <a:schemeClr val="bg1"/>
                </a:solidFill>
                <a:latin typeface="Times New Roman" pitchFamily="-112" charset="0"/>
                <a:ea typeface="+mn-ea"/>
                <a:cs typeface="+mn-cs"/>
              </a:rPr>
              <a:t> 550</a:t>
            </a:r>
          </a:p>
        </p:txBody>
      </p:sp>
      <p:sp>
        <p:nvSpPr>
          <p:cNvPr id="27677" name="Text Box 29"/>
          <p:cNvSpPr txBox="1">
            <a:spLocks noChangeArrowheads="1"/>
          </p:cNvSpPr>
          <p:nvPr/>
        </p:nvSpPr>
        <p:spPr bwMode="auto">
          <a:xfrm>
            <a:off x="3429000" y="4067175"/>
            <a:ext cx="381000"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2800" b="1">
                <a:solidFill>
                  <a:schemeClr val="bg1"/>
                </a:solidFill>
                <a:latin typeface="Times New Roman" pitchFamily="-112" charset="0"/>
                <a:ea typeface="+mn-ea"/>
                <a:cs typeface="+mn-cs"/>
              </a:rPr>
              <a:t> 850</a:t>
            </a:r>
          </a:p>
        </p:txBody>
      </p:sp>
      <p:sp>
        <p:nvSpPr>
          <p:cNvPr id="27678" name="Text Box 30"/>
          <p:cNvSpPr txBox="1">
            <a:spLocks noChangeArrowheads="1"/>
          </p:cNvSpPr>
          <p:nvPr/>
        </p:nvSpPr>
        <p:spPr bwMode="auto">
          <a:xfrm>
            <a:off x="685800" y="4067175"/>
            <a:ext cx="381000"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2800" b="1">
                <a:solidFill>
                  <a:schemeClr val="bg1"/>
                </a:solidFill>
                <a:latin typeface="Times New Roman" pitchFamily="-112" charset="0"/>
                <a:ea typeface="+mn-ea"/>
                <a:cs typeface="+mn-cs"/>
              </a:rPr>
              <a:t>1050</a:t>
            </a:r>
          </a:p>
        </p:txBody>
      </p:sp>
      <p:sp>
        <p:nvSpPr>
          <p:cNvPr id="27679" name="Text Box 31"/>
          <p:cNvSpPr txBox="1">
            <a:spLocks noChangeArrowheads="1"/>
          </p:cNvSpPr>
          <p:nvPr/>
        </p:nvSpPr>
        <p:spPr bwMode="auto">
          <a:xfrm>
            <a:off x="0" y="4067175"/>
            <a:ext cx="381000"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2800" b="1">
                <a:solidFill>
                  <a:schemeClr val="bg1"/>
                </a:solidFill>
                <a:latin typeface="Times New Roman" pitchFamily="-112" charset="0"/>
                <a:ea typeface="+mn-ea"/>
                <a:cs typeface="+mn-cs"/>
              </a:rPr>
              <a:t>1100</a:t>
            </a:r>
          </a:p>
        </p:txBody>
      </p:sp>
      <p:sp>
        <p:nvSpPr>
          <p:cNvPr id="27680" name="Text Box 32"/>
          <p:cNvSpPr txBox="1">
            <a:spLocks noChangeArrowheads="1"/>
          </p:cNvSpPr>
          <p:nvPr/>
        </p:nvSpPr>
        <p:spPr bwMode="auto">
          <a:xfrm>
            <a:off x="8763000" y="4067175"/>
            <a:ext cx="381000"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2800" b="1">
                <a:solidFill>
                  <a:schemeClr val="bg1"/>
                </a:solidFill>
                <a:latin typeface="Times New Roman" pitchFamily="-112" charset="0"/>
                <a:ea typeface="+mn-ea"/>
                <a:cs typeface="+mn-cs"/>
              </a:rPr>
              <a:t> 450</a:t>
            </a:r>
          </a:p>
        </p:txBody>
      </p:sp>
      <p:sp>
        <p:nvSpPr>
          <p:cNvPr id="19471" name="AutoShape 37"/>
          <p:cNvSpPr>
            <a:spLocks noChangeArrowheads="1"/>
          </p:cNvSpPr>
          <p:nvPr/>
        </p:nvSpPr>
        <p:spPr bwMode="auto">
          <a:xfrm>
            <a:off x="6934200" y="3505200"/>
            <a:ext cx="609600" cy="2590800"/>
          </a:xfrm>
          <a:prstGeom prst="upArrow">
            <a:avLst>
              <a:gd name="adj1" fmla="val 50000"/>
              <a:gd name="adj2" fmla="val 106250"/>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Times New Roman" charset="0"/>
            </a:endParaRPr>
          </a:p>
        </p:txBody>
      </p:sp>
      <p:sp>
        <p:nvSpPr>
          <p:cNvPr id="27687" name="AutoShape 39"/>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latin typeface="Times New Roman" pitchFamily="-112" charset="0"/>
              <a:ea typeface="+mn-ea"/>
              <a:cs typeface="+mn-cs"/>
            </a:endParaRPr>
          </a:p>
        </p:txBody>
      </p:sp>
      <p:sp>
        <p:nvSpPr>
          <p:cNvPr id="27688" name="Text Box 40"/>
          <p:cNvSpPr txBox="1">
            <a:spLocks noChangeArrowheads="1"/>
          </p:cNvSpPr>
          <p:nvPr/>
        </p:nvSpPr>
        <p:spPr bwMode="auto">
          <a:xfrm>
            <a:off x="4724400" y="4067175"/>
            <a:ext cx="600075"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2800" b="1">
                <a:solidFill>
                  <a:schemeClr val="bg1"/>
                </a:solidFill>
                <a:latin typeface="Times New Roman" pitchFamily="-112" charset="0"/>
                <a:ea typeface="+mn-ea"/>
                <a:cs typeface="+mn-cs"/>
              </a:rPr>
              <a:t>   7 5 0 </a:t>
            </a:r>
          </a:p>
        </p:txBody>
      </p:sp>
      <p:sp>
        <p:nvSpPr>
          <p:cNvPr id="27689" name="AutoShape 41"/>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latin typeface="Times New Roman" pitchFamily="-112" charset="0"/>
              <a:ea typeface="+mn-ea"/>
              <a:cs typeface="+mn-cs"/>
            </a:endParaRPr>
          </a:p>
        </p:txBody>
      </p:sp>
      <p:sp>
        <p:nvSpPr>
          <p:cNvPr id="27690" name="AutoShape 42"/>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latin typeface="Times New Roman" pitchFamily="-112" charset="0"/>
              <a:ea typeface="+mn-ea"/>
              <a:cs typeface="+mn-cs"/>
            </a:endParaRPr>
          </a:p>
        </p:txBody>
      </p:sp>
      <p:sp>
        <p:nvSpPr>
          <p:cNvPr id="27691" name="Text Box 43"/>
          <p:cNvSpPr txBox="1">
            <a:spLocks noChangeArrowheads="1"/>
          </p:cNvSpPr>
          <p:nvPr/>
        </p:nvSpPr>
        <p:spPr bwMode="auto">
          <a:xfrm>
            <a:off x="2667000" y="120650"/>
            <a:ext cx="51816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3600" b="1">
                <a:solidFill>
                  <a:schemeClr val="bg1"/>
                </a:solidFill>
                <a:latin typeface="Times New Roman" pitchFamily="18" charset="0"/>
                <a:ea typeface="ＭＳ Ｐゴシック" pitchFamily="34" charset="-128"/>
                <a:cs typeface="+mn-cs"/>
              </a:rPr>
              <a:t>Ô-sê 755-710 </a:t>
            </a:r>
            <a:r>
              <a:rPr lang="en-US" sz="2800" b="1">
                <a:solidFill>
                  <a:schemeClr val="bg1"/>
                </a:solidFill>
                <a:latin typeface="Times New Roman" pitchFamily="18" charset="0"/>
                <a:ea typeface="ＭＳ Ｐゴシック" pitchFamily="34" charset="-128"/>
                <a:cs typeface="+mn-cs"/>
              </a:rPr>
              <a:t>TC</a:t>
            </a:r>
            <a:endParaRPr lang="en-US" sz="3200" b="1">
              <a:solidFill>
                <a:schemeClr val="bg1"/>
              </a:solidFill>
              <a:latin typeface="Times New Roman" pitchFamily="18" charset="0"/>
              <a:ea typeface="ＭＳ Ｐゴシック" pitchFamily="34" charset="-128"/>
              <a:cs typeface="+mn-cs"/>
            </a:endParaRPr>
          </a:p>
        </p:txBody>
      </p:sp>
      <p:sp>
        <p:nvSpPr>
          <p:cNvPr id="27692" name="Rectangle 44"/>
          <p:cNvSpPr>
            <a:spLocks noChangeArrowheads="1"/>
          </p:cNvSpPr>
          <p:nvPr/>
        </p:nvSpPr>
        <p:spPr bwMode="auto">
          <a:xfrm>
            <a:off x="4953000" y="3657600"/>
            <a:ext cx="552450" cy="260350"/>
          </a:xfrm>
          <a:prstGeom prst="rect">
            <a:avLst/>
          </a:prstGeom>
          <a:solidFill>
            <a:schemeClr val="bg1"/>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latin typeface="Times New Roman" pitchFamily="-112" charset="0"/>
              <a:ea typeface="+mn-ea"/>
              <a:cs typeface="+mn-cs"/>
            </a:endParaRPr>
          </a:p>
        </p:txBody>
      </p:sp>
      <p:sp>
        <p:nvSpPr>
          <p:cNvPr id="27693" name="AutoShape 45"/>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latin typeface="Times New Roman" pitchFamily="-112" charset="0"/>
              <a:ea typeface="+mn-ea"/>
              <a:cs typeface="+mn-cs"/>
            </a:endParaRPr>
          </a:p>
        </p:txBody>
      </p:sp>
      <p:sp>
        <p:nvSpPr>
          <p:cNvPr id="27694" name="Text Box 46"/>
          <p:cNvSpPr txBox="1">
            <a:spLocks noChangeArrowheads="1"/>
          </p:cNvSpPr>
          <p:nvPr/>
        </p:nvSpPr>
        <p:spPr bwMode="auto">
          <a:xfrm>
            <a:off x="5343525" y="4067175"/>
            <a:ext cx="600075"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2800" b="1">
                <a:solidFill>
                  <a:schemeClr val="bg1"/>
                </a:solidFill>
                <a:latin typeface="Times New Roman" pitchFamily="-112" charset="0"/>
                <a:ea typeface="+mn-ea"/>
                <a:cs typeface="+mn-cs"/>
              </a:rPr>
              <a:t>   7 0 0 </a:t>
            </a:r>
          </a:p>
        </p:txBody>
      </p:sp>
      <p:sp>
        <p:nvSpPr>
          <p:cNvPr id="27695" name="Text Box 47"/>
          <p:cNvSpPr txBox="1">
            <a:spLocks noChangeArrowheads="1"/>
          </p:cNvSpPr>
          <p:nvPr/>
        </p:nvSpPr>
        <p:spPr bwMode="auto">
          <a:xfrm>
            <a:off x="6858000" y="4067175"/>
            <a:ext cx="381000" cy="1800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2800" b="1">
                <a:solidFill>
                  <a:schemeClr val="bg1"/>
                </a:solidFill>
                <a:latin typeface="Times New Roman" pitchFamily="-112" charset="0"/>
                <a:ea typeface="+mn-ea"/>
                <a:cs typeface="+mn-cs"/>
              </a:rPr>
              <a:t> 600</a:t>
            </a:r>
          </a:p>
        </p:txBody>
      </p:sp>
      <p:sp>
        <p:nvSpPr>
          <p:cNvPr id="27696" name="AutoShape 48"/>
          <p:cNvSpPr>
            <a:spLocks noChangeArrowheads="1"/>
          </p:cNvSpPr>
          <p:nvPr/>
        </p:nvSpPr>
        <p:spPr bwMode="auto">
          <a:xfrm>
            <a:off x="4953000" y="762000"/>
            <a:ext cx="533400" cy="2895600"/>
          </a:xfrm>
          <a:prstGeom prst="downArrow">
            <a:avLst>
              <a:gd name="adj1" fmla="val 50000"/>
              <a:gd name="adj2" fmla="val 135714"/>
            </a:avLst>
          </a:prstGeom>
          <a:solidFill>
            <a:schemeClr val="bg1"/>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latin typeface="Times New Roman" pitchFamily="-112" charset="0"/>
              <a:ea typeface="+mn-ea"/>
              <a:cs typeface="+mn-cs"/>
            </a:endParaRPr>
          </a:p>
        </p:txBody>
      </p:sp>
      <p:sp>
        <p:nvSpPr>
          <p:cNvPr id="19482" name="Text Box 36"/>
          <p:cNvSpPr txBox="1">
            <a:spLocks noChangeArrowheads="1"/>
          </p:cNvSpPr>
          <p:nvPr/>
        </p:nvSpPr>
        <p:spPr bwMode="auto">
          <a:xfrm>
            <a:off x="304800" y="838200"/>
            <a:ext cx="2514600"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b="1">
                <a:solidFill>
                  <a:srgbClr val="00FFFF"/>
                </a:solidFill>
                <a:cs typeface="Arial" charset="0"/>
              </a:rPr>
              <a:t>Vương quốc thống nhất</a:t>
            </a:r>
          </a:p>
          <a:p>
            <a:pPr algn="ctr" eaLnBrk="1" hangingPunct="1">
              <a:spcBef>
                <a:spcPct val="50000"/>
              </a:spcBef>
            </a:pPr>
            <a:r>
              <a:rPr lang="en-US" b="1">
                <a:solidFill>
                  <a:srgbClr val="00FFFF"/>
                </a:solidFill>
                <a:cs typeface="Arial" charset="0"/>
              </a:rPr>
              <a:t>1050-930</a:t>
            </a:r>
          </a:p>
        </p:txBody>
      </p:sp>
      <p:sp>
        <p:nvSpPr>
          <p:cNvPr id="19483" name="Text Box 37"/>
          <p:cNvSpPr txBox="1">
            <a:spLocks noChangeArrowheads="1"/>
          </p:cNvSpPr>
          <p:nvPr/>
        </p:nvSpPr>
        <p:spPr bwMode="auto">
          <a:xfrm>
            <a:off x="2590800" y="838200"/>
            <a:ext cx="2514600"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b="1">
                <a:solidFill>
                  <a:srgbClr val="FFFF00"/>
                </a:solidFill>
                <a:cs typeface="Arial" charset="0"/>
              </a:rPr>
              <a:t>Vương quốc phân chia</a:t>
            </a:r>
          </a:p>
          <a:p>
            <a:pPr algn="ctr" eaLnBrk="1" hangingPunct="1">
              <a:spcBef>
                <a:spcPct val="50000"/>
              </a:spcBef>
            </a:pPr>
            <a:r>
              <a:rPr lang="en-US" b="1">
                <a:solidFill>
                  <a:srgbClr val="FFFF00"/>
                </a:solidFill>
                <a:cs typeface="Arial" charset="0"/>
              </a:rPr>
              <a:t>930-722</a:t>
            </a:r>
          </a:p>
        </p:txBody>
      </p:sp>
      <p:sp>
        <p:nvSpPr>
          <p:cNvPr id="19484" name="Text Box 38"/>
          <p:cNvSpPr txBox="1">
            <a:spLocks noChangeArrowheads="1"/>
          </p:cNvSpPr>
          <p:nvPr/>
        </p:nvSpPr>
        <p:spPr bwMode="auto">
          <a:xfrm>
            <a:off x="5295900" y="838200"/>
            <a:ext cx="2362200"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b="1">
                <a:solidFill>
                  <a:srgbClr val="FF99FF"/>
                </a:solidFill>
                <a:cs typeface="Arial" charset="0"/>
              </a:rPr>
              <a:t>Vương quốc đơn độc</a:t>
            </a:r>
          </a:p>
          <a:p>
            <a:pPr algn="ctr" eaLnBrk="1" hangingPunct="1">
              <a:spcBef>
                <a:spcPct val="50000"/>
              </a:spcBef>
            </a:pPr>
            <a:r>
              <a:rPr lang="en-US" b="1">
                <a:solidFill>
                  <a:srgbClr val="FF99FF"/>
                </a:solidFill>
                <a:cs typeface="Arial" charset="0"/>
              </a:rPr>
              <a:t>722-586</a:t>
            </a:r>
          </a:p>
        </p:txBody>
      </p:sp>
      <p:sp>
        <p:nvSpPr>
          <p:cNvPr id="19485" name="Text Box 39"/>
          <p:cNvSpPr txBox="1">
            <a:spLocks noChangeArrowheads="1"/>
          </p:cNvSpPr>
          <p:nvPr/>
        </p:nvSpPr>
        <p:spPr bwMode="auto">
          <a:xfrm>
            <a:off x="5867400" y="6172200"/>
            <a:ext cx="3048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b="1">
                <a:solidFill>
                  <a:srgbClr val="66FF66"/>
                </a:solidFill>
                <a:cs typeface="Arial" charset="0"/>
              </a:rPr>
              <a:t>Lưu đày  </a:t>
            </a:r>
            <a:r>
              <a:rPr lang="en-US" b="1">
                <a:solidFill>
                  <a:srgbClr val="66FF66"/>
                </a:solidFill>
                <a:cs typeface="Arial" charset="0"/>
              </a:rPr>
              <a:t>586-536</a:t>
            </a:r>
          </a:p>
        </p:txBody>
      </p:sp>
      <p:sp>
        <p:nvSpPr>
          <p:cNvPr id="19486" name="Text Box 41"/>
          <p:cNvSpPr txBox="1">
            <a:spLocks noChangeArrowheads="1"/>
          </p:cNvSpPr>
          <p:nvPr/>
        </p:nvSpPr>
        <p:spPr bwMode="auto">
          <a:xfrm>
            <a:off x="7543800" y="838200"/>
            <a:ext cx="19812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b="1">
                <a:solidFill>
                  <a:srgbClr val="FFCC00"/>
                </a:solidFill>
                <a:cs typeface="Arial" charset="0"/>
              </a:rPr>
              <a:t>Hậu  -    lưu đày </a:t>
            </a:r>
          </a:p>
          <a:p>
            <a:pPr algn="ctr" eaLnBrk="1" hangingPunct="1">
              <a:spcBef>
                <a:spcPct val="50000"/>
              </a:spcBef>
            </a:pPr>
            <a:r>
              <a:rPr lang="en-US" b="1">
                <a:solidFill>
                  <a:srgbClr val="FFCC00"/>
                </a:solidFill>
                <a:cs typeface="Arial" charset="0"/>
              </a:rPr>
              <a:t>536-425</a:t>
            </a:r>
          </a:p>
          <a:p>
            <a:pPr algn="ctr" eaLnBrk="1" hangingPunct="1">
              <a:spcBef>
                <a:spcPct val="50000"/>
              </a:spcBef>
            </a:pPr>
            <a:endParaRPr lang="en-US" sz="3200" b="1">
              <a:solidFill>
                <a:srgbClr val="FFCC00"/>
              </a:solidFill>
              <a:cs typeface="Arial" charset="0"/>
            </a:endParaRPr>
          </a:p>
        </p:txBody>
      </p:sp>
      <p:sp>
        <p:nvSpPr>
          <p:cNvPr id="19487" name="Rectangle 49"/>
          <p:cNvSpPr>
            <a:spLocks noChangeArrowheads="1"/>
          </p:cNvSpPr>
          <p:nvPr/>
        </p:nvSpPr>
        <p:spPr bwMode="auto">
          <a:xfrm>
            <a:off x="76200" y="92075"/>
            <a:ext cx="3048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pPr>
            <a:r>
              <a:rPr lang="en-US" sz="2800" b="1">
                <a:solidFill>
                  <a:schemeClr val="bg1"/>
                </a:solidFill>
                <a:cs typeface="Arial" charset="0"/>
              </a:rPr>
              <a:t>Dòng thời gian</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0" descr="Hosea fountain_of_wealth_singapore_photo_stb.jpg"/>
          <p:cNvPicPr>
            <a:picLocks noChangeAspect="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0" y="876300"/>
            <a:ext cx="9144000"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6"/>
          <p:cNvSpPr>
            <a:spLocks noChangeArrowheads="1"/>
          </p:cNvSpPr>
          <p:nvPr/>
        </p:nvSpPr>
        <p:spPr bwMode="auto">
          <a:xfrm>
            <a:off x="0" y="990600"/>
            <a:ext cx="9144000" cy="5562600"/>
          </a:xfrm>
          <a:prstGeom prst="rect">
            <a:avLst/>
          </a:prstGeom>
          <a:noFill/>
          <a:ln w="12700">
            <a:noFill/>
            <a:miter lim="800000"/>
            <a:headEnd/>
            <a:tailEnd/>
          </a:ln>
        </p:spPr>
        <p:txBody>
          <a:bodyPr lIns="90488" tIns="44450" rIns="90488" bIns="44450"/>
          <a:lstStyle/>
          <a:p>
            <a:pPr marL="342900" indent="-342900" algn="just">
              <a:spcBef>
                <a:spcPct val="20000"/>
              </a:spcBef>
              <a:buFont typeface="Wingdings" charset="0"/>
              <a:buChar char="M"/>
            </a:pPr>
            <a:r>
              <a:rPr lang="en-US" sz="2200" b="1">
                <a:solidFill>
                  <a:srgbClr val="FFFFFF"/>
                </a:solidFill>
                <a:effectLst>
                  <a:outerShdw blurRad="38100" dist="38100" dir="2700000" algn="tl">
                    <a:srgbClr val="000000"/>
                  </a:outerShdw>
                </a:effectLst>
                <a:cs typeface="Arial" charset="0"/>
              </a:rPr>
              <a:t>Ô-sê thi hành chức vụ cho vương quốc phía bắc khoảng một phần tư thế kỷ trước khi có cuộc xâm chiếm của quân A-sy-ri và phát vãng sang A-sy-ri. </a:t>
            </a:r>
          </a:p>
          <a:p>
            <a:pPr marL="342900" indent="-342900" algn="just">
              <a:spcBef>
                <a:spcPct val="20000"/>
              </a:spcBef>
              <a:buFont typeface="Wingdings" charset="0"/>
              <a:buChar char="M"/>
            </a:pPr>
            <a:r>
              <a:rPr lang="en-US" sz="2200" b="1">
                <a:solidFill>
                  <a:srgbClr val="FFFFFF"/>
                </a:solidFill>
                <a:effectLst>
                  <a:outerShdw blurRad="38100" dist="38100" dir="2700000" algn="tl">
                    <a:srgbClr val="000000"/>
                  </a:outerShdw>
                </a:effectLst>
                <a:cs typeface="Arial" charset="0"/>
              </a:rPr>
              <a:t>Israel đã đạt đến cực điểm về chính trị cũng như quân sự. Bởi đó họ hầu như có nền thương mại quan trọng.</a:t>
            </a:r>
          </a:p>
          <a:p>
            <a:pPr marL="342900" indent="-342900" algn="just">
              <a:spcBef>
                <a:spcPct val="20000"/>
              </a:spcBef>
              <a:buFont typeface="Wingdings" charset="0"/>
              <a:buChar char="M"/>
            </a:pPr>
            <a:r>
              <a:rPr lang="en-US" sz="2200" b="1">
                <a:solidFill>
                  <a:srgbClr val="FFFFFF"/>
                </a:solidFill>
                <a:effectLst>
                  <a:outerShdw blurRad="38100" dist="38100" dir="2700000" algn="tl">
                    <a:srgbClr val="000000"/>
                  </a:outerShdw>
                </a:effectLst>
                <a:cs typeface="Arial" charset="0"/>
              </a:rPr>
              <a:t>Sự phát triển kinh tế khiến dân chúng giàu có, nhưng họ mong ước càng có nhiều vật dụng xa xỉ hơn. </a:t>
            </a:r>
          </a:p>
          <a:p>
            <a:pPr marL="342900" indent="-342900" algn="just">
              <a:spcBef>
                <a:spcPct val="20000"/>
              </a:spcBef>
              <a:buFont typeface="Wingdings" charset="0"/>
              <a:buChar char="M"/>
            </a:pPr>
            <a:r>
              <a:rPr lang="en-US" sz="2200" b="1">
                <a:solidFill>
                  <a:srgbClr val="FFFFFF"/>
                </a:solidFill>
                <a:effectLst>
                  <a:outerShdw blurRad="38100" dist="38100" dir="2700000" algn="tl">
                    <a:srgbClr val="000000"/>
                  </a:outerShdw>
                </a:effectLst>
                <a:cs typeface="Arial" charset="0"/>
              </a:rPr>
              <a:t>Quyền lực của thế giới trong tay A-sy-ri ngày càng gia tăng cực độ (9:5,6) khi Ô-sê thi hành chức vụ trong thời trị vì của II Giê-rô-bô-am và Ô-xia đến Ê-xê-chia (715-687 TC). </a:t>
            </a:r>
          </a:p>
          <a:p>
            <a:pPr marL="342900" indent="-342900" algn="just">
              <a:spcBef>
                <a:spcPct val="20000"/>
              </a:spcBef>
              <a:buFont typeface="Wingdings" charset="0"/>
              <a:buChar char="M"/>
            </a:pPr>
            <a:r>
              <a:rPr lang="en-US" sz="2200" b="1">
                <a:solidFill>
                  <a:srgbClr val="FFFFFF"/>
                </a:solidFill>
                <a:effectLst>
                  <a:outerShdw blurRad="38100" dist="38100" dir="2700000" algn="tl">
                    <a:srgbClr val="000000"/>
                  </a:outerShdw>
                </a:effectLst>
                <a:cs typeface="Arial" charset="0"/>
              </a:rPr>
              <a:t>Tuy nhiên, với cái chết của II Giê-rô-bô-am (782-753 BC), vương quốc phía bắc chịu cảnh rối reng chính trị và toàn bộ đất nước bị ném vào tình trạng bấp bênh. </a:t>
            </a:r>
          </a:p>
          <a:p>
            <a:pPr marL="342900" indent="-342900">
              <a:spcBef>
                <a:spcPct val="20000"/>
              </a:spcBef>
              <a:buFont typeface="Wingdings" charset="0"/>
              <a:buChar char="M"/>
            </a:pPr>
            <a:r>
              <a:rPr lang="en-US" sz="2200" b="1">
                <a:solidFill>
                  <a:srgbClr val="FFFFFF"/>
                </a:solidFill>
                <a:effectLst>
                  <a:outerShdw blurRad="38100" dist="38100" dir="2700000" algn="tl">
                    <a:srgbClr val="000000"/>
                  </a:outerShdw>
                </a:effectLst>
                <a:cs typeface="Arial" charset="0"/>
              </a:rPr>
              <a:t>Cuối cùng đất nước này bị Tiếc-la Phi-lê-se xâm chiếm.</a:t>
            </a:r>
          </a:p>
        </p:txBody>
      </p:sp>
      <p:sp>
        <p:nvSpPr>
          <p:cNvPr id="20484" name="Rectangle 7"/>
          <p:cNvSpPr>
            <a:spLocks noChangeArrowheads="1"/>
          </p:cNvSpPr>
          <p:nvPr/>
        </p:nvSpPr>
        <p:spPr bwMode="auto">
          <a:xfrm>
            <a:off x="-228600" y="3733800"/>
            <a:ext cx="1841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cs typeface="Arial" charset="0"/>
            </a:endParaRPr>
          </a:p>
          <a:p>
            <a:endParaRPr lang="en-US">
              <a:cs typeface="Arial" charset="0"/>
            </a:endParaRPr>
          </a:p>
          <a:p>
            <a:endParaRPr lang="en-US">
              <a:cs typeface="Arial" charset="0"/>
            </a:endParaRPr>
          </a:p>
          <a:p>
            <a:endParaRPr lang="en-US">
              <a:cs typeface="Arial" charset="0"/>
            </a:endParaRPr>
          </a:p>
        </p:txBody>
      </p:sp>
      <p:sp>
        <p:nvSpPr>
          <p:cNvPr id="20485" name="Rectangle 8"/>
          <p:cNvSpPr>
            <a:spLocks noChangeArrowheads="1"/>
          </p:cNvSpPr>
          <p:nvPr/>
        </p:nvSpPr>
        <p:spPr bwMode="auto">
          <a:xfrm>
            <a:off x="381000" y="1905000"/>
            <a:ext cx="845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buFontTx/>
              <a:buChar char="•"/>
            </a:pPr>
            <a:endParaRPr lang="en-US">
              <a:cs typeface="Arial" charset="0"/>
            </a:endParaRPr>
          </a:p>
        </p:txBody>
      </p:sp>
      <p:sp>
        <p:nvSpPr>
          <p:cNvPr id="20486" name="Rectangle 9"/>
          <p:cNvSpPr>
            <a:spLocks noChangeArrowheads="1"/>
          </p:cNvSpPr>
          <p:nvPr/>
        </p:nvSpPr>
        <p:spPr bwMode="auto">
          <a:xfrm>
            <a:off x="381000" y="3124200"/>
            <a:ext cx="11215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cs typeface="Arial" charset="0"/>
            </a:endParaRPr>
          </a:p>
        </p:txBody>
      </p:sp>
      <p:sp>
        <p:nvSpPr>
          <p:cNvPr id="20487" name="Rectangle 10"/>
          <p:cNvSpPr>
            <a:spLocks noChangeArrowheads="1"/>
          </p:cNvSpPr>
          <p:nvPr/>
        </p:nvSpPr>
        <p:spPr bwMode="auto">
          <a:xfrm>
            <a:off x="838200" y="3886200"/>
            <a:ext cx="15106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cs typeface="Arial" charset="0"/>
            </a:endParaRPr>
          </a:p>
        </p:txBody>
      </p:sp>
      <p:sp>
        <p:nvSpPr>
          <p:cNvPr id="20488" name="Rectangle 11"/>
          <p:cNvSpPr>
            <a:spLocks noChangeArrowheads="1"/>
          </p:cNvSpPr>
          <p:nvPr/>
        </p:nvSpPr>
        <p:spPr bwMode="auto">
          <a:xfrm>
            <a:off x="4313238" y="60690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cs typeface="Arial" charset="0"/>
            </a:endParaRPr>
          </a:p>
        </p:txBody>
      </p:sp>
      <p:sp>
        <p:nvSpPr>
          <p:cNvPr id="20489" name="Text Box 13"/>
          <p:cNvSpPr txBox="1">
            <a:spLocks noChangeArrowheads="1"/>
          </p:cNvSpPr>
          <p:nvPr/>
        </p:nvSpPr>
        <p:spPr bwMode="auto">
          <a:xfrm>
            <a:off x="8499475" y="0"/>
            <a:ext cx="693738"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cs typeface="Arial" charset="0"/>
              </a:rPr>
              <a:t>566</a:t>
            </a:r>
          </a:p>
        </p:txBody>
      </p:sp>
      <p:sp>
        <p:nvSpPr>
          <p:cNvPr id="20490" name="Title 9"/>
          <p:cNvSpPr>
            <a:spLocks noGrp="1"/>
          </p:cNvSpPr>
          <p:nvPr>
            <p:ph type="title" idx="4294967295"/>
          </p:nvPr>
        </p:nvSpPr>
        <p:spPr>
          <a:xfrm>
            <a:off x="457200" y="109538"/>
            <a:ext cx="7772400" cy="641350"/>
          </a:xfrm>
          <a:gradFill rotWithShape="1">
            <a:gsLst>
              <a:gs pos="0">
                <a:schemeClr val="accent2"/>
              </a:gs>
              <a:gs pos="100000">
                <a:schemeClr val="tx1"/>
              </a:gs>
            </a:gsLst>
            <a:lin ang="5400000" scaled="1"/>
          </a:gradFill>
        </p:spPr>
        <p:txBody>
          <a:bodyPr>
            <a:spAutoFit/>
          </a:bodyPr>
          <a:lstStyle/>
          <a:p>
            <a:pPr>
              <a:spcBef>
                <a:spcPct val="50000"/>
              </a:spcBef>
            </a:pPr>
            <a:r>
              <a:rPr lang="en-US" sz="3600">
                <a:solidFill>
                  <a:schemeClr val="bg1"/>
                </a:solidFill>
                <a:latin typeface="Arial" charset="0"/>
                <a:ea typeface="ＭＳ Ｐゴシック" charset="0"/>
                <a:cs typeface="Arial" charset="0"/>
              </a:rPr>
              <a:t>Đời sống trong thời Ô-sê</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02">
                                            <p:txEl>
                                              <p:pRg st="0" end="0"/>
                                            </p:txEl>
                                          </p:spTgt>
                                        </p:tgtEl>
                                        <p:attrNameLst>
                                          <p:attrName>style.visibility</p:attrName>
                                        </p:attrNameLst>
                                      </p:cBhvr>
                                      <p:to>
                                        <p:strVal val="visible"/>
                                      </p:to>
                                    </p:set>
                                    <p:anim calcmode="lin" valueType="num">
                                      <p:cBhvr additive="base">
                                        <p:cTn id="7" dur="500" fill="hold"/>
                                        <p:tgtEl>
                                          <p:spTgt spid="410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02">
                                            <p:txEl>
                                              <p:pRg st="0" end="0"/>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4102">
                                            <p:txEl>
                                              <p:pRg st="0" end="0"/>
                                            </p:txEl>
                                          </p:spTgt>
                                        </p:tgtEl>
                                        <p:attrNameLst>
                                          <p:attrName>ppt_c</p:attrName>
                                        </p:attrNameLst>
                                      </p:cBhvr>
                                      <p:to>
                                        <a:schemeClr val="accent2"/>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02">
                                            <p:txEl>
                                              <p:pRg st="1" end="1"/>
                                            </p:txEl>
                                          </p:spTgt>
                                        </p:tgtEl>
                                        <p:attrNameLst>
                                          <p:attrName>style.visibility</p:attrName>
                                        </p:attrNameLst>
                                      </p:cBhvr>
                                      <p:to>
                                        <p:strVal val="visible"/>
                                      </p:to>
                                    </p:set>
                                    <p:anim calcmode="lin" valueType="num">
                                      <p:cBhvr additive="base">
                                        <p:cTn id="13" dur="500" fill="hold"/>
                                        <p:tgtEl>
                                          <p:spTgt spid="410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02">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4102">
                                            <p:txEl>
                                              <p:pRg st="1" end="1"/>
                                            </p:txEl>
                                          </p:spTgt>
                                        </p:tgtEl>
                                        <p:attrNameLst>
                                          <p:attrName>ppt_c</p:attrName>
                                        </p:attrNameLst>
                                      </p:cBhvr>
                                      <p:to>
                                        <a:schemeClr val="accent2"/>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102">
                                            <p:txEl>
                                              <p:pRg st="2" end="2"/>
                                            </p:txEl>
                                          </p:spTgt>
                                        </p:tgtEl>
                                        <p:attrNameLst>
                                          <p:attrName>style.visibility</p:attrName>
                                        </p:attrNameLst>
                                      </p:cBhvr>
                                      <p:to>
                                        <p:strVal val="visible"/>
                                      </p:to>
                                    </p:set>
                                    <p:anim calcmode="lin" valueType="num">
                                      <p:cBhvr additive="base">
                                        <p:cTn id="19" dur="500" fill="hold"/>
                                        <p:tgtEl>
                                          <p:spTgt spid="410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02">
                                            <p:txEl>
                                              <p:pRg st="2" end="2"/>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4102">
                                            <p:txEl>
                                              <p:pRg st="2" end="2"/>
                                            </p:txEl>
                                          </p:spTgt>
                                        </p:tgtEl>
                                        <p:attrNameLst>
                                          <p:attrName>ppt_c</p:attrName>
                                        </p:attrNameLst>
                                      </p:cBhvr>
                                      <p:to>
                                        <a:schemeClr val="accent2"/>
                                      </p:to>
                                    </p:animClr>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102">
                                            <p:txEl>
                                              <p:pRg st="3" end="3"/>
                                            </p:txEl>
                                          </p:spTgt>
                                        </p:tgtEl>
                                        <p:attrNameLst>
                                          <p:attrName>style.visibility</p:attrName>
                                        </p:attrNameLst>
                                      </p:cBhvr>
                                      <p:to>
                                        <p:strVal val="visible"/>
                                      </p:to>
                                    </p:set>
                                    <p:anim calcmode="lin" valueType="num">
                                      <p:cBhvr additive="base">
                                        <p:cTn id="25" dur="500" fill="hold"/>
                                        <p:tgtEl>
                                          <p:spTgt spid="410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102">
                                            <p:txEl>
                                              <p:pRg st="3" end="3"/>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4102">
                                            <p:txEl>
                                              <p:pRg st="3" end="3"/>
                                            </p:txEl>
                                          </p:spTgt>
                                        </p:tgtEl>
                                        <p:attrNameLst>
                                          <p:attrName>ppt_c</p:attrName>
                                        </p:attrNameLst>
                                      </p:cBhvr>
                                      <p:to>
                                        <a:schemeClr val="accent2"/>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102">
                                            <p:txEl>
                                              <p:pRg st="4" end="4"/>
                                            </p:txEl>
                                          </p:spTgt>
                                        </p:tgtEl>
                                        <p:attrNameLst>
                                          <p:attrName>style.visibility</p:attrName>
                                        </p:attrNameLst>
                                      </p:cBhvr>
                                      <p:to>
                                        <p:strVal val="visible"/>
                                      </p:to>
                                    </p:set>
                                    <p:anim calcmode="lin" valueType="num">
                                      <p:cBhvr additive="base">
                                        <p:cTn id="31" dur="500" fill="hold"/>
                                        <p:tgtEl>
                                          <p:spTgt spid="410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102">
                                            <p:txEl>
                                              <p:pRg st="4" end="4"/>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4102">
                                            <p:txEl>
                                              <p:pRg st="4" end="4"/>
                                            </p:txEl>
                                          </p:spTgt>
                                        </p:tgtEl>
                                        <p:attrNameLst>
                                          <p:attrName>ppt_c</p:attrName>
                                        </p:attrNameLst>
                                      </p:cBhvr>
                                      <p:to>
                                        <a:schemeClr val="accent2"/>
                                      </p:to>
                                    </p:animClr>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102">
                                            <p:txEl>
                                              <p:pRg st="5" end="5"/>
                                            </p:txEl>
                                          </p:spTgt>
                                        </p:tgtEl>
                                        <p:attrNameLst>
                                          <p:attrName>style.visibility</p:attrName>
                                        </p:attrNameLst>
                                      </p:cBhvr>
                                      <p:to>
                                        <p:strVal val="visible"/>
                                      </p:to>
                                    </p:set>
                                    <p:anim calcmode="lin" valueType="num">
                                      <p:cBhvr additive="base">
                                        <p:cTn id="37" dur="500" fill="hold"/>
                                        <p:tgtEl>
                                          <p:spTgt spid="410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102">
                                            <p:txEl>
                                              <p:pRg st="5" end="5"/>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4102">
                                            <p:txEl>
                                              <p:pRg st="5" end="5"/>
                                            </p:txEl>
                                          </p:spTgt>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en-US" sz="4800" b="1" dirty="0" err="1">
                <a:effectLst>
                  <a:glow rad="127000">
                    <a:schemeClr val="tx1"/>
                  </a:glow>
                </a:effectLst>
                <a:latin typeface="Arial" charset="0"/>
                <a:ea typeface="ＭＳ Ｐゴシック" charset="0"/>
                <a:cs typeface="ＭＳ Ｐゴシック" charset="0"/>
              </a:rPr>
              <a:t>Từ</a:t>
            </a:r>
            <a:r>
              <a:rPr lang="en-US" sz="4800" b="1" dirty="0">
                <a:effectLst>
                  <a:glow rad="127000">
                    <a:schemeClr val="tx1"/>
                  </a:glow>
                </a:effectLst>
                <a:latin typeface="Arial" charset="0"/>
                <a:ea typeface="ＭＳ Ｐゴシック" charset="0"/>
                <a:cs typeface="ＭＳ Ｐゴシック" charset="0"/>
              </a:rPr>
              <a:t> </a:t>
            </a:r>
            <a:r>
              <a:rPr lang="en-US" sz="4800" b="1" dirty="0" err="1">
                <a:effectLst>
                  <a:glow rad="127000">
                    <a:schemeClr val="tx1"/>
                  </a:glow>
                </a:effectLst>
                <a:latin typeface="Arial" charset="0"/>
                <a:ea typeface="ＭＳ Ｐゴシック" charset="0"/>
                <a:cs typeface="ＭＳ Ｐゴシック" charset="0"/>
              </a:rPr>
              <a:t>Khóa</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err="1" smtClean="0">
                <a:solidFill>
                  <a:srgbClr val="FFFFFF"/>
                </a:solidFill>
                <a:effectLst>
                  <a:glow rad="127000">
                    <a:srgbClr val="000000"/>
                  </a:glow>
                </a:effectLst>
                <a:latin typeface="Arial" charset="0"/>
                <a:ea typeface="ＭＳ Ｐゴシック" charset="0"/>
                <a:cs typeface="ＭＳ Ｐゴシック" charset="0"/>
              </a:rPr>
              <a:t>Trung</a:t>
            </a:r>
            <a:r>
              <a:rPr lang="en-US" sz="6000" b="1" dirty="0" smtClean="0">
                <a:solidFill>
                  <a:srgbClr val="FFFFFF"/>
                </a:solidFill>
                <a:effectLst>
                  <a:glow rad="127000">
                    <a:srgbClr val="000000"/>
                  </a:glow>
                </a:effectLst>
                <a:latin typeface="Arial" charset="0"/>
                <a:ea typeface="ＭＳ Ｐゴシック" charset="0"/>
                <a:cs typeface="ＭＳ Ｐゴシック" charset="0"/>
              </a:rPr>
              <a:t> </a:t>
            </a:r>
            <a:r>
              <a:rPr lang="en-US" sz="6000" b="1" dirty="0" err="1" smtClean="0">
                <a:solidFill>
                  <a:srgbClr val="FFFFFF"/>
                </a:solidFill>
                <a:effectLst>
                  <a:glow rad="127000">
                    <a:srgbClr val="000000"/>
                  </a:glow>
                </a:effectLst>
                <a:latin typeface="Arial" charset="0"/>
                <a:ea typeface="ＭＳ Ｐゴシック" charset="0"/>
                <a:cs typeface="ＭＳ Ｐゴシック" charset="0"/>
              </a:rPr>
              <a:t>thành</a:t>
            </a:r>
            <a:endParaRPr lang="en-US" sz="6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err="1">
                <a:solidFill>
                  <a:srgbClr val="FFFFFF"/>
                </a:solidFill>
                <a:effectLst>
                  <a:glow rad="127000">
                    <a:srgbClr val="000000"/>
                  </a:glow>
                </a:effectLst>
                <a:latin typeface="Arial" charset="0"/>
                <a:ea typeface="ＭＳ Ｐゴシック" charset="0"/>
                <a:cs typeface="ＭＳ Ｐゴシック" charset="0"/>
              </a:rPr>
              <a:t>Ô-sê</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565</a:t>
            </a:r>
          </a:p>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40607097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54978" name="Rectangle 4"/>
          <p:cNvSpPr>
            <a:spLocks noGrp="1" noChangeArrowheads="1"/>
          </p:cNvSpPr>
          <p:nvPr>
            <p:ph type="title"/>
          </p:nvPr>
        </p:nvSpPr>
        <p:spPr>
          <a:xfrm>
            <a:off x="596900" y="152400"/>
            <a:ext cx="8151813" cy="1143000"/>
          </a:xfrm>
        </p:spPr>
        <p:txBody>
          <a:bodyPr/>
          <a:lstStyle/>
          <a:p>
            <a:r>
              <a:rPr lang="en-US" sz="3600">
                <a:solidFill>
                  <a:schemeClr val="bg1"/>
                </a:solidFill>
                <a:latin typeface="Arial" charset="0"/>
                <a:ea typeface="ＭＳ Ｐゴシック" charset="0"/>
              </a:rPr>
              <a:t>What about Gomer</a:t>
            </a:r>
            <a:r>
              <a:rPr lang="fr-FR" sz="3600">
                <a:solidFill>
                  <a:schemeClr val="bg1"/>
                </a:solidFill>
                <a:latin typeface="Arial" charset="0"/>
                <a:ea typeface="ＭＳ Ｐゴシック" charset="0"/>
              </a:rPr>
              <a:t>'</a:t>
            </a:r>
            <a:r>
              <a:rPr lang="en-US" sz="3600">
                <a:solidFill>
                  <a:schemeClr val="bg1"/>
                </a:solidFill>
                <a:latin typeface="Arial" charset="0"/>
                <a:ea typeface="ＭＳ Ｐゴシック" charset="0"/>
              </a:rPr>
              <a:t>s Children?</a:t>
            </a:r>
          </a:p>
        </p:txBody>
      </p:sp>
      <p:sp>
        <p:nvSpPr>
          <p:cNvPr id="47128" name="Text Box 47"/>
          <p:cNvSpPr txBox="1">
            <a:spLocks noChangeArrowheads="1"/>
          </p:cNvSpPr>
          <p:nvPr/>
        </p:nvSpPr>
        <p:spPr bwMode="auto">
          <a:xfrm>
            <a:off x="8459788" y="14288"/>
            <a:ext cx="698500" cy="461962"/>
          </a:xfrm>
          <a:prstGeom prst="rect">
            <a:avLst/>
          </a:prstGeom>
          <a:noFill/>
          <a:ln w="9525">
            <a:noFill/>
            <a:miter lim="800000"/>
            <a:headEnd/>
            <a:tailEnd/>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dirty="0" smtClean="0">
                <a:solidFill>
                  <a:srgbClr val="FFFFFF"/>
                </a:solidFill>
                <a:effectLst>
                  <a:outerShdw blurRad="38100" dist="38100" dir="2700000" algn="tl">
                    <a:srgbClr val="000000"/>
                  </a:outerShdw>
                </a:effectLst>
                <a:latin typeface="Arial" charset="0"/>
                <a:cs typeface="Arial" charset="0"/>
              </a:rPr>
              <a:t>573</a:t>
            </a:r>
          </a:p>
        </p:txBody>
      </p:sp>
      <p:pic>
        <p:nvPicPr>
          <p:cNvPr id="25498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196975"/>
            <a:ext cx="7367588"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84451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0" y="914400"/>
            <a:ext cx="9144000" cy="685800"/>
          </a:xfrm>
          <a:solidFill>
            <a:srgbClr val="000000"/>
          </a:solidFill>
        </p:spPr>
        <p:txBody>
          <a:bodyPr/>
          <a:lstStyle/>
          <a:p>
            <a:r>
              <a:rPr lang="en-US">
                <a:solidFill>
                  <a:srgbClr val="EAEAEA"/>
                </a:solidFill>
                <a:latin typeface="Arial" charset="0"/>
                <a:ea typeface="ＭＳ Ｐゴシック" charset="0"/>
                <a:cs typeface="Arial" charset="0"/>
              </a:rPr>
              <a:t>Các con của Gô-me</a:t>
            </a:r>
          </a:p>
        </p:txBody>
      </p:sp>
      <p:graphicFrame>
        <p:nvGraphicFramePr>
          <p:cNvPr id="53282" name="Group 34"/>
          <p:cNvGraphicFramePr>
            <a:graphicFrameLocks noGrp="1"/>
          </p:cNvGraphicFramePr>
          <p:nvPr/>
        </p:nvGraphicFramePr>
        <p:xfrm>
          <a:off x="228600" y="1574800"/>
          <a:ext cx="8610600" cy="4693920"/>
        </p:xfrm>
        <a:graphic>
          <a:graphicData uri="http://schemas.openxmlformats.org/drawingml/2006/table">
            <a:tbl>
              <a:tblPr/>
              <a:tblGrid>
                <a:gridCol w="1981200"/>
                <a:gridCol w="1981200"/>
                <a:gridCol w="2211388"/>
                <a:gridCol w="2436812"/>
              </a:tblGrid>
              <a:tr h="1168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a:ln>
                            <a:noFill/>
                          </a:ln>
                          <a:solidFill>
                            <a:schemeClr val="tx1"/>
                          </a:solidFill>
                          <a:effectLst/>
                          <a:latin typeface="Arial" charset="0"/>
                          <a:ea typeface="ＭＳ Ｐゴシック" charset="0"/>
                          <a:cs typeface="Arial" charset="0"/>
                        </a:rPr>
                        <a:t>Bản văn</a:t>
                      </a:r>
                      <a:endParaRPr kumimoji="0" lang="en-US" sz="24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Ô-sê 1:2-5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Ô-sê 1:6-7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Ô-sê 1:8</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68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a:ln>
                            <a:noFill/>
                          </a:ln>
                          <a:solidFill>
                            <a:schemeClr val="tx1"/>
                          </a:solidFill>
                          <a:effectLst/>
                          <a:latin typeface="Arial" charset="0"/>
                          <a:ea typeface="ＭＳ Ｐゴシック" charset="0"/>
                          <a:cs typeface="Arial" charset="0"/>
                        </a:rPr>
                        <a:t>Tên</a:t>
                      </a:r>
                      <a:endParaRPr kumimoji="0" lang="en-US" sz="24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Gít-rê-ên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Lô-Ru-ha-ma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Lô-Am-mi</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68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a:ln>
                            <a:noFill/>
                          </a:ln>
                          <a:solidFill>
                            <a:schemeClr val="tx1"/>
                          </a:solidFill>
                          <a:effectLst/>
                          <a:latin typeface="Arial" charset="0"/>
                          <a:ea typeface="ＭＳ Ｐゴシック" charset="0"/>
                          <a:cs typeface="Arial" charset="0"/>
                        </a:rPr>
                        <a:t>Giới tính</a:t>
                      </a:r>
                      <a:endParaRPr kumimoji="0" lang="en-US" sz="24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Con trai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Con gái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Con trai</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68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a:ln>
                            <a:noFill/>
                          </a:ln>
                          <a:solidFill>
                            <a:schemeClr val="tx1"/>
                          </a:solidFill>
                          <a:effectLst/>
                          <a:latin typeface="Arial" charset="0"/>
                          <a:ea typeface="ＭＳ Ｐゴシック" charset="0"/>
                          <a:cs typeface="Arial" charset="0"/>
                        </a:rPr>
                        <a:t>Dịch nghĩa</a:t>
                      </a:r>
                      <a:endParaRPr kumimoji="0" lang="en-US" sz="24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ja-JP" altLang="en-US" sz="2400" b="0" i="0" u="none" strike="noStrike" cap="none" normalizeH="0" baseline="0">
                          <a:ln>
                            <a:noFill/>
                          </a:ln>
                          <a:solidFill>
                            <a:schemeClr val="tx1"/>
                          </a:solidFill>
                          <a:effectLst/>
                          <a:latin typeface="Arial" charset="0"/>
                          <a:ea typeface="ＭＳ Ｐゴシック" charset="0"/>
                          <a:cs typeface="Arial" charset="0"/>
                        </a:rPr>
                        <a:t>“</a:t>
                      </a:r>
                      <a:r>
                        <a:rPr kumimoji="0" lang="en-US" sz="2400" b="0" i="0" u="none" strike="noStrike" cap="none" normalizeH="0" baseline="0">
                          <a:ln>
                            <a:noFill/>
                          </a:ln>
                          <a:solidFill>
                            <a:schemeClr val="tx1"/>
                          </a:solidFill>
                          <a:effectLst/>
                          <a:latin typeface="Arial" charset="0"/>
                          <a:ea typeface="ＭＳ Ｐゴシック" charset="0"/>
                          <a:cs typeface="Arial" charset="0"/>
                        </a:rPr>
                        <a:t>Ngài [ĐCT] rải ra</a:t>
                      </a:r>
                      <a:r>
                        <a:rPr kumimoji="0" lang="ja-JP" altLang="en-US" sz="2400" b="0" i="0" u="none" strike="noStrike" cap="none" normalizeH="0" baseline="0">
                          <a:ln>
                            <a:noFill/>
                          </a:ln>
                          <a:solidFill>
                            <a:schemeClr val="tx1"/>
                          </a:solidFill>
                          <a:effectLst/>
                          <a:latin typeface="Arial" charset="0"/>
                          <a:ea typeface="ＭＳ Ｐゴシック" charset="0"/>
                          <a:cs typeface="Arial" charset="0"/>
                        </a:rPr>
                        <a:t>”</a:t>
                      </a:r>
                      <a:endParaRPr kumimoji="0" lang="en-US" sz="24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ja-JP" altLang="en-US" sz="2400" b="0" i="0" u="none" strike="noStrike" cap="none" normalizeH="0" baseline="0">
                          <a:ln>
                            <a:noFill/>
                          </a:ln>
                          <a:solidFill>
                            <a:schemeClr val="tx1"/>
                          </a:solidFill>
                          <a:effectLst/>
                          <a:latin typeface="Arial" charset="0"/>
                          <a:ea typeface="ＭＳ Ｐゴシック" charset="0"/>
                          <a:cs typeface="Arial" charset="0"/>
                        </a:rPr>
                        <a:t>“</a:t>
                      </a:r>
                      <a:r>
                        <a:rPr kumimoji="0" lang="en-US" sz="2400" b="0" i="0" u="none" strike="noStrike" cap="none" normalizeH="0" baseline="0">
                          <a:ln>
                            <a:noFill/>
                          </a:ln>
                          <a:solidFill>
                            <a:schemeClr val="tx1"/>
                          </a:solidFill>
                          <a:effectLst/>
                          <a:latin typeface="Arial" charset="0"/>
                          <a:ea typeface="ＭＳ Ｐゴシック" charset="0"/>
                          <a:cs typeface="Arial" charset="0"/>
                        </a:rPr>
                        <a:t>Không có lòng thương xót</a:t>
                      </a:r>
                      <a:r>
                        <a:rPr kumimoji="0" lang="ja-JP" altLang="en-US" sz="2400" b="0" i="0" u="none" strike="noStrike" cap="none" normalizeH="0" baseline="0">
                          <a:ln>
                            <a:noFill/>
                          </a:ln>
                          <a:solidFill>
                            <a:schemeClr val="tx1"/>
                          </a:solidFill>
                          <a:effectLst/>
                          <a:latin typeface="Arial" charset="0"/>
                          <a:ea typeface="ＭＳ Ｐゴシック" charset="0"/>
                          <a:cs typeface="Arial" charset="0"/>
                        </a:rPr>
                        <a:t>”</a:t>
                      </a:r>
                      <a:endParaRPr kumimoji="0" lang="en-US" sz="24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ja-JP" altLang="en-US" sz="2400" b="0" i="0" u="none" strike="noStrike" cap="none" normalizeH="0" baseline="0">
                          <a:ln>
                            <a:noFill/>
                          </a:ln>
                          <a:solidFill>
                            <a:schemeClr val="tx1"/>
                          </a:solidFill>
                          <a:effectLst/>
                          <a:latin typeface="Arial" charset="0"/>
                          <a:ea typeface="ＭＳ Ｐゴシック" charset="0"/>
                          <a:cs typeface="Arial" charset="0"/>
                        </a:rPr>
                        <a:t>“</a:t>
                      </a:r>
                      <a:r>
                        <a:rPr kumimoji="0" lang="en-US" sz="2400" b="0" i="0" u="none" strike="noStrike" cap="none" normalizeH="0" baseline="0">
                          <a:ln>
                            <a:noFill/>
                          </a:ln>
                          <a:solidFill>
                            <a:schemeClr val="tx1"/>
                          </a:solidFill>
                          <a:effectLst/>
                          <a:latin typeface="Arial" charset="0"/>
                          <a:ea typeface="ＭＳ Ｐゴシック" charset="0"/>
                          <a:cs typeface="Arial" charset="0"/>
                        </a:rPr>
                        <a:t>Không phải dân Ta</a:t>
                      </a:r>
                      <a:r>
                        <a:rPr kumimoji="0" lang="ja-JP" altLang="en-US" sz="2400" b="0" i="0" u="none" strike="noStrike" cap="none" normalizeH="0" baseline="0">
                          <a:ln>
                            <a:noFill/>
                          </a:ln>
                          <a:solidFill>
                            <a:schemeClr val="tx1"/>
                          </a:solidFill>
                          <a:effectLst/>
                          <a:latin typeface="Arial" charset="0"/>
                          <a:ea typeface="ＭＳ Ｐゴシック" charset="0"/>
                          <a:cs typeface="Arial" charset="0"/>
                        </a:rPr>
                        <a:t>”</a:t>
                      </a:r>
                      <a:endParaRPr kumimoji="0" lang="en-US" sz="24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1534"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atin typeface="Times New Roman" charset="0"/>
            </a:endParaRPr>
          </a:p>
        </p:txBody>
      </p:sp>
      <p:sp>
        <p:nvSpPr>
          <p:cNvPr id="21535" name="Text Box 123"/>
          <p:cNvSpPr txBox="1">
            <a:spLocks noChangeArrowheads="1"/>
          </p:cNvSpPr>
          <p:nvPr/>
        </p:nvSpPr>
        <p:spPr bwMode="auto">
          <a:xfrm>
            <a:off x="8458200" y="0"/>
            <a:ext cx="693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cs typeface="Arial" charset="0"/>
              </a:rPr>
              <a:t>573</a:t>
            </a:r>
            <a:endParaRPr lang="en-US">
              <a:cs typeface="Arial" charset="0"/>
            </a:endParaRPr>
          </a:p>
        </p:txBody>
      </p:sp>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00013"/>
            <a:ext cx="1866900" cy="2857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804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304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6" name="Title 1"/>
          <p:cNvSpPr txBox="1">
            <a:spLocks/>
          </p:cNvSpPr>
          <p:nvPr/>
        </p:nvSpPr>
        <p:spPr bwMode="auto">
          <a:xfrm>
            <a:off x="0" y="1052513"/>
            <a:ext cx="9144000"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5000"/>
              </a:lnSpc>
              <a:buClr>
                <a:srgbClr val="000000"/>
              </a:buClr>
              <a:buSzPct val="100000"/>
              <a:buFont typeface="Times New Roman" charset="0"/>
              <a:buNone/>
              <a:defRPr/>
            </a:pPr>
            <a:r>
              <a:rPr lang="en-US" sz="3200" b="1" dirty="0" smtClean="0">
                <a:solidFill>
                  <a:srgbClr val="FFFFFF"/>
                </a:solidFill>
                <a:effectLst>
                  <a:glow rad="228600">
                    <a:srgbClr val="000000"/>
                  </a:glow>
                </a:effectLst>
                <a:latin typeface="Arial" charset="0"/>
                <a:ea typeface="MS PGothic" charset="0"/>
              </a:rPr>
              <a:t>"But now bring charges against Israel</a:t>
            </a:r>
            <a:br>
              <a:rPr lang="en-US" sz="3200" b="1" dirty="0" smtClean="0">
                <a:solidFill>
                  <a:srgbClr val="FFFFFF"/>
                </a:solidFill>
                <a:effectLst>
                  <a:glow rad="228600">
                    <a:srgbClr val="000000"/>
                  </a:glow>
                </a:effectLst>
                <a:latin typeface="Arial" charset="0"/>
                <a:ea typeface="MS PGothic" charset="0"/>
              </a:rPr>
            </a:br>
            <a:r>
              <a:rPr lang="en-US" sz="3200" b="1" dirty="0" smtClean="0">
                <a:solidFill>
                  <a:srgbClr val="FFFFFF"/>
                </a:solidFill>
                <a:effectLst>
                  <a:glow rad="228600">
                    <a:srgbClr val="000000"/>
                  </a:glow>
                </a:effectLst>
                <a:latin typeface="Arial" charset="0"/>
                <a:ea typeface="MS PGothic" charset="0"/>
              </a:rPr>
              <a:t>—your mother— </a:t>
            </a:r>
          </a:p>
          <a:p>
            <a:pPr algn="ctr">
              <a:lnSpc>
                <a:spcPct val="95000"/>
              </a:lnSpc>
              <a:buClr>
                <a:srgbClr val="000000"/>
              </a:buClr>
              <a:buSzPct val="100000"/>
              <a:buFont typeface="Times New Roman" charset="0"/>
              <a:buNone/>
              <a:defRPr/>
            </a:pPr>
            <a:r>
              <a:rPr lang="en-US" sz="3200" b="1" dirty="0" smtClean="0">
                <a:solidFill>
                  <a:srgbClr val="FFFFFF"/>
                </a:solidFill>
                <a:effectLst>
                  <a:glow rad="228600">
                    <a:srgbClr val="000000"/>
                  </a:glow>
                </a:effectLst>
                <a:latin typeface="Arial" charset="0"/>
                <a:ea typeface="MS PGothic" charset="0"/>
              </a:rPr>
              <a:t>		 </a:t>
            </a:r>
            <a:r>
              <a:rPr lang="en-US" sz="3200" b="1" dirty="0" smtClean="0">
                <a:solidFill>
                  <a:srgbClr val="FFFF00"/>
                </a:solidFill>
                <a:effectLst>
                  <a:glow rad="228600">
                    <a:srgbClr val="000000"/>
                  </a:glow>
                </a:effectLst>
                <a:latin typeface="Arial" charset="0"/>
                <a:ea typeface="MS PGothic" charset="0"/>
              </a:rPr>
              <a:t>for she is no longer my wife, </a:t>
            </a:r>
          </a:p>
          <a:p>
            <a:pPr algn="ctr">
              <a:lnSpc>
                <a:spcPct val="95000"/>
              </a:lnSpc>
              <a:buClr>
                <a:srgbClr val="000000"/>
              </a:buClr>
              <a:buSzPct val="100000"/>
              <a:buFont typeface="Times New Roman" charset="0"/>
              <a:buNone/>
              <a:defRPr/>
            </a:pPr>
            <a:r>
              <a:rPr lang="en-US" sz="3200" b="1" dirty="0" smtClean="0">
                <a:solidFill>
                  <a:srgbClr val="FFFF00"/>
                </a:solidFill>
                <a:effectLst>
                  <a:glow rad="228600">
                    <a:srgbClr val="000000"/>
                  </a:glow>
                </a:effectLst>
                <a:latin typeface="Arial" charset="0"/>
                <a:ea typeface="MS PGothic" charset="0"/>
              </a:rPr>
              <a:t>and I am no longer her husband</a:t>
            </a:r>
            <a:r>
              <a:rPr lang="en-US" sz="3200" b="1" dirty="0" smtClean="0">
                <a:solidFill>
                  <a:srgbClr val="FFFFFF"/>
                </a:solidFill>
                <a:effectLst>
                  <a:glow rad="228600">
                    <a:srgbClr val="000000"/>
                  </a:glow>
                </a:effectLst>
                <a:latin typeface="Arial" charset="0"/>
                <a:ea typeface="MS PGothic" charset="0"/>
              </a:rPr>
              <a:t>. </a:t>
            </a:r>
          </a:p>
          <a:p>
            <a:pPr algn="ctr">
              <a:lnSpc>
                <a:spcPct val="95000"/>
              </a:lnSpc>
              <a:buClr>
                <a:srgbClr val="000000"/>
              </a:buClr>
              <a:buSzPct val="100000"/>
              <a:buFont typeface="Times New Roman" charset="0"/>
              <a:buNone/>
              <a:defRPr/>
            </a:pPr>
            <a:r>
              <a:rPr lang="en-US" sz="3200" b="1" dirty="0" smtClean="0">
                <a:solidFill>
                  <a:srgbClr val="FFFFFF"/>
                </a:solidFill>
                <a:effectLst>
                  <a:glow rad="228600">
                    <a:srgbClr val="000000"/>
                  </a:glow>
                </a:effectLst>
                <a:latin typeface="Arial" charset="0"/>
                <a:ea typeface="MS PGothic" charset="0"/>
              </a:rPr>
              <a:t>	 Tell her to remove the prostitute</a:t>
            </a:r>
            <a:r>
              <a:rPr lang="fr-FR" sz="3200" b="1" dirty="0" smtClean="0">
                <a:solidFill>
                  <a:srgbClr val="FFFFFF"/>
                </a:solidFill>
                <a:effectLst>
                  <a:glow rad="228600">
                    <a:srgbClr val="000000"/>
                  </a:glow>
                </a:effectLst>
                <a:latin typeface="Arial" charset="0"/>
                <a:ea typeface="MS PGothic" charset="0"/>
              </a:rPr>
              <a:t>'</a:t>
            </a:r>
            <a:r>
              <a:rPr lang="en-US" sz="3200" b="1" dirty="0" smtClean="0">
                <a:solidFill>
                  <a:srgbClr val="FFFFFF"/>
                </a:solidFill>
                <a:effectLst>
                  <a:glow rad="228600">
                    <a:srgbClr val="000000"/>
                  </a:glow>
                </a:effectLst>
                <a:latin typeface="Arial" charset="0"/>
                <a:ea typeface="MS PGothic" charset="0"/>
              </a:rPr>
              <a:t>s makeup from her face </a:t>
            </a:r>
          </a:p>
          <a:p>
            <a:pPr algn="ctr">
              <a:lnSpc>
                <a:spcPct val="95000"/>
              </a:lnSpc>
              <a:buClr>
                <a:srgbClr val="000000"/>
              </a:buClr>
              <a:buSzPct val="100000"/>
              <a:buFont typeface="Times New Roman" charset="0"/>
              <a:buNone/>
              <a:defRPr/>
            </a:pPr>
            <a:r>
              <a:rPr lang="en-US" sz="3200" b="1" dirty="0" smtClean="0">
                <a:solidFill>
                  <a:srgbClr val="FFFFFF"/>
                </a:solidFill>
                <a:effectLst>
                  <a:glow rad="228600">
                    <a:srgbClr val="000000"/>
                  </a:glow>
                </a:effectLst>
                <a:latin typeface="Arial" charset="0"/>
                <a:ea typeface="MS PGothic" charset="0"/>
              </a:rPr>
              <a:t>		 and the clothing that exposes her breasts. </a:t>
            </a:r>
          </a:p>
          <a:p>
            <a:pPr algn="ctr">
              <a:lnSpc>
                <a:spcPct val="95000"/>
              </a:lnSpc>
              <a:buClr>
                <a:srgbClr val="000000"/>
              </a:buClr>
              <a:buSzPct val="100000"/>
              <a:buFont typeface="Times New Roman" charset="0"/>
              <a:buNone/>
              <a:defRPr/>
            </a:pPr>
            <a:r>
              <a:rPr lang="en-US" sz="3200" b="1" baseline="30000" dirty="0" smtClean="0">
                <a:solidFill>
                  <a:srgbClr val="FFFFFF"/>
                </a:solidFill>
                <a:effectLst>
                  <a:glow rad="228600">
                    <a:srgbClr val="000000"/>
                  </a:glow>
                </a:effectLst>
                <a:latin typeface="Arial" charset="0"/>
                <a:ea typeface="MS PGothic" charset="0"/>
              </a:rPr>
              <a:t>3</a:t>
            </a:r>
            <a:r>
              <a:rPr lang="en-US" sz="3200" b="1" dirty="0" smtClean="0">
                <a:solidFill>
                  <a:srgbClr val="FFFFFF"/>
                </a:solidFill>
                <a:effectLst>
                  <a:glow rad="228600">
                    <a:srgbClr val="000000"/>
                  </a:glow>
                </a:effectLst>
                <a:latin typeface="Arial" charset="0"/>
                <a:ea typeface="MS PGothic" charset="0"/>
              </a:rPr>
              <a:t> Otherwise, I will strip her as naked </a:t>
            </a:r>
          </a:p>
          <a:p>
            <a:pPr algn="ctr">
              <a:lnSpc>
                <a:spcPct val="95000"/>
              </a:lnSpc>
              <a:buClr>
                <a:srgbClr val="000000"/>
              </a:buClr>
              <a:buSzPct val="100000"/>
              <a:buFont typeface="Times New Roman" charset="0"/>
              <a:buNone/>
              <a:defRPr/>
            </a:pPr>
            <a:r>
              <a:rPr lang="en-US" sz="3200" b="1" dirty="0" smtClean="0">
                <a:solidFill>
                  <a:srgbClr val="FFFFFF"/>
                </a:solidFill>
                <a:effectLst>
                  <a:glow rad="228600">
                    <a:srgbClr val="000000"/>
                  </a:glow>
                </a:effectLst>
                <a:latin typeface="Arial" charset="0"/>
                <a:ea typeface="MS PGothic" charset="0"/>
              </a:rPr>
              <a:t>		 as she was on the day she was born. </a:t>
            </a:r>
          </a:p>
          <a:p>
            <a:pPr algn="ctr">
              <a:lnSpc>
                <a:spcPct val="95000"/>
              </a:lnSpc>
              <a:buClr>
                <a:srgbClr val="000000"/>
              </a:buClr>
              <a:buSzPct val="100000"/>
              <a:buFont typeface="Times New Roman" charset="0"/>
              <a:buNone/>
              <a:defRPr/>
            </a:pPr>
            <a:r>
              <a:rPr lang="en-US" sz="3200" b="1" dirty="0" smtClean="0">
                <a:solidFill>
                  <a:srgbClr val="FFFFFF"/>
                </a:solidFill>
                <a:effectLst>
                  <a:glow rad="228600">
                    <a:srgbClr val="000000"/>
                  </a:glow>
                </a:effectLst>
                <a:latin typeface="Arial" charset="0"/>
                <a:ea typeface="MS PGothic" charset="0"/>
              </a:rPr>
              <a:t>	 I will leave her to die of thirst, </a:t>
            </a:r>
          </a:p>
          <a:p>
            <a:pPr algn="ctr">
              <a:lnSpc>
                <a:spcPct val="95000"/>
              </a:lnSpc>
              <a:buClr>
                <a:srgbClr val="000000"/>
              </a:buClr>
              <a:buSzPct val="100000"/>
              <a:buFont typeface="Times New Roman" charset="0"/>
              <a:buNone/>
              <a:defRPr/>
            </a:pPr>
            <a:r>
              <a:rPr lang="en-US" sz="3200" b="1" dirty="0" smtClean="0">
                <a:solidFill>
                  <a:srgbClr val="FFFFFF"/>
                </a:solidFill>
                <a:effectLst>
                  <a:glow rad="228600">
                    <a:srgbClr val="000000"/>
                  </a:glow>
                </a:effectLst>
                <a:latin typeface="Arial" charset="0"/>
                <a:ea typeface="MS PGothic" charset="0"/>
              </a:rPr>
              <a:t>		 as in a dry and barren wilderness."</a:t>
            </a:r>
          </a:p>
        </p:txBody>
      </p:sp>
      <p:sp>
        <p:nvSpPr>
          <p:cNvPr id="2" name="Title 1"/>
          <p:cNvSpPr>
            <a:spLocks noGrp="1"/>
          </p:cNvSpPr>
          <p:nvPr>
            <p:ph type="title"/>
          </p:nvPr>
        </p:nvSpPr>
        <p:spPr>
          <a:xfrm>
            <a:off x="2195513" y="285750"/>
            <a:ext cx="6948487"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en-US" sz="3600" b="1" dirty="0">
                <a:effectLst>
                  <a:outerShdw blurRad="38100" dist="38100" dir="2700000" algn="tl">
                    <a:srgbClr val="000000"/>
                  </a:outerShdw>
                </a:effectLst>
                <a:latin typeface="Arial" charset="0"/>
                <a:ea typeface="ＭＳ Ｐゴシック" charset="0"/>
                <a:cs typeface="Arial" charset="0"/>
              </a:rPr>
              <a:t>Hosea 2:1-2 NLT</a:t>
            </a:r>
          </a:p>
        </p:txBody>
      </p:sp>
    </p:spTree>
    <p:extLst>
      <p:ext uri="{BB962C8B-B14F-4D97-AF65-F5344CB8AC3E}">
        <p14:creationId xmlns:p14="http://schemas.microsoft.com/office/powerpoint/2010/main" val="34041042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907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71550"/>
            <a:ext cx="3348038" cy="589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5" name="Rectangle 6"/>
          <p:cNvSpPr>
            <a:spLocks noChangeArrowheads="1"/>
          </p:cNvSpPr>
          <p:nvPr/>
        </p:nvSpPr>
        <p:spPr bwMode="auto">
          <a:xfrm>
            <a:off x="2268538" y="1052513"/>
            <a:ext cx="6856412"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a:spcBef>
                <a:spcPct val="20000"/>
              </a:spcBef>
            </a:pPr>
            <a:r>
              <a:rPr lang="en-US" sz="2000" b="1" dirty="0" err="1">
                <a:solidFill>
                  <a:srgbClr val="FFFFFF"/>
                </a:solidFill>
                <a:cs typeface="Arial" charset="0"/>
              </a:rPr>
              <a:t>Đức</a:t>
            </a:r>
            <a:r>
              <a:rPr lang="en-US" sz="2000" b="1" dirty="0">
                <a:solidFill>
                  <a:srgbClr val="FFFFFF"/>
                </a:solidFill>
                <a:cs typeface="Arial" charset="0"/>
              </a:rPr>
              <a:t> </a:t>
            </a:r>
            <a:r>
              <a:rPr lang="en-US" sz="2000" b="1" dirty="0" err="1">
                <a:solidFill>
                  <a:srgbClr val="FFFFFF"/>
                </a:solidFill>
                <a:cs typeface="Arial" charset="0"/>
              </a:rPr>
              <a:t>Chúa</a:t>
            </a:r>
            <a:r>
              <a:rPr lang="en-US" sz="2000" b="1" dirty="0">
                <a:solidFill>
                  <a:srgbClr val="FFFFFF"/>
                </a:solidFill>
                <a:cs typeface="Arial" charset="0"/>
              </a:rPr>
              <a:t> </a:t>
            </a:r>
            <a:r>
              <a:rPr lang="en-US" sz="2000" b="1" dirty="0" err="1">
                <a:solidFill>
                  <a:srgbClr val="FFFFFF"/>
                </a:solidFill>
                <a:cs typeface="Arial" charset="0"/>
              </a:rPr>
              <a:t>Trời</a:t>
            </a:r>
            <a:r>
              <a:rPr lang="en-US" sz="2000" b="1" dirty="0">
                <a:solidFill>
                  <a:srgbClr val="FFFFFF"/>
                </a:solidFill>
                <a:cs typeface="Arial" charset="0"/>
              </a:rPr>
              <a:t> </a:t>
            </a:r>
            <a:r>
              <a:rPr lang="en-US" sz="2000" b="1" dirty="0" err="1">
                <a:solidFill>
                  <a:srgbClr val="FFFFFF"/>
                </a:solidFill>
                <a:cs typeface="Arial" charset="0"/>
              </a:rPr>
              <a:t>ra</a:t>
            </a:r>
            <a:r>
              <a:rPr lang="en-US" sz="2000" b="1" dirty="0">
                <a:solidFill>
                  <a:srgbClr val="FFFFFF"/>
                </a:solidFill>
                <a:cs typeface="Arial" charset="0"/>
              </a:rPr>
              <a:t> </a:t>
            </a:r>
            <a:r>
              <a:rPr lang="en-US" sz="2000" b="1" dirty="0" err="1">
                <a:solidFill>
                  <a:srgbClr val="FFFFFF"/>
                </a:solidFill>
                <a:cs typeface="Arial" charset="0"/>
              </a:rPr>
              <a:t>lệnh</a:t>
            </a:r>
            <a:r>
              <a:rPr lang="en-US" sz="2000" b="1" dirty="0">
                <a:solidFill>
                  <a:srgbClr val="FFFFFF"/>
                </a:solidFill>
                <a:cs typeface="Arial" charset="0"/>
              </a:rPr>
              <a:t> </a:t>
            </a:r>
            <a:r>
              <a:rPr lang="en-US" sz="2000" b="1" dirty="0" err="1">
                <a:solidFill>
                  <a:srgbClr val="FFFFFF"/>
                </a:solidFill>
                <a:cs typeface="Arial" charset="0"/>
              </a:rPr>
              <a:t>cho</a:t>
            </a:r>
            <a:r>
              <a:rPr lang="en-US" sz="2000" b="1" dirty="0">
                <a:solidFill>
                  <a:srgbClr val="FFFFFF"/>
                </a:solidFill>
                <a:cs typeface="Arial" charset="0"/>
              </a:rPr>
              <a:t> </a:t>
            </a:r>
            <a:r>
              <a:rPr lang="en-US" sz="2000" b="1" dirty="0" err="1">
                <a:solidFill>
                  <a:srgbClr val="FFFFFF"/>
                </a:solidFill>
                <a:cs typeface="Arial" charset="0"/>
              </a:rPr>
              <a:t>Ô-sê</a:t>
            </a:r>
            <a:r>
              <a:rPr lang="en-US" sz="2000" b="1" dirty="0">
                <a:solidFill>
                  <a:srgbClr val="FFFFFF"/>
                </a:solidFill>
                <a:cs typeface="Arial" charset="0"/>
              </a:rPr>
              <a:t> </a:t>
            </a:r>
            <a:r>
              <a:rPr lang="en-US" sz="2000" b="1" dirty="0" err="1">
                <a:solidFill>
                  <a:srgbClr val="FFFFFF"/>
                </a:solidFill>
                <a:cs typeface="Arial" charset="0"/>
              </a:rPr>
              <a:t>cưới</a:t>
            </a:r>
            <a:r>
              <a:rPr lang="en-US" sz="2000" b="1" dirty="0">
                <a:solidFill>
                  <a:srgbClr val="FFFFFF"/>
                </a:solidFill>
                <a:cs typeface="Arial" charset="0"/>
              </a:rPr>
              <a:t> </a:t>
            </a:r>
            <a:r>
              <a:rPr lang="en-US" sz="2000" b="1" dirty="0" err="1">
                <a:solidFill>
                  <a:srgbClr val="FFFFFF"/>
                </a:solidFill>
                <a:cs typeface="Arial" charset="0"/>
              </a:rPr>
              <a:t>một</a:t>
            </a:r>
            <a:r>
              <a:rPr lang="en-US" sz="2000" b="1" dirty="0">
                <a:solidFill>
                  <a:srgbClr val="FFFFFF"/>
                </a:solidFill>
                <a:cs typeface="Arial" charset="0"/>
              </a:rPr>
              <a:t> </a:t>
            </a:r>
            <a:r>
              <a:rPr lang="en-US" sz="2000" b="1" dirty="0" err="1">
                <a:solidFill>
                  <a:srgbClr val="FFFFFF"/>
                </a:solidFill>
                <a:cs typeface="Arial" charset="0"/>
              </a:rPr>
              <a:t>người</a:t>
            </a:r>
            <a:r>
              <a:rPr lang="en-US" sz="2000" b="1" dirty="0">
                <a:solidFill>
                  <a:srgbClr val="FFFFFF"/>
                </a:solidFill>
                <a:cs typeface="Arial" charset="0"/>
              </a:rPr>
              <a:t> </a:t>
            </a:r>
            <a:r>
              <a:rPr lang="en-US" sz="2000" b="1" dirty="0" err="1">
                <a:solidFill>
                  <a:srgbClr val="FFFFFF"/>
                </a:solidFill>
                <a:cs typeface="Arial" charset="0"/>
              </a:rPr>
              <a:t>phạm</a:t>
            </a:r>
            <a:r>
              <a:rPr lang="en-US" sz="2000" b="1" dirty="0">
                <a:solidFill>
                  <a:srgbClr val="FFFFFF"/>
                </a:solidFill>
                <a:cs typeface="Arial" charset="0"/>
              </a:rPr>
              <a:t> </a:t>
            </a:r>
            <a:r>
              <a:rPr lang="en-US" sz="2000" b="1" dirty="0" err="1">
                <a:solidFill>
                  <a:srgbClr val="FFFFFF"/>
                </a:solidFill>
                <a:cs typeface="Arial" charset="0"/>
              </a:rPr>
              <a:t>tội</a:t>
            </a:r>
            <a:r>
              <a:rPr lang="en-US" sz="2000" b="1" dirty="0">
                <a:solidFill>
                  <a:srgbClr val="FFFFFF"/>
                </a:solidFill>
                <a:cs typeface="Arial" charset="0"/>
              </a:rPr>
              <a:t> </a:t>
            </a:r>
            <a:r>
              <a:rPr lang="en-US" sz="2000" b="1" dirty="0" err="1">
                <a:solidFill>
                  <a:srgbClr val="FFFFFF"/>
                </a:solidFill>
                <a:cs typeface="Arial" charset="0"/>
              </a:rPr>
              <a:t>ngoại</a:t>
            </a:r>
            <a:r>
              <a:rPr lang="en-US" sz="2000" b="1" dirty="0">
                <a:solidFill>
                  <a:srgbClr val="FFFFFF"/>
                </a:solidFill>
                <a:cs typeface="Arial" charset="0"/>
              </a:rPr>
              <a:t> </a:t>
            </a:r>
            <a:r>
              <a:rPr lang="en-US" sz="2000" b="1" dirty="0" err="1">
                <a:solidFill>
                  <a:srgbClr val="FFFFFF"/>
                </a:solidFill>
                <a:cs typeface="Arial" charset="0"/>
              </a:rPr>
              <a:t>tình</a:t>
            </a:r>
            <a:r>
              <a:rPr lang="en-US" sz="2000" b="1" dirty="0">
                <a:solidFill>
                  <a:srgbClr val="FFFFFF"/>
                </a:solidFill>
                <a:cs typeface="Arial" charset="0"/>
              </a:rPr>
              <a:t> </a:t>
            </a:r>
            <a:r>
              <a:rPr lang="en-US" sz="2000" b="1" dirty="0" err="1">
                <a:solidFill>
                  <a:srgbClr val="FFFFFF"/>
                </a:solidFill>
                <a:cs typeface="Arial" charset="0"/>
              </a:rPr>
              <a:t>làm</a:t>
            </a:r>
            <a:r>
              <a:rPr lang="en-US" sz="2000" b="1" dirty="0">
                <a:solidFill>
                  <a:srgbClr val="FFFFFF"/>
                </a:solidFill>
                <a:cs typeface="Arial" charset="0"/>
              </a:rPr>
              <a:t> </a:t>
            </a:r>
            <a:r>
              <a:rPr lang="en-US" sz="2000" b="1" dirty="0" err="1">
                <a:solidFill>
                  <a:srgbClr val="FFFFFF"/>
                </a:solidFill>
                <a:cs typeface="Arial" charset="0"/>
              </a:rPr>
              <a:t>vợ</a:t>
            </a:r>
            <a:r>
              <a:rPr lang="en-US" sz="2000" b="1" dirty="0">
                <a:solidFill>
                  <a:srgbClr val="FFFFFF"/>
                </a:solidFill>
                <a:cs typeface="Arial" charset="0"/>
              </a:rPr>
              <a:t> (1:2) </a:t>
            </a:r>
            <a:r>
              <a:rPr lang="en-US" sz="2000" b="1" dirty="0" err="1">
                <a:solidFill>
                  <a:srgbClr val="FFFFFF"/>
                </a:solidFill>
                <a:cs typeface="Arial" charset="0"/>
              </a:rPr>
              <a:t>nhưng</a:t>
            </a:r>
            <a:r>
              <a:rPr lang="en-US" sz="2000" b="1" dirty="0">
                <a:solidFill>
                  <a:srgbClr val="FFFFFF"/>
                </a:solidFill>
                <a:cs typeface="Arial" charset="0"/>
              </a:rPr>
              <a:t> </a:t>
            </a:r>
            <a:r>
              <a:rPr lang="en-US" sz="2000" b="1" dirty="0" err="1">
                <a:solidFill>
                  <a:srgbClr val="FFFFFF"/>
                </a:solidFill>
                <a:cs typeface="Arial" charset="0"/>
              </a:rPr>
              <a:t>câu</a:t>
            </a:r>
            <a:r>
              <a:rPr lang="en-US" sz="2000" b="1" dirty="0">
                <a:solidFill>
                  <a:srgbClr val="FFFFFF"/>
                </a:solidFill>
                <a:cs typeface="Arial" charset="0"/>
              </a:rPr>
              <a:t> </a:t>
            </a:r>
            <a:r>
              <a:rPr lang="en-US" sz="2000" b="1" dirty="0" err="1">
                <a:solidFill>
                  <a:srgbClr val="FFFFFF"/>
                </a:solidFill>
                <a:cs typeface="Arial" charset="0"/>
              </a:rPr>
              <a:t>này</a:t>
            </a:r>
            <a:r>
              <a:rPr lang="en-US" sz="2000" b="1" dirty="0">
                <a:solidFill>
                  <a:srgbClr val="FFFFFF"/>
                </a:solidFill>
                <a:cs typeface="Arial" charset="0"/>
              </a:rPr>
              <a:t> </a:t>
            </a:r>
            <a:r>
              <a:rPr lang="en-US" sz="2000" b="1" dirty="0" err="1">
                <a:solidFill>
                  <a:srgbClr val="FFFFFF"/>
                </a:solidFill>
                <a:cs typeface="Arial" charset="0"/>
              </a:rPr>
              <a:t>có</a:t>
            </a:r>
            <a:r>
              <a:rPr lang="en-US" sz="2000" b="1" dirty="0">
                <a:solidFill>
                  <a:srgbClr val="FFFFFF"/>
                </a:solidFill>
                <a:cs typeface="Arial" charset="0"/>
              </a:rPr>
              <a:t> </a:t>
            </a:r>
            <a:r>
              <a:rPr lang="en-US" sz="2000" b="1" dirty="0" err="1">
                <a:solidFill>
                  <a:srgbClr val="FFFFFF"/>
                </a:solidFill>
                <a:cs typeface="Arial" charset="0"/>
              </a:rPr>
              <a:t>nhiều</a:t>
            </a:r>
            <a:r>
              <a:rPr lang="en-US" sz="2000" b="1" dirty="0">
                <a:solidFill>
                  <a:srgbClr val="FFFFFF"/>
                </a:solidFill>
                <a:cs typeface="Arial" charset="0"/>
              </a:rPr>
              <a:t> </a:t>
            </a:r>
            <a:r>
              <a:rPr lang="en-US" sz="2000" b="1" dirty="0" err="1">
                <a:solidFill>
                  <a:srgbClr val="FFFFFF"/>
                </a:solidFill>
                <a:cs typeface="Arial" charset="0"/>
              </a:rPr>
              <a:t>vấn</a:t>
            </a:r>
            <a:r>
              <a:rPr lang="en-US" sz="2000" b="1" dirty="0">
                <a:solidFill>
                  <a:srgbClr val="FFFFFF"/>
                </a:solidFill>
                <a:cs typeface="Arial" charset="0"/>
              </a:rPr>
              <a:t> </a:t>
            </a:r>
            <a:r>
              <a:rPr lang="en-US" sz="2000" b="1" dirty="0" err="1">
                <a:solidFill>
                  <a:srgbClr val="FFFFFF"/>
                </a:solidFill>
                <a:cs typeface="Arial" charset="0"/>
              </a:rPr>
              <a:t>đề</a:t>
            </a:r>
            <a:r>
              <a:rPr lang="en-US" sz="2000" b="1" dirty="0">
                <a:solidFill>
                  <a:srgbClr val="FFFFFF"/>
                </a:solidFill>
                <a:cs typeface="Arial" charset="0"/>
              </a:rPr>
              <a:t> (</a:t>
            </a:r>
            <a:r>
              <a:rPr lang="en-US" sz="2000" b="1" dirty="0" err="1">
                <a:solidFill>
                  <a:srgbClr val="FFFFFF"/>
                </a:solidFill>
                <a:cs typeface="Arial" charset="0"/>
              </a:rPr>
              <a:t>xem</a:t>
            </a:r>
            <a:r>
              <a:rPr lang="en-US" sz="2000" b="1" dirty="0">
                <a:solidFill>
                  <a:srgbClr val="FFFFFF"/>
                </a:solidFill>
                <a:cs typeface="Arial" charset="0"/>
              </a:rPr>
              <a:t> </a:t>
            </a:r>
            <a:r>
              <a:rPr lang="en-US" sz="2000" b="1" dirty="0" err="1">
                <a:solidFill>
                  <a:srgbClr val="FFFFFF"/>
                </a:solidFill>
                <a:cs typeface="Arial" charset="0"/>
              </a:rPr>
              <a:t>Phục</a:t>
            </a:r>
            <a:r>
              <a:rPr lang="en-US" sz="2000" b="1" dirty="0">
                <a:solidFill>
                  <a:srgbClr val="FFFFFF"/>
                </a:solidFill>
                <a:cs typeface="Arial" charset="0"/>
              </a:rPr>
              <a:t>. 22:20-22). </a:t>
            </a:r>
          </a:p>
          <a:p>
            <a:pPr>
              <a:spcBef>
                <a:spcPct val="20000"/>
              </a:spcBef>
            </a:pPr>
            <a:endParaRPr lang="en-US" sz="2000" b="1" dirty="0">
              <a:solidFill>
                <a:srgbClr val="FFFFFF"/>
              </a:solidFill>
              <a:cs typeface="Arial" charset="0"/>
            </a:endParaRPr>
          </a:p>
          <a:p>
            <a:pPr>
              <a:spcBef>
                <a:spcPct val="20000"/>
              </a:spcBef>
            </a:pPr>
            <a:r>
              <a:rPr lang="en-US" sz="2000" b="1" dirty="0" err="1">
                <a:solidFill>
                  <a:srgbClr val="FFFFFF"/>
                </a:solidFill>
                <a:cs typeface="Arial" charset="0"/>
              </a:rPr>
              <a:t>Điều</a:t>
            </a:r>
            <a:r>
              <a:rPr lang="en-US" sz="2000" b="1" dirty="0">
                <a:solidFill>
                  <a:srgbClr val="FFFFFF"/>
                </a:solidFill>
                <a:cs typeface="Arial" charset="0"/>
              </a:rPr>
              <a:t> </a:t>
            </a:r>
            <a:r>
              <a:rPr lang="en-US" sz="2000" b="1" dirty="0" err="1">
                <a:solidFill>
                  <a:srgbClr val="FFFFFF"/>
                </a:solidFill>
                <a:cs typeface="Arial" charset="0"/>
              </a:rPr>
              <a:t>này</a:t>
            </a:r>
            <a:r>
              <a:rPr lang="en-US" sz="2000" b="1" dirty="0">
                <a:solidFill>
                  <a:srgbClr val="FFFFFF"/>
                </a:solidFill>
                <a:cs typeface="Arial" charset="0"/>
              </a:rPr>
              <a:t> </a:t>
            </a:r>
            <a:r>
              <a:rPr lang="en-US" sz="2000" b="1" dirty="0" err="1">
                <a:solidFill>
                  <a:srgbClr val="FFFFFF"/>
                </a:solidFill>
                <a:cs typeface="Arial" charset="0"/>
              </a:rPr>
              <a:t>có</a:t>
            </a:r>
            <a:r>
              <a:rPr lang="en-US" sz="2000" b="1" dirty="0">
                <a:solidFill>
                  <a:srgbClr val="FFFFFF"/>
                </a:solidFill>
                <a:cs typeface="Arial" charset="0"/>
              </a:rPr>
              <a:t> </a:t>
            </a:r>
            <a:r>
              <a:rPr lang="en-US" sz="2000" b="1" dirty="0" err="1">
                <a:solidFill>
                  <a:srgbClr val="FFFFFF"/>
                </a:solidFill>
                <a:cs typeface="Arial" charset="0"/>
              </a:rPr>
              <a:t>nghĩa</a:t>
            </a:r>
            <a:r>
              <a:rPr lang="en-US" sz="2000" b="1" dirty="0">
                <a:solidFill>
                  <a:srgbClr val="FFFFFF"/>
                </a:solidFill>
                <a:cs typeface="Arial" charset="0"/>
              </a:rPr>
              <a:t> </a:t>
            </a:r>
            <a:r>
              <a:rPr lang="en-US" sz="2000" b="1" dirty="0" err="1">
                <a:solidFill>
                  <a:srgbClr val="FFFFFF"/>
                </a:solidFill>
                <a:cs typeface="Arial" charset="0"/>
              </a:rPr>
              <a:t>gì</a:t>
            </a:r>
            <a:r>
              <a:rPr lang="en-US" sz="2000" b="1" dirty="0">
                <a:solidFill>
                  <a:srgbClr val="FFFFFF"/>
                </a:solidFill>
                <a:cs typeface="Arial" charset="0"/>
              </a:rPr>
              <a:t>?  </a:t>
            </a:r>
            <a:r>
              <a:rPr lang="en-US" sz="2000" b="1" dirty="0" err="1">
                <a:solidFill>
                  <a:srgbClr val="FFFFFF"/>
                </a:solidFill>
                <a:cs typeface="Arial" charset="0"/>
              </a:rPr>
              <a:t>Có</a:t>
            </a:r>
            <a:r>
              <a:rPr lang="en-US" sz="2000" b="1" dirty="0">
                <a:solidFill>
                  <a:srgbClr val="FFFFFF"/>
                </a:solidFill>
                <a:cs typeface="Arial" charset="0"/>
              </a:rPr>
              <a:t> </a:t>
            </a:r>
            <a:r>
              <a:rPr lang="en-US" sz="2000" b="1" dirty="0" err="1">
                <a:solidFill>
                  <a:srgbClr val="FFFFFF"/>
                </a:solidFill>
                <a:cs typeface="Arial" charset="0"/>
              </a:rPr>
              <a:t>ba</a:t>
            </a:r>
            <a:r>
              <a:rPr lang="en-US" sz="2000" b="1" dirty="0">
                <a:solidFill>
                  <a:srgbClr val="FFFFFF"/>
                </a:solidFill>
                <a:cs typeface="Arial" charset="0"/>
              </a:rPr>
              <a:t> </a:t>
            </a:r>
            <a:r>
              <a:rPr lang="en-US" sz="2000" b="1" dirty="0" err="1">
                <a:solidFill>
                  <a:srgbClr val="FFFFFF"/>
                </a:solidFill>
                <a:cs typeface="Arial" charset="0"/>
              </a:rPr>
              <a:t>quan</a:t>
            </a:r>
            <a:r>
              <a:rPr lang="en-US" sz="2000" b="1" dirty="0">
                <a:solidFill>
                  <a:srgbClr val="FFFFFF"/>
                </a:solidFill>
                <a:cs typeface="Arial" charset="0"/>
              </a:rPr>
              <a:t> </a:t>
            </a:r>
            <a:r>
              <a:rPr lang="en-US" sz="2000" b="1" dirty="0" err="1">
                <a:solidFill>
                  <a:srgbClr val="FFFFFF"/>
                </a:solidFill>
                <a:cs typeface="Arial" charset="0"/>
              </a:rPr>
              <a:t>điểm</a:t>
            </a:r>
            <a:r>
              <a:rPr lang="en-US" sz="2000" b="1" dirty="0">
                <a:solidFill>
                  <a:srgbClr val="FFFFFF"/>
                </a:solidFill>
                <a:cs typeface="Arial" charset="0"/>
              </a:rPr>
              <a:t> </a:t>
            </a:r>
            <a:r>
              <a:rPr lang="en-US" sz="2000" b="1" dirty="0" err="1">
                <a:solidFill>
                  <a:srgbClr val="FFFFFF"/>
                </a:solidFill>
                <a:cs typeface="Arial" charset="0"/>
              </a:rPr>
              <a:t>chính</a:t>
            </a:r>
            <a:r>
              <a:rPr lang="en-US" sz="2000" b="1" dirty="0">
                <a:solidFill>
                  <a:srgbClr val="FFFFFF"/>
                </a:solidFill>
                <a:cs typeface="Arial" charset="0"/>
              </a:rPr>
              <a:t>:</a:t>
            </a:r>
          </a:p>
        </p:txBody>
      </p:sp>
      <p:sp>
        <p:nvSpPr>
          <p:cNvPr id="7175" name="Rectangle 7"/>
          <p:cNvSpPr>
            <a:spLocks noChangeArrowheads="1"/>
          </p:cNvSpPr>
          <p:nvPr/>
        </p:nvSpPr>
        <p:spPr bwMode="auto">
          <a:xfrm>
            <a:off x="2478088" y="3213100"/>
            <a:ext cx="655796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buFontTx/>
              <a:buAutoNum type="arabicPeriod"/>
            </a:pPr>
            <a:r>
              <a:rPr lang="en-US" b="1" dirty="0" err="1">
                <a:solidFill>
                  <a:srgbClr val="FFFFFF"/>
                </a:solidFill>
                <a:cs typeface="Arial" charset="0"/>
              </a:rPr>
              <a:t>Ông</a:t>
            </a:r>
            <a:r>
              <a:rPr lang="en-US" b="1" dirty="0">
                <a:solidFill>
                  <a:srgbClr val="FFFFFF"/>
                </a:solidFill>
                <a:cs typeface="Arial" charset="0"/>
              </a:rPr>
              <a:t> </a:t>
            </a:r>
            <a:r>
              <a:rPr lang="en-US" b="1" dirty="0" err="1">
                <a:solidFill>
                  <a:srgbClr val="FFFFFF"/>
                </a:solidFill>
                <a:cs typeface="Arial" charset="0"/>
              </a:rPr>
              <a:t>cưới</a:t>
            </a:r>
            <a:r>
              <a:rPr lang="en-US" b="1" dirty="0">
                <a:solidFill>
                  <a:srgbClr val="FFFFFF"/>
                </a:solidFill>
                <a:cs typeface="Arial" charset="0"/>
              </a:rPr>
              <a:t> </a:t>
            </a:r>
            <a:r>
              <a:rPr lang="en-US" b="1" dirty="0" err="1">
                <a:solidFill>
                  <a:srgbClr val="FFFFFF"/>
                </a:solidFill>
                <a:cs typeface="Arial" charset="0"/>
              </a:rPr>
              <a:t>người</a:t>
            </a:r>
            <a:r>
              <a:rPr lang="en-US" b="1" dirty="0">
                <a:solidFill>
                  <a:srgbClr val="FFFFFF"/>
                </a:solidFill>
                <a:cs typeface="Arial" charset="0"/>
              </a:rPr>
              <a:t> </a:t>
            </a:r>
            <a:r>
              <a:rPr lang="en-US" b="1" dirty="0" err="1">
                <a:solidFill>
                  <a:srgbClr val="FFFFFF"/>
                </a:solidFill>
                <a:cs typeface="Arial" charset="0"/>
              </a:rPr>
              <a:t>đàn</a:t>
            </a:r>
            <a:r>
              <a:rPr lang="en-US" b="1" dirty="0">
                <a:solidFill>
                  <a:srgbClr val="FFFFFF"/>
                </a:solidFill>
                <a:cs typeface="Arial" charset="0"/>
              </a:rPr>
              <a:t> </a:t>
            </a:r>
            <a:r>
              <a:rPr lang="en-US" b="1" dirty="0" err="1">
                <a:solidFill>
                  <a:srgbClr val="FFFFFF"/>
                </a:solidFill>
                <a:cs typeface="Arial" charset="0"/>
              </a:rPr>
              <a:t>bà</a:t>
            </a:r>
            <a:r>
              <a:rPr lang="en-US" b="1" dirty="0">
                <a:solidFill>
                  <a:srgbClr val="FFFFFF"/>
                </a:solidFill>
                <a:cs typeface="Arial" charset="0"/>
              </a:rPr>
              <a:t> </a:t>
            </a:r>
            <a:r>
              <a:rPr lang="en-US" b="1" dirty="0" err="1">
                <a:solidFill>
                  <a:srgbClr val="FFFFFF"/>
                </a:solidFill>
                <a:cs typeface="Arial" charset="0"/>
              </a:rPr>
              <a:t>về</a:t>
            </a:r>
            <a:r>
              <a:rPr lang="en-US" b="1" dirty="0">
                <a:solidFill>
                  <a:srgbClr val="FFFFFF"/>
                </a:solidFill>
                <a:cs typeface="Arial" charset="0"/>
              </a:rPr>
              <a:t> </a:t>
            </a:r>
            <a:r>
              <a:rPr lang="en-US" b="1" dirty="0" err="1">
                <a:solidFill>
                  <a:srgbClr val="FFFFFF"/>
                </a:solidFill>
                <a:cs typeface="Arial" charset="0"/>
              </a:rPr>
              <a:t>sau</a:t>
            </a:r>
            <a:r>
              <a:rPr lang="en-US" b="1" dirty="0">
                <a:solidFill>
                  <a:srgbClr val="FFFFFF"/>
                </a:solidFill>
                <a:cs typeface="Arial" charset="0"/>
              </a:rPr>
              <a:t> </a:t>
            </a:r>
            <a:r>
              <a:rPr lang="en-US" b="1" dirty="0" err="1">
                <a:solidFill>
                  <a:srgbClr val="FFFFFF"/>
                </a:solidFill>
                <a:cs typeface="Arial" charset="0"/>
              </a:rPr>
              <a:t>trở</a:t>
            </a:r>
            <a:r>
              <a:rPr lang="en-US" b="1" dirty="0">
                <a:solidFill>
                  <a:srgbClr val="FFFFFF"/>
                </a:solidFill>
                <a:cs typeface="Arial" charset="0"/>
              </a:rPr>
              <a:t> </a:t>
            </a:r>
            <a:r>
              <a:rPr lang="en-US" b="1" dirty="0" err="1">
                <a:solidFill>
                  <a:srgbClr val="FFFFFF"/>
                </a:solidFill>
                <a:cs typeface="Arial" charset="0"/>
              </a:rPr>
              <a:t>thành</a:t>
            </a:r>
            <a:r>
              <a:rPr lang="en-US" b="1" dirty="0">
                <a:solidFill>
                  <a:srgbClr val="FFFFFF"/>
                </a:solidFill>
                <a:cs typeface="Arial" charset="0"/>
              </a:rPr>
              <a:t> </a:t>
            </a:r>
            <a:r>
              <a:rPr lang="en-US" b="1" dirty="0" err="1">
                <a:solidFill>
                  <a:srgbClr val="FFFFFF"/>
                </a:solidFill>
                <a:cs typeface="Arial" charset="0"/>
              </a:rPr>
              <a:t>kỵ</a:t>
            </a:r>
            <a:r>
              <a:rPr lang="en-US" b="1" dirty="0">
                <a:solidFill>
                  <a:srgbClr val="FFFFFF"/>
                </a:solidFill>
                <a:cs typeface="Arial" charset="0"/>
              </a:rPr>
              <a:t> </a:t>
            </a:r>
            <a:r>
              <a:rPr lang="en-US" b="1" dirty="0" err="1">
                <a:solidFill>
                  <a:srgbClr val="FFFFFF"/>
                </a:solidFill>
                <a:cs typeface="Arial" charset="0"/>
              </a:rPr>
              <a:t>nữ</a:t>
            </a:r>
            <a:endParaRPr lang="en-US" b="1" dirty="0">
              <a:solidFill>
                <a:srgbClr val="FFFFFF"/>
              </a:solidFill>
              <a:cs typeface="Arial" charset="0"/>
            </a:endParaRPr>
          </a:p>
          <a:p>
            <a:pPr marL="457200" indent="-457200">
              <a:buFontTx/>
              <a:buAutoNum type="arabicPeriod"/>
            </a:pPr>
            <a:endParaRPr lang="en-US" b="1" dirty="0">
              <a:solidFill>
                <a:srgbClr val="FFFFFF"/>
              </a:solidFill>
              <a:cs typeface="Arial" charset="0"/>
            </a:endParaRPr>
          </a:p>
          <a:p>
            <a:pPr marL="457200" indent="-457200">
              <a:buFontTx/>
              <a:buAutoNum type="arabicPeriod"/>
            </a:pPr>
            <a:r>
              <a:rPr lang="en-US" b="1" dirty="0" err="1">
                <a:solidFill>
                  <a:srgbClr val="FFFFFF"/>
                </a:solidFill>
                <a:cs typeface="Arial" charset="0"/>
              </a:rPr>
              <a:t>Ông</a:t>
            </a:r>
            <a:r>
              <a:rPr lang="en-US" b="1" dirty="0">
                <a:solidFill>
                  <a:srgbClr val="FFFFFF"/>
                </a:solidFill>
                <a:cs typeface="Arial" charset="0"/>
              </a:rPr>
              <a:t> </a:t>
            </a:r>
            <a:r>
              <a:rPr lang="en-US" b="1" dirty="0" err="1">
                <a:solidFill>
                  <a:srgbClr val="FFFFFF"/>
                </a:solidFill>
                <a:cs typeface="Arial" charset="0"/>
              </a:rPr>
              <a:t>cưới</a:t>
            </a:r>
            <a:r>
              <a:rPr lang="en-US" b="1" dirty="0">
                <a:solidFill>
                  <a:srgbClr val="FFFFFF"/>
                </a:solidFill>
                <a:cs typeface="Arial" charset="0"/>
              </a:rPr>
              <a:t> </a:t>
            </a:r>
            <a:r>
              <a:rPr lang="en-US" b="1" dirty="0" err="1">
                <a:solidFill>
                  <a:srgbClr val="FFFFFF"/>
                </a:solidFill>
                <a:cs typeface="Arial" charset="0"/>
              </a:rPr>
              <a:t>một</a:t>
            </a:r>
            <a:r>
              <a:rPr lang="en-US" b="1" dirty="0">
                <a:solidFill>
                  <a:srgbClr val="FFFFFF"/>
                </a:solidFill>
                <a:cs typeface="Arial" charset="0"/>
              </a:rPr>
              <a:t> </a:t>
            </a:r>
            <a:r>
              <a:rPr lang="en-US" b="1" dirty="0" err="1">
                <a:solidFill>
                  <a:srgbClr val="FFFFFF"/>
                </a:solidFill>
                <a:cs typeface="Arial" charset="0"/>
              </a:rPr>
              <a:t>người</a:t>
            </a:r>
            <a:r>
              <a:rPr lang="en-US" b="1" dirty="0">
                <a:solidFill>
                  <a:srgbClr val="FFFFFF"/>
                </a:solidFill>
                <a:cs typeface="Arial" charset="0"/>
              </a:rPr>
              <a:t> </a:t>
            </a:r>
            <a:r>
              <a:rPr lang="en-US" b="1" dirty="0" err="1">
                <a:solidFill>
                  <a:srgbClr val="FFFFFF"/>
                </a:solidFill>
                <a:cs typeface="Arial" charset="0"/>
              </a:rPr>
              <a:t>đàn</a:t>
            </a:r>
            <a:r>
              <a:rPr lang="en-US" b="1" dirty="0">
                <a:solidFill>
                  <a:srgbClr val="FFFFFF"/>
                </a:solidFill>
                <a:cs typeface="Arial" charset="0"/>
              </a:rPr>
              <a:t> </a:t>
            </a:r>
            <a:r>
              <a:rPr lang="en-US" b="1" dirty="0" err="1">
                <a:solidFill>
                  <a:srgbClr val="FFFFFF"/>
                </a:solidFill>
                <a:cs typeface="Arial" charset="0"/>
              </a:rPr>
              <a:t>bà</a:t>
            </a:r>
            <a:r>
              <a:rPr lang="en-US" b="1" dirty="0">
                <a:solidFill>
                  <a:srgbClr val="FFFFFF"/>
                </a:solidFill>
                <a:cs typeface="Arial" charset="0"/>
              </a:rPr>
              <a:t> </a:t>
            </a:r>
            <a:r>
              <a:rPr lang="en-US" b="1" dirty="0" err="1">
                <a:solidFill>
                  <a:srgbClr val="FFFFFF"/>
                </a:solidFill>
                <a:cs typeface="Arial" charset="0"/>
              </a:rPr>
              <a:t>đã</a:t>
            </a:r>
            <a:r>
              <a:rPr lang="en-US" b="1" dirty="0">
                <a:solidFill>
                  <a:srgbClr val="FFFFFF"/>
                </a:solidFill>
                <a:cs typeface="Arial" charset="0"/>
              </a:rPr>
              <a:t> </a:t>
            </a:r>
            <a:r>
              <a:rPr lang="en-US" b="1" dirty="0" err="1">
                <a:solidFill>
                  <a:srgbClr val="FFFFFF"/>
                </a:solidFill>
                <a:cs typeface="Arial" charset="0"/>
              </a:rPr>
              <a:t>là</a:t>
            </a:r>
            <a:r>
              <a:rPr lang="en-US" b="1" dirty="0">
                <a:solidFill>
                  <a:srgbClr val="FFFFFF"/>
                </a:solidFill>
                <a:cs typeface="Arial" charset="0"/>
              </a:rPr>
              <a:t> </a:t>
            </a:r>
            <a:r>
              <a:rPr lang="en-US" b="1" dirty="0" err="1">
                <a:solidFill>
                  <a:srgbClr val="FFFFFF"/>
                </a:solidFill>
                <a:cs typeface="Arial" charset="0"/>
              </a:rPr>
              <a:t>kỵ</a:t>
            </a:r>
            <a:r>
              <a:rPr lang="en-US" b="1" dirty="0">
                <a:solidFill>
                  <a:srgbClr val="FFFFFF"/>
                </a:solidFill>
                <a:cs typeface="Arial" charset="0"/>
              </a:rPr>
              <a:t> </a:t>
            </a:r>
            <a:r>
              <a:rPr lang="en-US" b="1" dirty="0" err="1">
                <a:solidFill>
                  <a:srgbClr val="FFFFFF"/>
                </a:solidFill>
                <a:cs typeface="Arial" charset="0"/>
              </a:rPr>
              <a:t>nữ</a:t>
            </a:r>
            <a:endParaRPr lang="en-US" b="1" dirty="0">
              <a:solidFill>
                <a:srgbClr val="FFFFFF"/>
              </a:solidFill>
              <a:cs typeface="Arial" charset="0"/>
            </a:endParaRPr>
          </a:p>
          <a:p>
            <a:pPr marL="457200" indent="-457200">
              <a:buFontTx/>
              <a:buAutoNum type="arabicPeriod"/>
            </a:pPr>
            <a:endParaRPr lang="en-US" b="1" dirty="0">
              <a:solidFill>
                <a:srgbClr val="FFFFFF"/>
              </a:solidFill>
              <a:cs typeface="Arial" charset="0"/>
            </a:endParaRPr>
          </a:p>
          <a:p>
            <a:pPr marL="457200" indent="-457200">
              <a:buFontTx/>
              <a:buAutoNum type="arabicPeriod"/>
            </a:pPr>
            <a:r>
              <a:rPr lang="en-US" b="1" dirty="0" err="1">
                <a:solidFill>
                  <a:srgbClr val="FFFFFF"/>
                </a:solidFill>
                <a:cs typeface="Arial" charset="0"/>
              </a:rPr>
              <a:t>Tất</a:t>
            </a:r>
            <a:r>
              <a:rPr lang="en-US" b="1" dirty="0">
                <a:solidFill>
                  <a:srgbClr val="FFFFFF"/>
                </a:solidFill>
                <a:cs typeface="Arial" charset="0"/>
              </a:rPr>
              <a:t> </a:t>
            </a:r>
            <a:r>
              <a:rPr lang="en-US" b="1" dirty="0" err="1">
                <a:solidFill>
                  <a:srgbClr val="FFFFFF"/>
                </a:solidFill>
                <a:cs typeface="Arial" charset="0"/>
              </a:rPr>
              <a:t>cả</a:t>
            </a:r>
            <a:r>
              <a:rPr lang="en-US" b="1" dirty="0">
                <a:solidFill>
                  <a:srgbClr val="FFFFFF"/>
                </a:solidFill>
                <a:cs typeface="Arial" charset="0"/>
              </a:rPr>
              <a:t> </a:t>
            </a:r>
            <a:r>
              <a:rPr lang="en-US" b="1" dirty="0" err="1">
                <a:solidFill>
                  <a:srgbClr val="FFFFFF"/>
                </a:solidFill>
                <a:cs typeface="Arial" charset="0"/>
              </a:rPr>
              <a:t>điều</a:t>
            </a:r>
            <a:r>
              <a:rPr lang="en-US" b="1" dirty="0">
                <a:solidFill>
                  <a:srgbClr val="FFFFFF"/>
                </a:solidFill>
                <a:cs typeface="Arial" charset="0"/>
              </a:rPr>
              <a:t> </a:t>
            </a:r>
            <a:r>
              <a:rPr lang="en-US" b="1" dirty="0" err="1">
                <a:solidFill>
                  <a:srgbClr val="FFFFFF"/>
                </a:solidFill>
                <a:cs typeface="Arial" charset="0"/>
              </a:rPr>
              <a:t>này</a:t>
            </a:r>
            <a:r>
              <a:rPr lang="en-US" b="1" dirty="0">
                <a:solidFill>
                  <a:srgbClr val="FFFFFF"/>
                </a:solidFill>
                <a:cs typeface="Arial" charset="0"/>
              </a:rPr>
              <a:t> </a:t>
            </a:r>
            <a:r>
              <a:rPr lang="en-US" b="1" dirty="0" err="1">
                <a:solidFill>
                  <a:srgbClr val="FFFFFF"/>
                </a:solidFill>
                <a:cs typeface="Arial" charset="0"/>
              </a:rPr>
              <a:t>đều</a:t>
            </a:r>
            <a:r>
              <a:rPr lang="en-US" b="1" dirty="0">
                <a:solidFill>
                  <a:srgbClr val="FFFFFF"/>
                </a:solidFill>
                <a:cs typeface="Arial" charset="0"/>
              </a:rPr>
              <a:t> </a:t>
            </a:r>
            <a:r>
              <a:rPr lang="en-US" b="1" dirty="0" err="1">
                <a:solidFill>
                  <a:srgbClr val="FFFFFF"/>
                </a:solidFill>
                <a:cs typeface="Arial" charset="0"/>
              </a:rPr>
              <a:t>mang</a:t>
            </a:r>
            <a:r>
              <a:rPr lang="en-US" b="1" dirty="0">
                <a:solidFill>
                  <a:srgbClr val="FFFFFF"/>
                </a:solidFill>
                <a:cs typeface="Arial" charset="0"/>
              </a:rPr>
              <a:t> </a:t>
            </a:r>
            <a:r>
              <a:rPr lang="en-US" b="1" dirty="0" err="1">
                <a:solidFill>
                  <a:srgbClr val="FFFFFF"/>
                </a:solidFill>
                <a:cs typeface="Arial" charset="0"/>
              </a:rPr>
              <a:t>tính</a:t>
            </a:r>
            <a:r>
              <a:rPr lang="en-US" b="1" dirty="0">
                <a:solidFill>
                  <a:srgbClr val="FFFFFF"/>
                </a:solidFill>
                <a:cs typeface="Arial" charset="0"/>
              </a:rPr>
              <a:t> </a:t>
            </a:r>
            <a:r>
              <a:rPr lang="en-US" b="1" dirty="0" err="1">
                <a:solidFill>
                  <a:srgbClr val="FFFFFF"/>
                </a:solidFill>
                <a:cs typeface="Arial" charset="0"/>
              </a:rPr>
              <a:t>biểu</a:t>
            </a:r>
            <a:r>
              <a:rPr lang="en-US" b="1" dirty="0">
                <a:solidFill>
                  <a:srgbClr val="FFFFFF"/>
                </a:solidFill>
                <a:cs typeface="Arial" charset="0"/>
              </a:rPr>
              <a:t> </a:t>
            </a:r>
            <a:r>
              <a:rPr lang="en-US" b="1" dirty="0" err="1">
                <a:solidFill>
                  <a:srgbClr val="FFFFFF"/>
                </a:solidFill>
                <a:cs typeface="Arial" charset="0"/>
              </a:rPr>
              <a:t>tượng</a:t>
            </a:r>
            <a:r>
              <a:rPr lang="en-US" b="1" dirty="0">
                <a:solidFill>
                  <a:srgbClr val="FFFFFF"/>
                </a:solidFill>
                <a:cs typeface="Arial" charset="0"/>
              </a:rPr>
              <a:t> (</a:t>
            </a:r>
            <a:r>
              <a:rPr lang="en-US" b="1" dirty="0" err="1">
                <a:solidFill>
                  <a:srgbClr val="FFFFFF"/>
                </a:solidFill>
                <a:cs typeface="Arial" charset="0"/>
              </a:rPr>
              <a:t>vd</a:t>
            </a:r>
            <a:r>
              <a:rPr lang="en-US" b="1" dirty="0">
                <a:solidFill>
                  <a:srgbClr val="FFFFFF"/>
                </a:solidFill>
                <a:cs typeface="Arial" charset="0"/>
              </a:rPr>
              <a:t>. </a:t>
            </a:r>
            <a:r>
              <a:rPr lang="en-US" b="1" dirty="0" err="1">
                <a:solidFill>
                  <a:srgbClr val="FFFFFF"/>
                </a:solidFill>
                <a:cs typeface="Arial" charset="0"/>
              </a:rPr>
              <a:t>Không</a:t>
            </a:r>
            <a:r>
              <a:rPr lang="en-US" b="1" dirty="0">
                <a:solidFill>
                  <a:srgbClr val="FFFFFF"/>
                </a:solidFill>
                <a:cs typeface="Arial" charset="0"/>
              </a:rPr>
              <a:t> </a:t>
            </a:r>
            <a:r>
              <a:rPr lang="en-US" b="1" dirty="0" err="1">
                <a:solidFill>
                  <a:srgbClr val="FFFFFF"/>
                </a:solidFill>
                <a:cs typeface="Arial" charset="0"/>
              </a:rPr>
              <a:t>thực</a:t>
            </a:r>
            <a:r>
              <a:rPr lang="en-US" b="1" dirty="0">
                <a:solidFill>
                  <a:srgbClr val="FFFFFF"/>
                </a:solidFill>
                <a:cs typeface="Arial" charset="0"/>
              </a:rPr>
              <a:t> </a:t>
            </a:r>
            <a:r>
              <a:rPr lang="en-US" b="1" dirty="0" err="1">
                <a:solidFill>
                  <a:srgbClr val="FFFFFF"/>
                </a:solidFill>
                <a:cs typeface="Arial" charset="0"/>
              </a:rPr>
              <a:t>sự</a:t>
            </a:r>
            <a:r>
              <a:rPr lang="en-US" b="1" dirty="0">
                <a:solidFill>
                  <a:srgbClr val="FFFFFF"/>
                </a:solidFill>
                <a:cs typeface="Arial" charset="0"/>
              </a:rPr>
              <a:t> </a:t>
            </a:r>
            <a:r>
              <a:rPr lang="en-US" b="1" dirty="0" err="1">
                <a:solidFill>
                  <a:srgbClr val="FFFFFF"/>
                </a:solidFill>
                <a:cs typeface="Arial" charset="0"/>
              </a:rPr>
              <a:t>ngoại</a:t>
            </a:r>
            <a:r>
              <a:rPr lang="en-US" b="1" dirty="0">
                <a:solidFill>
                  <a:srgbClr val="FFFFFF"/>
                </a:solidFill>
                <a:cs typeface="Arial" charset="0"/>
              </a:rPr>
              <a:t> </a:t>
            </a:r>
            <a:r>
              <a:rPr lang="en-US" b="1" dirty="0" err="1">
                <a:solidFill>
                  <a:srgbClr val="FFFFFF"/>
                </a:solidFill>
                <a:cs typeface="Arial" charset="0"/>
              </a:rPr>
              <a:t>tình</a:t>
            </a:r>
            <a:r>
              <a:rPr lang="en-US" b="1" dirty="0">
                <a:solidFill>
                  <a:srgbClr val="FFFFFF"/>
                </a:solidFill>
                <a:cs typeface="Arial" charset="0"/>
              </a:rPr>
              <a:t>) </a:t>
            </a:r>
            <a:r>
              <a:rPr lang="en-US" b="1" dirty="0" err="1">
                <a:solidFill>
                  <a:srgbClr val="FFFFFF"/>
                </a:solidFill>
                <a:cs typeface="Arial" charset="0"/>
              </a:rPr>
              <a:t>vì</a:t>
            </a:r>
            <a:r>
              <a:rPr lang="en-US" b="1" dirty="0">
                <a:solidFill>
                  <a:srgbClr val="FFFFFF"/>
                </a:solidFill>
                <a:cs typeface="Arial" charset="0"/>
              </a:rPr>
              <a:t> </a:t>
            </a:r>
            <a:r>
              <a:rPr lang="en-US" b="1" dirty="0" err="1">
                <a:solidFill>
                  <a:srgbClr val="FFFFFF"/>
                </a:solidFill>
                <a:cs typeface="Arial" charset="0"/>
              </a:rPr>
              <a:t>thế</a:t>
            </a:r>
            <a:r>
              <a:rPr lang="en-US" b="1" dirty="0">
                <a:solidFill>
                  <a:srgbClr val="FFFFFF"/>
                </a:solidFill>
                <a:cs typeface="Arial" charset="0"/>
              </a:rPr>
              <a:t> </a:t>
            </a:r>
            <a:r>
              <a:rPr lang="en-US" b="1" dirty="0" err="1">
                <a:solidFill>
                  <a:srgbClr val="FFFFFF"/>
                </a:solidFill>
                <a:cs typeface="Arial" charset="0"/>
              </a:rPr>
              <a:t>vô</a:t>
            </a:r>
            <a:r>
              <a:rPr lang="en-US" b="1" dirty="0">
                <a:solidFill>
                  <a:srgbClr val="FFFFFF"/>
                </a:solidFill>
                <a:cs typeface="Arial" charset="0"/>
              </a:rPr>
              <a:t> </a:t>
            </a:r>
            <a:r>
              <a:rPr lang="en-US" b="1" dirty="0" err="1">
                <a:solidFill>
                  <a:srgbClr val="FFFFFF"/>
                </a:solidFill>
                <a:cs typeface="Arial" charset="0"/>
              </a:rPr>
              <a:t>đạo</a:t>
            </a:r>
            <a:r>
              <a:rPr lang="en-US" b="1" dirty="0">
                <a:solidFill>
                  <a:srgbClr val="FFFFFF"/>
                </a:solidFill>
                <a:cs typeface="Arial" charset="0"/>
              </a:rPr>
              <a:t> </a:t>
            </a:r>
            <a:r>
              <a:rPr lang="en-US" b="1" dirty="0" err="1">
                <a:solidFill>
                  <a:srgbClr val="FFFFFF"/>
                </a:solidFill>
                <a:cs typeface="Arial" charset="0"/>
              </a:rPr>
              <a:t>đức</a:t>
            </a:r>
            <a:r>
              <a:rPr lang="en-US" b="1" dirty="0">
                <a:solidFill>
                  <a:srgbClr val="FFFFFF"/>
                </a:solidFill>
                <a:cs typeface="Arial" charset="0"/>
              </a:rPr>
              <a:t> </a:t>
            </a:r>
            <a:r>
              <a:rPr lang="en-US" b="1" dirty="0" err="1">
                <a:solidFill>
                  <a:srgbClr val="FFFFFF"/>
                </a:solidFill>
                <a:cs typeface="Arial" charset="0"/>
              </a:rPr>
              <a:t>là</a:t>
            </a:r>
            <a:r>
              <a:rPr lang="en-US" b="1" dirty="0">
                <a:solidFill>
                  <a:srgbClr val="FFFFFF"/>
                </a:solidFill>
                <a:cs typeface="Arial" charset="0"/>
              </a:rPr>
              <a:t> </a:t>
            </a:r>
            <a:r>
              <a:rPr lang="en-US" b="1" dirty="0" err="1">
                <a:solidFill>
                  <a:srgbClr val="FFFFFF"/>
                </a:solidFill>
                <a:cs typeface="Arial" charset="0"/>
              </a:rPr>
              <a:t>biểu</a:t>
            </a:r>
            <a:r>
              <a:rPr lang="en-US" b="1" dirty="0">
                <a:solidFill>
                  <a:srgbClr val="FFFFFF"/>
                </a:solidFill>
                <a:cs typeface="Arial" charset="0"/>
              </a:rPr>
              <a:t> </a:t>
            </a:r>
            <a:r>
              <a:rPr lang="en-US" b="1" dirty="0" err="1">
                <a:solidFill>
                  <a:srgbClr val="FFFFFF"/>
                </a:solidFill>
                <a:cs typeface="Arial" charset="0"/>
              </a:rPr>
              <a:t>tượng</a:t>
            </a:r>
            <a:r>
              <a:rPr lang="en-US" b="1" dirty="0">
                <a:solidFill>
                  <a:srgbClr val="FFFFFF"/>
                </a:solidFill>
                <a:cs typeface="Arial" charset="0"/>
              </a:rPr>
              <a:t> </a:t>
            </a:r>
            <a:r>
              <a:rPr lang="en-US" b="1" dirty="0" err="1">
                <a:solidFill>
                  <a:srgbClr val="FFFFFF"/>
                </a:solidFill>
                <a:cs typeface="Arial" charset="0"/>
              </a:rPr>
              <a:t>của</a:t>
            </a:r>
            <a:r>
              <a:rPr lang="en-US" b="1" dirty="0">
                <a:solidFill>
                  <a:srgbClr val="FFFFFF"/>
                </a:solidFill>
                <a:cs typeface="Arial" charset="0"/>
              </a:rPr>
              <a:t> </a:t>
            </a:r>
            <a:r>
              <a:rPr lang="en-US" b="1" dirty="0" err="1">
                <a:solidFill>
                  <a:srgbClr val="FFFFFF"/>
                </a:solidFill>
                <a:cs typeface="Arial" charset="0"/>
              </a:rPr>
              <a:t>sự</a:t>
            </a:r>
            <a:r>
              <a:rPr lang="en-US" b="1" dirty="0">
                <a:solidFill>
                  <a:srgbClr val="FFFFFF"/>
                </a:solidFill>
                <a:cs typeface="Arial" charset="0"/>
              </a:rPr>
              <a:t> </a:t>
            </a:r>
            <a:r>
              <a:rPr lang="en-US" b="1" dirty="0" err="1">
                <a:solidFill>
                  <a:srgbClr val="FFFFFF"/>
                </a:solidFill>
                <a:cs typeface="Arial" charset="0"/>
              </a:rPr>
              <a:t>thờ</a:t>
            </a:r>
            <a:r>
              <a:rPr lang="en-US" b="1" dirty="0">
                <a:solidFill>
                  <a:srgbClr val="FFFFFF"/>
                </a:solidFill>
                <a:cs typeface="Arial" charset="0"/>
              </a:rPr>
              <a:t> </a:t>
            </a:r>
            <a:r>
              <a:rPr lang="en-US" b="1" dirty="0" err="1">
                <a:solidFill>
                  <a:srgbClr val="FFFFFF"/>
                </a:solidFill>
                <a:cs typeface="Arial" charset="0"/>
              </a:rPr>
              <a:t>hình</a:t>
            </a:r>
            <a:r>
              <a:rPr lang="en-US" b="1" dirty="0">
                <a:solidFill>
                  <a:srgbClr val="FFFFFF"/>
                </a:solidFill>
                <a:cs typeface="Arial" charset="0"/>
              </a:rPr>
              <a:t> </a:t>
            </a:r>
            <a:r>
              <a:rPr lang="en-US" b="1" dirty="0" err="1">
                <a:solidFill>
                  <a:srgbClr val="FFFFFF"/>
                </a:solidFill>
                <a:cs typeface="Arial" charset="0"/>
              </a:rPr>
              <a:t>tượng</a:t>
            </a:r>
            <a:endParaRPr lang="en-US" b="1" dirty="0">
              <a:solidFill>
                <a:srgbClr val="FFFFFF"/>
              </a:solidFill>
              <a:cs typeface="Arial" charset="0"/>
            </a:endParaRPr>
          </a:p>
        </p:txBody>
      </p:sp>
      <p:sp>
        <p:nvSpPr>
          <p:cNvPr id="259077" name="Text Box 8"/>
          <p:cNvSpPr txBox="1">
            <a:spLocks noChangeArrowheads="1"/>
          </p:cNvSpPr>
          <p:nvPr/>
        </p:nvSpPr>
        <p:spPr bwMode="auto">
          <a:xfrm>
            <a:off x="84582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567</a:t>
            </a:r>
          </a:p>
        </p:txBody>
      </p:sp>
      <p:sp>
        <p:nvSpPr>
          <p:cNvPr id="6" name="Title 5"/>
          <p:cNvSpPr>
            <a:spLocks noGrp="1"/>
          </p:cNvSpPr>
          <p:nvPr>
            <p:ph type="title" idx="4294967295"/>
          </p:nvPr>
        </p:nvSpPr>
        <p:spPr>
          <a:xfrm>
            <a:off x="0" y="335468"/>
            <a:ext cx="8388350" cy="584776"/>
          </a:xfrm>
          <a:gradFill rotWithShape="1">
            <a:gsLst>
              <a:gs pos="0">
                <a:srgbClr val="660033"/>
              </a:gs>
              <a:gs pos="50000">
                <a:srgbClr val="2F0018"/>
              </a:gs>
              <a:gs pos="100000">
                <a:srgbClr val="660033"/>
              </a:gs>
            </a:gsLst>
            <a:lin ang="5400000" scaled="1"/>
          </a:gradFill>
        </p:spPr>
        <p:txBody>
          <a:bodyPr>
            <a:spAutoFit/>
          </a:bodyPr>
          <a:lstStyle/>
          <a:p>
            <a:pPr>
              <a:defRPr/>
            </a:pPr>
            <a:r>
              <a:rPr lang="en-US" sz="3200" dirty="0" err="1">
                <a:solidFill>
                  <a:srgbClr val="FFFFFF"/>
                </a:solidFill>
                <a:effectLst>
                  <a:outerShdw blurRad="38100" dist="38100" dir="2700000" algn="tl">
                    <a:srgbClr val="000000"/>
                  </a:outerShdw>
                </a:effectLst>
                <a:latin typeface="Arial" charset="0"/>
                <a:ea typeface="ＭＳ Ｐゴシック" charset="0"/>
                <a:cs typeface="Arial" charset="0"/>
              </a:rPr>
              <a:t>Những</a:t>
            </a:r>
            <a:r>
              <a:rPr lang="en-US" sz="3200"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dirty="0" err="1">
                <a:solidFill>
                  <a:srgbClr val="FFFFFF"/>
                </a:solidFill>
                <a:effectLst>
                  <a:outerShdw blurRad="38100" dist="38100" dir="2700000" algn="tl">
                    <a:srgbClr val="000000"/>
                  </a:outerShdw>
                </a:effectLst>
                <a:latin typeface="Arial" charset="0"/>
                <a:ea typeface="ＭＳ Ｐゴシック" charset="0"/>
                <a:cs typeface="Arial" charset="0"/>
              </a:rPr>
              <a:t>luận</a:t>
            </a:r>
            <a:r>
              <a:rPr lang="en-US" sz="3200"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dirty="0" err="1">
                <a:solidFill>
                  <a:srgbClr val="FFFFFF"/>
                </a:solidFill>
                <a:effectLst>
                  <a:outerShdw blurRad="38100" dist="38100" dir="2700000" algn="tl">
                    <a:srgbClr val="000000"/>
                  </a:outerShdw>
                </a:effectLst>
                <a:latin typeface="Arial" charset="0"/>
                <a:ea typeface="ＭＳ Ｐゴシック" charset="0"/>
                <a:cs typeface="Arial" charset="0"/>
              </a:rPr>
              <a:t>điểm</a:t>
            </a:r>
            <a:r>
              <a:rPr lang="en-US" sz="3200"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dirty="0" err="1">
                <a:solidFill>
                  <a:srgbClr val="FFFFFF"/>
                </a:solidFill>
                <a:effectLst>
                  <a:outerShdw blurRad="38100" dist="38100" dir="2700000" algn="tl">
                    <a:srgbClr val="000000"/>
                  </a:outerShdw>
                </a:effectLst>
                <a:latin typeface="Arial" charset="0"/>
                <a:ea typeface="ＭＳ Ｐゴシック" charset="0"/>
                <a:cs typeface="Arial" charset="0"/>
              </a:rPr>
              <a:t>phê</a:t>
            </a:r>
            <a:r>
              <a:rPr lang="en-US" sz="3200"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dirty="0" err="1">
                <a:solidFill>
                  <a:srgbClr val="FFFFFF"/>
                </a:solidFill>
                <a:effectLst>
                  <a:outerShdw blurRad="38100" dist="38100" dir="2700000" algn="tl">
                    <a:srgbClr val="000000"/>
                  </a:outerShdw>
                </a:effectLst>
                <a:latin typeface="Arial" charset="0"/>
                <a:ea typeface="ＭＳ Ｐゴシック" charset="0"/>
                <a:cs typeface="Arial" charset="0"/>
              </a:rPr>
              <a:t>bình</a:t>
            </a:r>
            <a:r>
              <a:rPr lang="en-US" sz="3200"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dirty="0" err="1">
                <a:solidFill>
                  <a:srgbClr val="FFFFFF"/>
                </a:solidFill>
                <a:effectLst>
                  <a:outerShdw blurRad="38100" dist="38100" dir="2700000" algn="tl">
                    <a:srgbClr val="000000"/>
                  </a:outerShdw>
                </a:effectLst>
                <a:latin typeface="Arial" charset="0"/>
                <a:ea typeface="ＭＳ Ｐゴシック" charset="0"/>
                <a:cs typeface="Arial" charset="0"/>
              </a:rPr>
              <a:t>Cưới</a:t>
            </a:r>
            <a:r>
              <a:rPr lang="en-US" sz="3200"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dirty="0" err="1">
                <a:solidFill>
                  <a:srgbClr val="FFFFFF"/>
                </a:solidFill>
                <a:effectLst>
                  <a:outerShdw blurRad="38100" dist="38100" dir="2700000" algn="tl">
                    <a:srgbClr val="000000"/>
                  </a:outerShdw>
                </a:effectLst>
                <a:latin typeface="Arial" charset="0"/>
                <a:ea typeface="ＭＳ Ｐゴシック" charset="0"/>
                <a:cs typeface="Arial" charset="0"/>
              </a:rPr>
              <a:t>kỵ</a:t>
            </a:r>
            <a:r>
              <a:rPr lang="en-US" sz="3200"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dirty="0" err="1">
                <a:solidFill>
                  <a:srgbClr val="FFFFFF"/>
                </a:solidFill>
                <a:effectLst>
                  <a:outerShdw blurRad="38100" dist="38100" dir="2700000" algn="tl">
                    <a:srgbClr val="000000"/>
                  </a:outerShdw>
                </a:effectLst>
                <a:latin typeface="Arial" charset="0"/>
                <a:ea typeface="ＭＳ Ｐゴシック" charset="0"/>
                <a:cs typeface="Arial" charset="0"/>
              </a:rPr>
              <a:t>nữ</a:t>
            </a:r>
            <a:r>
              <a:rPr lang="en-US" sz="3200" dirty="0">
                <a:solidFill>
                  <a:srgbClr val="FFFFFF"/>
                </a:solidFill>
                <a:effectLst>
                  <a:outerShdw blurRad="38100" dist="38100" dir="2700000" algn="tl">
                    <a:srgbClr val="000000"/>
                  </a:outerShdw>
                </a:effectLst>
                <a:latin typeface="Arial" charset="0"/>
                <a:ea typeface="ＭＳ Ｐゴシック" charset="0"/>
                <a:cs typeface="Arial" charset="0"/>
              </a:rPr>
              <a:t>?</a:t>
            </a:r>
          </a:p>
        </p:txBody>
      </p:sp>
    </p:spTree>
    <p:extLst>
      <p:ext uri="{BB962C8B-B14F-4D97-AF65-F5344CB8AC3E}">
        <p14:creationId xmlns:p14="http://schemas.microsoft.com/office/powerpoint/2010/main" val="42066530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5"/>
                                        </p:tgtEl>
                                        <p:attrNameLst>
                                          <p:attrName>style.visibility</p:attrName>
                                        </p:attrNameLst>
                                      </p:cBhvr>
                                      <p:to>
                                        <p:strVal val="visible"/>
                                      </p:to>
                                    </p:set>
                                    <p:animEffect transition="in" filter="dissolve">
                                      <p:cBhvr>
                                        <p:cTn id="7" dur="500"/>
                                        <p:tgtEl>
                                          <p:spTgt spid="7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112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71550"/>
            <a:ext cx="3348038" cy="589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p:cNvSpPr>
            <a:spLocks noChangeArrowheads="1"/>
          </p:cNvSpPr>
          <p:nvPr/>
        </p:nvSpPr>
        <p:spPr bwMode="auto">
          <a:xfrm>
            <a:off x="76200" y="1447800"/>
            <a:ext cx="9067800"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marL="277813" lvl="1" indent="-269875">
              <a:spcBef>
                <a:spcPts val="300"/>
              </a:spcBef>
              <a:spcAft>
                <a:spcPts val="300"/>
              </a:spcAft>
              <a:buFont typeface="Symbol" charset="0"/>
              <a:buChar char="·"/>
              <a:defRPr/>
            </a:pPr>
            <a:r>
              <a:rPr lang="en-US" sz="2000" b="1" dirty="0" err="1">
                <a:solidFill>
                  <a:srgbClr val="FFFFFF"/>
                </a:solidFill>
                <a:effectLst>
                  <a:glow rad="101600">
                    <a:srgbClr val="000000">
                      <a:alpha val="75000"/>
                    </a:srgbClr>
                  </a:glow>
                </a:effectLst>
                <a:cs typeface="Arial" charset="0"/>
              </a:rPr>
              <a:t>Đọc</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theo</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lịch</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sử</a:t>
            </a:r>
            <a:r>
              <a:rPr lang="en-US" sz="2000" b="1" dirty="0">
                <a:solidFill>
                  <a:srgbClr val="FFFFFF"/>
                </a:solidFill>
                <a:effectLst>
                  <a:glow rad="101600">
                    <a:srgbClr val="000000">
                      <a:alpha val="75000"/>
                    </a:srgbClr>
                  </a:glow>
                </a:effectLst>
                <a:cs typeface="Arial" charset="0"/>
              </a:rPr>
              <a:t>.</a:t>
            </a:r>
          </a:p>
          <a:p>
            <a:pPr marL="277813" lvl="1" indent="-269875">
              <a:spcBef>
                <a:spcPts val="300"/>
              </a:spcBef>
              <a:spcAft>
                <a:spcPts val="300"/>
              </a:spcAft>
              <a:buFont typeface="Symbol" charset="0"/>
              <a:buChar char="·"/>
              <a:defRPr/>
            </a:pPr>
            <a:r>
              <a:rPr lang="en-US" sz="2000" b="1" dirty="0" err="1">
                <a:solidFill>
                  <a:srgbClr val="FFFFFF"/>
                </a:solidFill>
                <a:effectLst>
                  <a:glow rad="101600">
                    <a:srgbClr val="000000">
                      <a:alpha val="75000"/>
                    </a:srgbClr>
                  </a:glow>
                </a:effectLst>
                <a:cs typeface="Arial" charset="0"/>
              </a:rPr>
              <a:t>Những</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tên</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như</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Gô</a:t>
            </a:r>
            <a:r>
              <a:rPr lang="en-US" sz="2000" b="1" dirty="0">
                <a:solidFill>
                  <a:srgbClr val="FFFFFF"/>
                </a:solidFill>
                <a:effectLst>
                  <a:glow rad="101600">
                    <a:srgbClr val="000000">
                      <a:alpha val="75000"/>
                    </a:srgbClr>
                  </a:glow>
                </a:effectLst>
                <a:cs typeface="Arial" charset="0"/>
              </a:rPr>
              <a:t>-me </a:t>
            </a:r>
            <a:r>
              <a:rPr lang="en-US" sz="2000" b="1" dirty="0" err="1">
                <a:solidFill>
                  <a:srgbClr val="FFFFFF"/>
                </a:solidFill>
                <a:effectLst>
                  <a:glow rad="101600">
                    <a:srgbClr val="000000">
                      <a:alpha val="75000"/>
                    </a:srgbClr>
                  </a:glow>
                </a:effectLst>
                <a:cs typeface="Arial" charset="0"/>
              </a:rPr>
              <a:t>và</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Đáp</a:t>
            </a:r>
            <a:r>
              <a:rPr lang="en-US" sz="2000" b="1" dirty="0">
                <a:solidFill>
                  <a:srgbClr val="FFFFFF"/>
                </a:solidFill>
                <a:effectLst>
                  <a:glow rad="101600">
                    <a:srgbClr val="000000">
                      <a:alpha val="75000"/>
                    </a:srgbClr>
                  </a:glow>
                </a:effectLst>
                <a:cs typeface="Arial" charset="0"/>
              </a:rPr>
              <a:t>-la-</a:t>
            </a:r>
            <a:r>
              <a:rPr lang="en-US" sz="2000" b="1" dirty="0" err="1">
                <a:solidFill>
                  <a:srgbClr val="FFFFFF"/>
                </a:solidFill>
                <a:effectLst>
                  <a:glow rad="101600">
                    <a:srgbClr val="000000">
                      <a:alpha val="75000"/>
                    </a:srgbClr>
                  </a:glow>
                </a:effectLst>
                <a:cs typeface="Arial" charset="0"/>
              </a:rPr>
              <a:t>im</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không</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có</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nghĩa</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biểu</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tượng</a:t>
            </a:r>
            <a:r>
              <a:rPr lang="en-US" sz="2000" b="1" dirty="0">
                <a:solidFill>
                  <a:srgbClr val="FFFFFF"/>
                </a:solidFill>
                <a:effectLst>
                  <a:glow rad="101600">
                    <a:srgbClr val="000000">
                      <a:alpha val="75000"/>
                    </a:srgbClr>
                  </a:glow>
                </a:effectLst>
                <a:cs typeface="Arial" charset="0"/>
              </a:rPr>
              <a:t>.</a:t>
            </a:r>
          </a:p>
          <a:p>
            <a:pPr marL="277813" lvl="1" indent="-269875">
              <a:spcBef>
                <a:spcPts val="300"/>
              </a:spcBef>
              <a:spcAft>
                <a:spcPts val="300"/>
              </a:spcAft>
              <a:buFont typeface="Symbol" charset="0"/>
              <a:buChar char="·"/>
              <a:defRPr/>
            </a:pPr>
            <a:r>
              <a:rPr lang="en-US" sz="2000" b="1" dirty="0">
                <a:solidFill>
                  <a:srgbClr val="FFFFFF"/>
                </a:solidFill>
                <a:effectLst>
                  <a:glow rad="101600">
                    <a:srgbClr val="000000">
                      <a:alpha val="75000"/>
                    </a:srgbClr>
                  </a:glow>
                </a:effectLst>
                <a:cs typeface="Arial" charset="0"/>
              </a:rPr>
              <a:t>“</a:t>
            </a:r>
            <a:r>
              <a:rPr lang="en-US" sz="2000" b="1" dirty="0" err="1">
                <a:solidFill>
                  <a:srgbClr val="FFFFFF"/>
                </a:solidFill>
                <a:effectLst>
                  <a:glow rad="101600">
                    <a:srgbClr val="000000">
                      <a:alpha val="75000"/>
                    </a:srgbClr>
                  </a:glow>
                </a:effectLst>
                <a:cs typeface="Arial" charset="0"/>
              </a:rPr>
              <a:t>Kỹ</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nữ</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là</a:t>
            </a:r>
            <a:r>
              <a:rPr lang="en-US" sz="2000" b="1" dirty="0">
                <a:solidFill>
                  <a:srgbClr val="FFFFFF"/>
                </a:solidFill>
                <a:effectLst>
                  <a:glow rad="101600">
                    <a:srgbClr val="000000">
                      <a:alpha val="75000"/>
                    </a:srgbClr>
                  </a:glow>
                </a:effectLst>
                <a:cs typeface="Arial" charset="0"/>
              </a:rPr>
              <a:t> minh </a:t>
            </a:r>
            <a:r>
              <a:rPr lang="en-US" sz="2000" b="1" dirty="0" err="1">
                <a:solidFill>
                  <a:srgbClr val="FFFFFF"/>
                </a:solidFill>
                <a:effectLst>
                  <a:glow rad="101600">
                    <a:srgbClr val="000000">
                      <a:alpha val="75000"/>
                    </a:srgbClr>
                  </a:glow>
                </a:effectLst>
                <a:cs typeface="Arial" charset="0"/>
              </a:rPr>
              <a:t>họa</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tốt</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nhất</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cho</a:t>
            </a:r>
            <a:r>
              <a:rPr lang="en-US" sz="2000" b="1" dirty="0">
                <a:solidFill>
                  <a:srgbClr val="FFFFFF"/>
                </a:solidFill>
                <a:effectLst>
                  <a:glow rad="101600">
                    <a:srgbClr val="000000">
                      <a:alpha val="75000"/>
                    </a:srgbClr>
                  </a:glow>
                </a:effectLst>
                <a:cs typeface="Arial" charset="0"/>
              </a:rPr>
              <a:t> con </a:t>
            </a:r>
            <a:r>
              <a:rPr lang="en-US" sz="2000" b="1" dirty="0" err="1">
                <a:solidFill>
                  <a:srgbClr val="FFFFFF"/>
                </a:solidFill>
                <a:effectLst>
                  <a:glow rad="101600">
                    <a:srgbClr val="000000">
                      <a:alpha val="75000"/>
                    </a:srgbClr>
                  </a:glow>
                </a:effectLst>
                <a:cs typeface="Arial" charset="0"/>
              </a:rPr>
              <a:t>cái</a:t>
            </a:r>
            <a:r>
              <a:rPr lang="en-US" sz="2000" b="1" dirty="0">
                <a:solidFill>
                  <a:srgbClr val="FFFFFF"/>
                </a:solidFill>
                <a:effectLst>
                  <a:glow rad="101600">
                    <a:srgbClr val="000000">
                      <a:alpha val="75000"/>
                    </a:srgbClr>
                  </a:glow>
                </a:effectLst>
                <a:cs typeface="Arial" charset="0"/>
              </a:rPr>
              <a:t> Israel.</a:t>
            </a:r>
          </a:p>
          <a:p>
            <a:pPr marL="277813" lvl="1" indent="-269875">
              <a:spcBef>
                <a:spcPts val="300"/>
              </a:spcBef>
              <a:spcAft>
                <a:spcPts val="300"/>
              </a:spcAft>
              <a:buFont typeface="Symbol" charset="0"/>
              <a:buChar char="·"/>
              <a:defRPr/>
            </a:pPr>
            <a:r>
              <a:rPr lang="en-US" sz="2000" b="1" dirty="0" err="1">
                <a:solidFill>
                  <a:srgbClr val="FFFFFF"/>
                </a:solidFill>
                <a:effectLst>
                  <a:glow rad="101600">
                    <a:srgbClr val="000000">
                      <a:alpha val="75000"/>
                    </a:srgbClr>
                  </a:glow>
                </a:effectLst>
                <a:cs typeface="Arial" charset="0"/>
              </a:rPr>
              <a:t>Tình</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yêu</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của</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Ô-sê</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giống</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như</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tình</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yêu</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Đức</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Chúa</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Trời</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dành</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cho</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dân</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Ngài</a:t>
            </a:r>
            <a:r>
              <a:rPr lang="en-US" sz="2000" b="1" dirty="0">
                <a:solidFill>
                  <a:srgbClr val="FFFFFF"/>
                </a:solidFill>
                <a:effectLst>
                  <a:glow rad="101600">
                    <a:srgbClr val="000000">
                      <a:alpha val="75000"/>
                    </a:srgbClr>
                  </a:glow>
                </a:effectLst>
                <a:cs typeface="Arial" charset="0"/>
              </a:rPr>
              <a:t>.</a:t>
            </a:r>
          </a:p>
          <a:p>
            <a:pPr marL="277813" lvl="1" indent="-269875">
              <a:spcBef>
                <a:spcPts val="300"/>
              </a:spcBef>
              <a:spcAft>
                <a:spcPts val="300"/>
              </a:spcAft>
              <a:buFont typeface="Symbol" charset="0"/>
              <a:buChar char="·"/>
              <a:defRPr/>
            </a:pPr>
            <a:endParaRPr lang="en-US" sz="2000" b="1" dirty="0">
              <a:solidFill>
                <a:srgbClr val="FFFFFF"/>
              </a:solidFill>
              <a:effectLst>
                <a:glow rad="101600">
                  <a:srgbClr val="000000">
                    <a:alpha val="75000"/>
                  </a:srgbClr>
                </a:glow>
              </a:effectLst>
              <a:cs typeface="Arial" charset="0"/>
            </a:endParaRPr>
          </a:p>
          <a:p>
            <a:pPr marL="277813" lvl="1" indent="-269875">
              <a:spcBef>
                <a:spcPts val="300"/>
              </a:spcBef>
              <a:spcAft>
                <a:spcPts val="300"/>
              </a:spcAft>
              <a:defRPr/>
            </a:pPr>
            <a:r>
              <a:rPr lang="en-US" b="1" dirty="0" err="1">
                <a:solidFill>
                  <a:srgbClr val="FFFF00"/>
                </a:solidFill>
                <a:effectLst>
                  <a:glow rad="101600">
                    <a:srgbClr val="000000">
                      <a:alpha val="75000"/>
                    </a:srgbClr>
                  </a:glow>
                </a:effectLst>
                <a:cs typeface="Arial" charset="0"/>
              </a:rPr>
              <a:t>Những</a:t>
            </a:r>
            <a:r>
              <a:rPr lang="en-US" b="1" dirty="0">
                <a:solidFill>
                  <a:srgbClr val="FFFF00"/>
                </a:solidFill>
                <a:effectLst>
                  <a:glow rad="101600">
                    <a:srgbClr val="000000">
                      <a:alpha val="75000"/>
                    </a:srgbClr>
                  </a:glow>
                </a:effectLst>
                <a:cs typeface="Arial" charset="0"/>
              </a:rPr>
              <a:t> </a:t>
            </a:r>
            <a:r>
              <a:rPr lang="en-US" b="1" dirty="0" err="1">
                <a:solidFill>
                  <a:srgbClr val="FFFF00"/>
                </a:solidFill>
                <a:effectLst>
                  <a:glow rad="101600">
                    <a:srgbClr val="000000">
                      <a:alpha val="75000"/>
                    </a:srgbClr>
                  </a:glow>
                </a:effectLst>
                <a:cs typeface="Arial" charset="0"/>
              </a:rPr>
              <a:t>vấn</a:t>
            </a:r>
            <a:r>
              <a:rPr lang="en-US" b="1" dirty="0">
                <a:solidFill>
                  <a:srgbClr val="FFFF00"/>
                </a:solidFill>
                <a:effectLst>
                  <a:glow rad="101600">
                    <a:srgbClr val="000000">
                      <a:alpha val="75000"/>
                    </a:srgbClr>
                  </a:glow>
                </a:effectLst>
                <a:cs typeface="Arial" charset="0"/>
              </a:rPr>
              <a:t> </a:t>
            </a:r>
            <a:r>
              <a:rPr lang="en-US" b="1" dirty="0" err="1">
                <a:solidFill>
                  <a:srgbClr val="FFFF00"/>
                </a:solidFill>
                <a:effectLst>
                  <a:glow rad="101600">
                    <a:srgbClr val="000000">
                      <a:alpha val="75000"/>
                    </a:srgbClr>
                  </a:glow>
                </a:effectLst>
                <a:cs typeface="Arial" charset="0"/>
              </a:rPr>
              <a:t>đề</a:t>
            </a:r>
            <a:r>
              <a:rPr lang="en-US" b="1" dirty="0">
                <a:solidFill>
                  <a:srgbClr val="FFFF00"/>
                </a:solidFill>
                <a:effectLst>
                  <a:glow rad="101600">
                    <a:srgbClr val="000000">
                      <a:alpha val="75000"/>
                    </a:srgbClr>
                  </a:glow>
                </a:effectLst>
                <a:cs typeface="Arial" charset="0"/>
              </a:rPr>
              <a:t> </a:t>
            </a:r>
            <a:r>
              <a:rPr lang="en-US" b="1" dirty="0" err="1">
                <a:solidFill>
                  <a:srgbClr val="FFFF00"/>
                </a:solidFill>
                <a:effectLst>
                  <a:glow rad="101600">
                    <a:srgbClr val="000000">
                      <a:alpha val="75000"/>
                    </a:srgbClr>
                  </a:glow>
                </a:effectLst>
                <a:cs typeface="Arial" charset="0"/>
              </a:rPr>
              <a:t>của</a:t>
            </a:r>
            <a:r>
              <a:rPr lang="en-US" b="1" dirty="0">
                <a:solidFill>
                  <a:srgbClr val="FFFF00"/>
                </a:solidFill>
                <a:effectLst>
                  <a:glow rad="101600">
                    <a:srgbClr val="000000">
                      <a:alpha val="75000"/>
                    </a:srgbClr>
                  </a:glow>
                </a:effectLst>
                <a:cs typeface="Arial" charset="0"/>
              </a:rPr>
              <a:t> </a:t>
            </a:r>
            <a:r>
              <a:rPr lang="en-US" b="1" dirty="0" err="1">
                <a:solidFill>
                  <a:srgbClr val="FFFF00"/>
                </a:solidFill>
                <a:effectLst>
                  <a:glow rad="101600">
                    <a:srgbClr val="000000">
                      <a:alpha val="75000"/>
                    </a:srgbClr>
                  </a:glow>
                </a:effectLst>
                <a:cs typeface="Arial" charset="0"/>
              </a:rPr>
              <a:t>quan</a:t>
            </a:r>
            <a:r>
              <a:rPr lang="en-US" b="1" dirty="0">
                <a:solidFill>
                  <a:srgbClr val="FFFF00"/>
                </a:solidFill>
                <a:effectLst>
                  <a:glow rad="101600">
                    <a:srgbClr val="000000">
                      <a:alpha val="75000"/>
                    </a:srgbClr>
                  </a:glow>
                </a:effectLst>
                <a:cs typeface="Arial" charset="0"/>
              </a:rPr>
              <a:t> </a:t>
            </a:r>
            <a:r>
              <a:rPr lang="en-US" b="1" dirty="0" err="1">
                <a:solidFill>
                  <a:srgbClr val="FFFF00"/>
                </a:solidFill>
                <a:effectLst>
                  <a:glow rad="101600">
                    <a:srgbClr val="000000">
                      <a:alpha val="75000"/>
                    </a:srgbClr>
                  </a:glow>
                </a:effectLst>
                <a:cs typeface="Arial" charset="0"/>
              </a:rPr>
              <a:t>điểm</a:t>
            </a:r>
            <a:r>
              <a:rPr lang="en-US" b="1" dirty="0">
                <a:solidFill>
                  <a:srgbClr val="FFFF00"/>
                </a:solidFill>
                <a:effectLst>
                  <a:glow rad="101600">
                    <a:srgbClr val="000000">
                      <a:alpha val="75000"/>
                    </a:srgbClr>
                  </a:glow>
                </a:effectLst>
                <a:cs typeface="Arial" charset="0"/>
              </a:rPr>
              <a:t> </a:t>
            </a:r>
            <a:r>
              <a:rPr lang="en-US" b="1" dirty="0" err="1">
                <a:solidFill>
                  <a:srgbClr val="FFFF00"/>
                </a:solidFill>
                <a:effectLst>
                  <a:glow rad="101600">
                    <a:srgbClr val="000000">
                      <a:alpha val="75000"/>
                    </a:srgbClr>
                  </a:glow>
                </a:effectLst>
                <a:cs typeface="Arial" charset="0"/>
              </a:rPr>
              <a:t>biểu</a:t>
            </a:r>
            <a:r>
              <a:rPr lang="en-US" b="1" dirty="0">
                <a:solidFill>
                  <a:srgbClr val="FFFF00"/>
                </a:solidFill>
                <a:effectLst>
                  <a:glow rad="101600">
                    <a:srgbClr val="000000">
                      <a:alpha val="75000"/>
                    </a:srgbClr>
                  </a:glow>
                </a:effectLst>
                <a:cs typeface="Arial" charset="0"/>
              </a:rPr>
              <a:t> </a:t>
            </a:r>
            <a:r>
              <a:rPr lang="en-US" b="1" dirty="0" err="1">
                <a:solidFill>
                  <a:srgbClr val="FFFF00"/>
                </a:solidFill>
                <a:effectLst>
                  <a:glow rad="101600">
                    <a:srgbClr val="000000">
                      <a:alpha val="75000"/>
                    </a:srgbClr>
                  </a:glow>
                </a:effectLst>
                <a:cs typeface="Arial" charset="0"/>
              </a:rPr>
              <a:t>tượng</a:t>
            </a:r>
            <a:endParaRPr lang="en-US" b="1" dirty="0">
              <a:solidFill>
                <a:srgbClr val="FFFF00"/>
              </a:solidFill>
              <a:effectLst>
                <a:glow rad="101600">
                  <a:srgbClr val="000000">
                    <a:alpha val="75000"/>
                  </a:srgbClr>
                </a:glow>
              </a:effectLst>
              <a:cs typeface="Arial" charset="0"/>
            </a:endParaRPr>
          </a:p>
          <a:p>
            <a:pPr marL="277813" lvl="1" indent="-269875">
              <a:spcBef>
                <a:spcPts val="300"/>
              </a:spcBef>
              <a:spcAft>
                <a:spcPts val="300"/>
              </a:spcAft>
              <a:buFont typeface="Symbol" charset="0"/>
              <a:buChar char="·"/>
              <a:defRPr/>
            </a:pPr>
            <a:r>
              <a:rPr lang="en-US" sz="2000" b="1" dirty="0" err="1">
                <a:solidFill>
                  <a:srgbClr val="FFFFFF"/>
                </a:solidFill>
                <a:effectLst>
                  <a:glow rad="101600">
                    <a:srgbClr val="000000">
                      <a:alpha val="75000"/>
                    </a:srgbClr>
                  </a:glow>
                </a:effectLst>
                <a:cs typeface="Arial" charset="0"/>
              </a:rPr>
              <a:t>Không</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giải</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quyết</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được</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vấn</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đề</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Vấn</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đề</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đạo</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đức</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vẫn</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là</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cưới</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một</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kỹ</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nữ</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nhưng</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việc</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cưới</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một</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kỹ</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nữ</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có</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phải</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là</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một</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vấn</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đề</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đạo</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đức</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không</a:t>
            </a:r>
            <a:r>
              <a:rPr lang="en-US" sz="2000" b="1" dirty="0">
                <a:solidFill>
                  <a:srgbClr val="FFFFFF"/>
                </a:solidFill>
                <a:effectLst>
                  <a:glow rad="101600">
                    <a:srgbClr val="000000">
                      <a:alpha val="75000"/>
                    </a:srgbClr>
                  </a:glow>
                </a:effectLst>
                <a:cs typeface="Arial" charset="0"/>
              </a:rPr>
              <a:t>?).</a:t>
            </a:r>
          </a:p>
          <a:p>
            <a:pPr marL="277813" lvl="1" indent="-269875">
              <a:spcBef>
                <a:spcPts val="300"/>
              </a:spcBef>
              <a:spcAft>
                <a:spcPts val="300"/>
              </a:spcAft>
              <a:buFont typeface="Symbol" charset="0"/>
              <a:buChar char="·"/>
              <a:defRPr/>
            </a:pPr>
            <a:r>
              <a:rPr lang="en-US" sz="2000" b="1" dirty="0" err="1">
                <a:solidFill>
                  <a:srgbClr val="FFFFFF"/>
                </a:solidFill>
                <a:effectLst>
                  <a:glow rad="101600">
                    <a:srgbClr val="000000">
                      <a:alpha val="75000"/>
                    </a:srgbClr>
                  </a:glow>
                </a:effectLst>
                <a:cs typeface="Arial" charset="0"/>
              </a:rPr>
              <a:t>Tên</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các</a:t>
            </a:r>
            <a:r>
              <a:rPr lang="en-US" sz="2000" b="1" dirty="0">
                <a:solidFill>
                  <a:srgbClr val="FFFFFF"/>
                </a:solidFill>
                <a:effectLst>
                  <a:glow rad="101600">
                    <a:srgbClr val="000000">
                      <a:alpha val="75000"/>
                    </a:srgbClr>
                  </a:glow>
                </a:effectLst>
                <a:cs typeface="Arial" charset="0"/>
              </a:rPr>
              <a:t> con </a:t>
            </a:r>
            <a:r>
              <a:rPr lang="en-US" sz="2000" b="1" dirty="0" err="1">
                <a:solidFill>
                  <a:srgbClr val="FFFFFF"/>
                </a:solidFill>
                <a:effectLst>
                  <a:glow rad="101600">
                    <a:srgbClr val="000000">
                      <a:alpha val="75000"/>
                    </a:srgbClr>
                  </a:glow>
                </a:effectLst>
                <a:cs typeface="Arial" charset="0"/>
              </a:rPr>
              <a:t>mang</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nghĩa</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biểu</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tượng</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có</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thể</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mang</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nghĩa</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đen</a:t>
            </a:r>
            <a:r>
              <a:rPr lang="en-US" sz="2000" b="1" dirty="0">
                <a:solidFill>
                  <a:srgbClr val="FFFFFF"/>
                </a:solidFill>
                <a:effectLst>
                  <a:glow rad="101600">
                    <a:srgbClr val="000000">
                      <a:alpha val="75000"/>
                    </a:srgbClr>
                  </a:glow>
                </a:effectLst>
                <a:cs typeface="Arial" charset="0"/>
              </a:rPr>
              <a:t>).</a:t>
            </a:r>
          </a:p>
          <a:p>
            <a:pPr marL="277813" lvl="1" indent="-269875">
              <a:spcBef>
                <a:spcPts val="300"/>
              </a:spcBef>
              <a:spcAft>
                <a:spcPts val="300"/>
              </a:spcAft>
              <a:buFont typeface="Symbol" charset="0"/>
              <a:buChar char="·"/>
              <a:defRPr/>
            </a:pPr>
            <a:r>
              <a:rPr lang="en-US" sz="2000" b="1" dirty="0" err="1">
                <a:solidFill>
                  <a:srgbClr val="FFFFFF"/>
                </a:solidFill>
                <a:effectLst>
                  <a:glow rad="101600">
                    <a:srgbClr val="000000">
                      <a:alpha val="75000"/>
                    </a:srgbClr>
                  </a:glow>
                </a:effectLst>
                <a:cs typeface="Arial" charset="0"/>
              </a:rPr>
              <a:t>Một</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số</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người</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hỏi</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cuộc</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hôn</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nhân</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như</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thế</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có</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thể</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chấp</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nhận</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được</a:t>
            </a:r>
            <a:r>
              <a:rPr lang="en-US" sz="2000" b="1" dirty="0">
                <a:solidFill>
                  <a:srgbClr val="FFFFFF"/>
                </a:solidFill>
                <a:effectLst>
                  <a:glow rad="101600">
                    <a:srgbClr val="000000">
                      <a:alpha val="75000"/>
                    </a:srgbClr>
                  </a:glow>
                </a:effectLst>
                <a:cs typeface="Arial" charset="0"/>
              </a:rPr>
              <a:t> hay </a:t>
            </a:r>
            <a:r>
              <a:rPr lang="en-US" sz="2000" b="1" dirty="0" err="1">
                <a:solidFill>
                  <a:srgbClr val="FFFFFF"/>
                </a:solidFill>
                <a:effectLst>
                  <a:glow rad="101600">
                    <a:srgbClr val="000000">
                      <a:alpha val="75000"/>
                    </a:srgbClr>
                  </a:glow>
                </a:effectLst>
                <a:cs typeface="Arial" charset="0"/>
              </a:rPr>
              <a:t>không</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Nó</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có</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phả</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hủy</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tính</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hiệu</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quả</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của</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sứ</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điệp</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của</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Ô-sê</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không</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Không</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một</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khi</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đời</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sống</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Ô-sê</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không</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bị</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vấy</a:t>
            </a:r>
            <a:r>
              <a:rPr lang="en-US" sz="2000" b="1" dirty="0">
                <a:solidFill>
                  <a:srgbClr val="FFFFFF"/>
                </a:solidFill>
                <a:effectLst>
                  <a:glow rad="101600">
                    <a:srgbClr val="000000">
                      <a:alpha val="75000"/>
                    </a:srgbClr>
                  </a:glow>
                </a:effectLst>
                <a:cs typeface="Arial" charset="0"/>
              </a:rPr>
              <a:t> </a:t>
            </a:r>
            <a:r>
              <a:rPr lang="en-US" sz="2000" b="1" dirty="0" err="1">
                <a:solidFill>
                  <a:srgbClr val="FFFFFF"/>
                </a:solidFill>
                <a:effectLst>
                  <a:glow rad="101600">
                    <a:srgbClr val="000000">
                      <a:alpha val="75000"/>
                    </a:srgbClr>
                  </a:glow>
                </a:effectLst>
                <a:cs typeface="Arial" charset="0"/>
              </a:rPr>
              <a:t>bẩn</a:t>
            </a:r>
            <a:r>
              <a:rPr lang="en-US" sz="2000" b="1" dirty="0">
                <a:solidFill>
                  <a:srgbClr val="FFFFFF"/>
                </a:solidFill>
                <a:effectLst>
                  <a:glow rad="101600">
                    <a:srgbClr val="000000">
                      <a:alpha val="75000"/>
                    </a:srgbClr>
                  </a:glow>
                </a:effectLst>
                <a:cs typeface="Arial" charset="0"/>
              </a:rPr>
              <a:t>.)</a:t>
            </a:r>
          </a:p>
        </p:txBody>
      </p:sp>
      <p:sp>
        <p:nvSpPr>
          <p:cNvPr id="261124" name="Rectangle 3"/>
          <p:cNvSpPr>
            <a:spLocks noChangeArrowheads="1"/>
          </p:cNvSpPr>
          <p:nvPr/>
        </p:nvSpPr>
        <p:spPr bwMode="auto">
          <a:xfrm>
            <a:off x="0" y="228600"/>
            <a:ext cx="8320088" cy="584776"/>
          </a:xfrm>
          <a:prstGeom prst="rect">
            <a:avLst/>
          </a:prstGeom>
          <a:gradFill rotWithShape="1">
            <a:gsLst>
              <a:gs pos="0">
                <a:srgbClr val="660033"/>
              </a:gs>
              <a:gs pos="50000">
                <a:srgbClr val="2F0018"/>
              </a:gs>
              <a:gs pos="100000">
                <a:srgbClr val="66003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b="1" kern="0" dirty="0" err="1">
                <a:solidFill>
                  <a:srgbClr val="FFFFFF"/>
                </a:solidFill>
                <a:effectLst>
                  <a:outerShdw blurRad="38100" dist="38100" dir="2700000" algn="tl">
                    <a:srgbClr val="000000"/>
                  </a:outerShdw>
                </a:effectLst>
                <a:cs typeface="Arial" charset="0"/>
              </a:rPr>
              <a:t>Những</a:t>
            </a:r>
            <a:r>
              <a:rPr lang="en-US" sz="3200" b="1" kern="0" dirty="0">
                <a:solidFill>
                  <a:srgbClr val="FFFFFF"/>
                </a:solidFill>
                <a:effectLst>
                  <a:outerShdw blurRad="38100" dist="38100" dir="2700000" algn="tl">
                    <a:srgbClr val="000000"/>
                  </a:outerShdw>
                </a:effectLst>
                <a:cs typeface="Arial" charset="0"/>
              </a:rPr>
              <a:t> </a:t>
            </a:r>
            <a:r>
              <a:rPr lang="en-US" sz="3200" b="1" kern="0" dirty="0" err="1">
                <a:solidFill>
                  <a:srgbClr val="FFFFFF"/>
                </a:solidFill>
                <a:effectLst>
                  <a:outerShdw blurRad="38100" dist="38100" dir="2700000" algn="tl">
                    <a:srgbClr val="000000"/>
                  </a:outerShdw>
                </a:effectLst>
                <a:cs typeface="Arial" charset="0"/>
              </a:rPr>
              <a:t>luận</a:t>
            </a:r>
            <a:r>
              <a:rPr lang="en-US" sz="3200" b="1" kern="0" dirty="0">
                <a:solidFill>
                  <a:srgbClr val="FFFFFF"/>
                </a:solidFill>
                <a:effectLst>
                  <a:outerShdw blurRad="38100" dist="38100" dir="2700000" algn="tl">
                    <a:srgbClr val="000000"/>
                  </a:outerShdw>
                </a:effectLst>
                <a:cs typeface="Arial" charset="0"/>
              </a:rPr>
              <a:t> </a:t>
            </a:r>
            <a:r>
              <a:rPr lang="en-US" sz="3200" b="1" kern="0" dirty="0" err="1">
                <a:solidFill>
                  <a:srgbClr val="FFFFFF"/>
                </a:solidFill>
                <a:effectLst>
                  <a:outerShdw blurRad="38100" dist="38100" dir="2700000" algn="tl">
                    <a:srgbClr val="000000"/>
                  </a:outerShdw>
                </a:effectLst>
                <a:cs typeface="Arial" charset="0"/>
              </a:rPr>
              <a:t>điểm</a:t>
            </a:r>
            <a:r>
              <a:rPr lang="en-US" sz="3200" b="1" kern="0" dirty="0">
                <a:solidFill>
                  <a:srgbClr val="FFFFFF"/>
                </a:solidFill>
                <a:effectLst>
                  <a:outerShdw blurRad="38100" dist="38100" dir="2700000" algn="tl">
                    <a:srgbClr val="000000"/>
                  </a:outerShdw>
                </a:effectLst>
                <a:cs typeface="Arial" charset="0"/>
              </a:rPr>
              <a:t> </a:t>
            </a:r>
            <a:r>
              <a:rPr lang="en-US" sz="3200" b="1" kern="0" dirty="0" err="1">
                <a:solidFill>
                  <a:srgbClr val="FFFFFF"/>
                </a:solidFill>
                <a:effectLst>
                  <a:outerShdw blurRad="38100" dist="38100" dir="2700000" algn="tl">
                    <a:srgbClr val="000000"/>
                  </a:outerShdw>
                </a:effectLst>
                <a:cs typeface="Arial" charset="0"/>
              </a:rPr>
              <a:t>phê</a:t>
            </a:r>
            <a:r>
              <a:rPr lang="en-US" sz="3200" b="1" kern="0" dirty="0">
                <a:solidFill>
                  <a:srgbClr val="FFFFFF"/>
                </a:solidFill>
                <a:effectLst>
                  <a:outerShdw blurRad="38100" dist="38100" dir="2700000" algn="tl">
                    <a:srgbClr val="000000"/>
                  </a:outerShdw>
                </a:effectLst>
                <a:cs typeface="Arial" charset="0"/>
              </a:rPr>
              <a:t> </a:t>
            </a:r>
            <a:r>
              <a:rPr lang="en-US" sz="3200" b="1" kern="0" dirty="0" err="1">
                <a:solidFill>
                  <a:srgbClr val="FFFFFF"/>
                </a:solidFill>
                <a:effectLst>
                  <a:outerShdw blurRad="38100" dist="38100" dir="2700000" algn="tl">
                    <a:srgbClr val="000000"/>
                  </a:outerShdw>
                </a:effectLst>
                <a:cs typeface="Arial" charset="0"/>
              </a:rPr>
              <a:t>bình</a:t>
            </a:r>
            <a:r>
              <a:rPr lang="en-US" sz="3200" b="1" kern="0" dirty="0">
                <a:solidFill>
                  <a:srgbClr val="FFFFFF"/>
                </a:solidFill>
                <a:effectLst>
                  <a:outerShdw blurRad="38100" dist="38100" dir="2700000" algn="tl">
                    <a:srgbClr val="000000"/>
                  </a:outerShdw>
                </a:effectLst>
                <a:cs typeface="Arial" charset="0"/>
              </a:rPr>
              <a:t>: </a:t>
            </a:r>
            <a:r>
              <a:rPr lang="en-US" sz="3200" b="1" kern="0" dirty="0" err="1">
                <a:solidFill>
                  <a:srgbClr val="FFFFFF"/>
                </a:solidFill>
                <a:effectLst>
                  <a:outerShdw blurRad="38100" dist="38100" dir="2700000" algn="tl">
                    <a:srgbClr val="000000"/>
                  </a:outerShdw>
                </a:effectLst>
                <a:cs typeface="Arial" charset="0"/>
              </a:rPr>
              <a:t>Cưới</a:t>
            </a:r>
            <a:r>
              <a:rPr lang="en-US" sz="3200" b="1" kern="0" dirty="0">
                <a:solidFill>
                  <a:srgbClr val="FFFFFF"/>
                </a:solidFill>
                <a:effectLst>
                  <a:outerShdw blurRad="38100" dist="38100" dir="2700000" algn="tl">
                    <a:srgbClr val="000000"/>
                  </a:outerShdw>
                </a:effectLst>
                <a:cs typeface="Arial" charset="0"/>
              </a:rPr>
              <a:t> </a:t>
            </a:r>
            <a:r>
              <a:rPr lang="en-US" sz="3200" b="1" kern="0" dirty="0" err="1">
                <a:solidFill>
                  <a:srgbClr val="FFFFFF"/>
                </a:solidFill>
                <a:effectLst>
                  <a:outerShdw blurRad="38100" dist="38100" dir="2700000" algn="tl">
                    <a:srgbClr val="000000"/>
                  </a:outerShdw>
                </a:effectLst>
                <a:cs typeface="Arial" charset="0"/>
              </a:rPr>
              <a:t>kỵ</a:t>
            </a:r>
            <a:r>
              <a:rPr lang="en-US" sz="3200" b="1" kern="0" dirty="0">
                <a:solidFill>
                  <a:srgbClr val="FFFFFF"/>
                </a:solidFill>
                <a:effectLst>
                  <a:outerShdw blurRad="38100" dist="38100" dir="2700000" algn="tl">
                    <a:srgbClr val="000000"/>
                  </a:outerShdw>
                </a:effectLst>
                <a:cs typeface="Arial" charset="0"/>
              </a:rPr>
              <a:t> </a:t>
            </a:r>
            <a:r>
              <a:rPr lang="en-US" sz="3200" b="1" kern="0" dirty="0" err="1">
                <a:solidFill>
                  <a:srgbClr val="FFFFFF"/>
                </a:solidFill>
                <a:effectLst>
                  <a:outerShdw blurRad="38100" dist="38100" dir="2700000" algn="tl">
                    <a:srgbClr val="000000"/>
                  </a:outerShdw>
                </a:effectLst>
                <a:cs typeface="Arial" charset="0"/>
              </a:rPr>
              <a:t>nữ</a:t>
            </a:r>
            <a:r>
              <a:rPr lang="en-US" sz="3200" b="1" kern="0" dirty="0">
                <a:solidFill>
                  <a:srgbClr val="FFFFFF"/>
                </a:solidFill>
                <a:effectLst>
                  <a:outerShdw blurRad="38100" dist="38100" dir="2700000" algn="tl">
                    <a:srgbClr val="000000"/>
                  </a:outerShdw>
                </a:effectLst>
                <a:cs typeface="Arial" charset="0"/>
              </a:rPr>
              <a:t>?</a:t>
            </a:r>
            <a:endParaRPr lang="en-US" sz="3600" b="1" dirty="0">
              <a:solidFill>
                <a:srgbClr val="FFFFFF"/>
              </a:solidFill>
              <a:cs typeface="Arial" charset="0"/>
            </a:endParaRPr>
          </a:p>
        </p:txBody>
      </p:sp>
      <p:sp>
        <p:nvSpPr>
          <p:cNvPr id="261125" name="Text Box 5"/>
          <p:cNvSpPr txBox="1">
            <a:spLocks noChangeArrowheads="1"/>
          </p:cNvSpPr>
          <p:nvPr/>
        </p:nvSpPr>
        <p:spPr bwMode="auto">
          <a:xfrm>
            <a:off x="8440738" y="76200"/>
            <a:ext cx="7159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567</a:t>
            </a:r>
          </a:p>
        </p:txBody>
      </p:sp>
      <p:sp>
        <p:nvSpPr>
          <p:cNvPr id="5" name="Title 4"/>
          <p:cNvSpPr>
            <a:spLocks noGrp="1"/>
          </p:cNvSpPr>
          <p:nvPr>
            <p:ph type="title" idx="4294967295"/>
          </p:nvPr>
        </p:nvSpPr>
        <p:spPr>
          <a:xfrm>
            <a:off x="0" y="988367"/>
            <a:ext cx="7696200" cy="461665"/>
          </a:xfrm>
          <a:extLst/>
        </p:spPr>
        <p:txBody>
          <a:bodyPr>
            <a:spAutoFit/>
          </a:bodyPr>
          <a:lstStyle/>
          <a:p>
            <a:pPr algn="l">
              <a:defRPr/>
            </a:pPr>
            <a:r>
              <a:rPr lang="en-US" sz="2400" kern="1200" dirty="0" err="1">
                <a:solidFill>
                  <a:srgbClr val="FFFF00"/>
                </a:solidFill>
                <a:effectLst>
                  <a:glow rad="101600">
                    <a:srgbClr val="000000">
                      <a:alpha val="75000"/>
                    </a:srgbClr>
                  </a:glow>
                </a:effectLst>
                <a:latin typeface="Arial" charset="0"/>
                <a:ea typeface="ＭＳ Ｐゴシック" charset="0"/>
                <a:cs typeface="Arial" charset="0"/>
              </a:rPr>
              <a:t>Ủng</a:t>
            </a:r>
            <a:r>
              <a:rPr lang="en-US" sz="2400" kern="1200" dirty="0">
                <a:solidFill>
                  <a:srgbClr val="FFFF00"/>
                </a:solidFill>
                <a:effectLst>
                  <a:glow rad="101600">
                    <a:srgbClr val="000000">
                      <a:alpha val="75000"/>
                    </a:srgbClr>
                  </a:glow>
                </a:effectLst>
                <a:latin typeface="Arial" charset="0"/>
                <a:ea typeface="ＭＳ Ｐゴシック" charset="0"/>
                <a:cs typeface="Arial" charset="0"/>
              </a:rPr>
              <a:t> </a:t>
            </a:r>
            <a:r>
              <a:rPr lang="en-US" sz="2400" kern="1200" dirty="0" err="1">
                <a:solidFill>
                  <a:srgbClr val="FFFF00"/>
                </a:solidFill>
                <a:effectLst>
                  <a:glow rad="101600">
                    <a:srgbClr val="000000">
                      <a:alpha val="75000"/>
                    </a:srgbClr>
                  </a:glow>
                </a:effectLst>
                <a:latin typeface="Arial" charset="0"/>
                <a:ea typeface="ＭＳ Ｐゴシック" charset="0"/>
                <a:cs typeface="Arial" charset="0"/>
              </a:rPr>
              <a:t>hộ</a:t>
            </a:r>
            <a:r>
              <a:rPr lang="en-US" sz="2400" kern="1200" dirty="0">
                <a:solidFill>
                  <a:srgbClr val="FFFF00"/>
                </a:solidFill>
                <a:effectLst>
                  <a:glow rad="101600">
                    <a:srgbClr val="000000">
                      <a:alpha val="75000"/>
                    </a:srgbClr>
                  </a:glow>
                </a:effectLst>
                <a:latin typeface="Arial" charset="0"/>
                <a:ea typeface="ＭＳ Ｐゴシック" charset="0"/>
                <a:cs typeface="Arial" charset="0"/>
              </a:rPr>
              <a:t> </a:t>
            </a:r>
            <a:r>
              <a:rPr lang="en-US" sz="2400" kern="1200" dirty="0" err="1">
                <a:solidFill>
                  <a:srgbClr val="FFFF00"/>
                </a:solidFill>
                <a:effectLst>
                  <a:glow rad="101600">
                    <a:srgbClr val="000000">
                      <a:alpha val="75000"/>
                    </a:srgbClr>
                  </a:glow>
                </a:effectLst>
                <a:latin typeface="Arial" charset="0"/>
                <a:ea typeface="ＭＳ Ｐゴシック" charset="0"/>
                <a:cs typeface="Arial" charset="0"/>
              </a:rPr>
              <a:t>quan</a:t>
            </a:r>
            <a:r>
              <a:rPr lang="en-US" sz="2400" kern="1200" dirty="0">
                <a:solidFill>
                  <a:srgbClr val="FFFF00"/>
                </a:solidFill>
                <a:effectLst>
                  <a:glow rad="101600">
                    <a:srgbClr val="000000">
                      <a:alpha val="75000"/>
                    </a:srgbClr>
                  </a:glow>
                </a:effectLst>
                <a:latin typeface="Arial" charset="0"/>
                <a:ea typeface="ＭＳ Ｐゴシック" charset="0"/>
                <a:cs typeface="Arial" charset="0"/>
              </a:rPr>
              <a:t> </a:t>
            </a:r>
            <a:r>
              <a:rPr lang="en-US" sz="2400" kern="1200" dirty="0" err="1">
                <a:solidFill>
                  <a:srgbClr val="FFFF00"/>
                </a:solidFill>
                <a:effectLst>
                  <a:glow rad="101600">
                    <a:srgbClr val="000000">
                      <a:alpha val="75000"/>
                    </a:srgbClr>
                  </a:glow>
                </a:effectLst>
                <a:latin typeface="Arial" charset="0"/>
                <a:ea typeface="ＭＳ Ｐゴシック" charset="0"/>
                <a:cs typeface="Arial" charset="0"/>
              </a:rPr>
              <a:t>điểm</a:t>
            </a:r>
            <a:r>
              <a:rPr lang="en-US" sz="2400" kern="1200" dirty="0">
                <a:solidFill>
                  <a:srgbClr val="FFFF00"/>
                </a:solidFill>
                <a:effectLst>
                  <a:glow rad="101600">
                    <a:srgbClr val="000000">
                      <a:alpha val="75000"/>
                    </a:srgbClr>
                  </a:glow>
                </a:effectLst>
                <a:latin typeface="Arial" charset="0"/>
                <a:ea typeface="ＭＳ Ｐゴシック" charset="0"/>
                <a:cs typeface="Arial" charset="0"/>
              </a:rPr>
              <a:t> </a:t>
            </a:r>
            <a:r>
              <a:rPr lang="en-US" sz="2400" kern="1200" dirty="0" err="1">
                <a:solidFill>
                  <a:srgbClr val="FFFF00"/>
                </a:solidFill>
                <a:effectLst>
                  <a:glow rad="101600">
                    <a:srgbClr val="000000">
                      <a:alpha val="75000"/>
                    </a:srgbClr>
                  </a:glow>
                </a:effectLst>
                <a:latin typeface="Arial" charset="0"/>
                <a:ea typeface="ＭＳ Ｐゴシック" charset="0"/>
                <a:cs typeface="Arial" charset="0"/>
              </a:rPr>
              <a:t>theo</a:t>
            </a:r>
            <a:r>
              <a:rPr lang="en-US" sz="2400" kern="1200" dirty="0">
                <a:solidFill>
                  <a:srgbClr val="FFFF00"/>
                </a:solidFill>
                <a:effectLst>
                  <a:glow rad="101600">
                    <a:srgbClr val="000000">
                      <a:alpha val="75000"/>
                    </a:srgbClr>
                  </a:glow>
                </a:effectLst>
                <a:latin typeface="Arial" charset="0"/>
                <a:ea typeface="ＭＳ Ｐゴシック" charset="0"/>
                <a:cs typeface="Arial" charset="0"/>
              </a:rPr>
              <a:t> </a:t>
            </a:r>
            <a:r>
              <a:rPr lang="en-US" sz="2400" kern="1200" dirty="0" err="1">
                <a:solidFill>
                  <a:srgbClr val="FFFF00"/>
                </a:solidFill>
                <a:effectLst>
                  <a:glow rad="101600">
                    <a:srgbClr val="000000">
                      <a:alpha val="75000"/>
                    </a:srgbClr>
                  </a:glow>
                </a:effectLst>
                <a:latin typeface="Arial" charset="0"/>
                <a:ea typeface="ＭＳ Ｐゴシック" charset="0"/>
                <a:cs typeface="Arial" charset="0"/>
              </a:rPr>
              <a:t>nghĩa</a:t>
            </a:r>
            <a:r>
              <a:rPr lang="en-US" sz="2400" kern="1200" dirty="0">
                <a:solidFill>
                  <a:srgbClr val="FFFF00"/>
                </a:solidFill>
                <a:effectLst>
                  <a:glow rad="101600">
                    <a:srgbClr val="000000">
                      <a:alpha val="75000"/>
                    </a:srgbClr>
                  </a:glow>
                </a:effectLst>
                <a:latin typeface="Arial" charset="0"/>
                <a:ea typeface="ＭＳ Ｐゴシック" charset="0"/>
                <a:cs typeface="Arial" charset="0"/>
              </a:rPr>
              <a:t> </a:t>
            </a:r>
            <a:r>
              <a:rPr lang="en-US" sz="2400" kern="1200" dirty="0" err="1">
                <a:solidFill>
                  <a:srgbClr val="FFFF00"/>
                </a:solidFill>
                <a:effectLst>
                  <a:glow rad="101600">
                    <a:srgbClr val="000000">
                      <a:alpha val="75000"/>
                    </a:srgbClr>
                  </a:glow>
                </a:effectLst>
                <a:latin typeface="Arial" charset="0"/>
                <a:ea typeface="ＭＳ Ｐゴシック" charset="0"/>
                <a:cs typeface="Arial" charset="0"/>
              </a:rPr>
              <a:t>đen</a:t>
            </a:r>
            <a:endParaRPr lang="en-US" sz="2400" kern="1200" dirty="0">
              <a:solidFill>
                <a:srgbClr val="FFFF00"/>
              </a:solidFill>
              <a:effectLst>
                <a:glow rad="101600">
                  <a:srgbClr val="000000">
                    <a:alpha val="75000"/>
                  </a:srgbClr>
                </a:glow>
              </a:effectLst>
              <a:latin typeface="Arial" charset="0"/>
              <a:ea typeface="ＭＳ Ｐゴシック" charset="0"/>
              <a:cs typeface="Arial" charset="0"/>
            </a:endParaRPr>
          </a:p>
        </p:txBody>
      </p:sp>
    </p:spTree>
    <p:extLst>
      <p:ext uri="{BB962C8B-B14F-4D97-AF65-F5344CB8AC3E}">
        <p14:creationId xmlns:p14="http://schemas.microsoft.com/office/powerpoint/2010/main" val="1885726649"/>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anim calcmode="lin" valueType="num">
                                      <p:cBhvr additive="base">
                                        <p:cTn id="7" dur="500" fill="hold"/>
                                        <p:tgtEl>
                                          <p:spTgt spid="1843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43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434">
                                            <p:txEl>
                                              <p:pRg st="1" end="1"/>
                                            </p:txEl>
                                          </p:spTgt>
                                        </p:tgtEl>
                                        <p:attrNameLst>
                                          <p:attrName>style.visibility</p:attrName>
                                        </p:attrNameLst>
                                      </p:cBhvr>
                                      <p:to>
                                        <p:strVal val="visible"/>
                                      </p:to>
                                    </p:set>
                                    <p:anim calcmode="lin" valueType="num">
                                      <p:cBhvr additive="base">
                                        <p:cTn id="13" dur="500" fill="hold"/>
                                        <p:tgtEl>
                                          <p:spTgt spid="1843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43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434">
                                            <p:txEl>
                                              <p:pRg st="2" end="2"/>
                                            </p:txEl>
                                          </p:spTgt>
                                        </p:tgtEl>
                                        <p:attrNameLst>
                                          <p:attrName>style.visibility</p:attrName>
                                        </p:attrNameLst>
                                      </p:cBhvr>
                                      <p:to>
                                        <p:strVal val="visible"/>
                                      </p:to>
                                    </p:set>
                                    <p:anim calcmode="lin" valueType="num">
                                      <p:cBhvr additive="base">
                                        <p:cTn id="19" dur="500" fill="hold"/>
                                        <p:tgtEl>
                                          <p:spTgt spid="1843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43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434">
                                            <p:txEl>
                                              <p:pRg st="3" end="3"/>
                                            </p:txEl>
                                          </p:spTgt>
                                        </p:tgtEl>
                                        <p:attrNameLst>
                                          <p:attrName>style.visibility</p:attrName>
                                        </p:attrNameLst>
                                      </p:cBhvr>
                                      <p:to>
                                        <p:strVal val="visible"/>
                                      </p:to>
                                    </p:set>
                                    <p:anim calcmode="lin" valueType="num">
                                      <p:cBhvr additive="base">
                                        <p:cTn id="25" dur="500" fill="hold"/>
                                        <p:tgtEl>
                                          <p:spTgt spid="1843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43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434">
                                            <p:txEl>
                                              <p:pRg st="5" end="5"/>
                                            </p:txEl>
                                          </p:spTgt>
                                        </p:tgtEl>
                                        <p:attrNameLst>
                                          <p:attrName>style.visibility</p:attrName>
                                        </p:attrNameLst>
                                      </p:cBhvr>
                                      <p:to>
                                        <p:strVal val="visible"/>
                                      </p:to>
                                    </p:set>
                                    <p:anim calcmode="lin" valueType="num">
                                      <p:cBhvr additive="base">
                                        <p:cTn id="31" dur="500" fill="hold"/>
                                        <p:tgtEl>
                                          <p:spTgt spid="1843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843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434">
                                            <p:txEl>
                                              <p:pRg st="6" end="6"/>
                                            </p:txEl>
                                          </p:spTgt>
                                        </p:tgtEl>
                                        <p:attrNameLst>
                                          <p:attrName>style.visibility</p:attrName>
                                        </p:attrNameLst>
                                      </p:cBhvr>
                                      <p:to>
                                        <p:strVal val="visible"/>
                                      </p:to>
                                    </p:set>
                                    <p:anim calcmode="lin" valueType="num">
                                      <p:cBhvr additive="base">
                                        <p:cTn id="37" dur="500" fill="hold"/>
                                        <p:tgtEl>
                                          <p:spTgt spid="1843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43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434">
                                            <p:txEl>
                                              <p:pRg st="7" end="7"/>
                                            </p:txEl>
                                          </p:spTgt>
                                        </p:tgtEl>
                                        <p:attrNameLst>
                                          <p:attrName>style.visibility</p:attrName>
                                        </p:attrNameLst>
                                      </p:cBhvr>
                                      <p:to>
                                        <p:strVal val="visible"/>
                                      </p:to>
                                    </p:set>
                                    <p:anim calcmode="lin" valueType="num">
                                      <p:cBhvr additive="base">
                                        <p:cTn id="43" dur="500" fill="hold"/>
                                        <p:tgtEl>
                                          <p:spTgt spid="18434">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43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434">
                                            <p:txEl>
                                              <p:pRg st="8" end="8"/>
                                            </p:txEl>
                                          </p:spTgt>
                                        </p:tgtEl>
                                        <p:attrNameLst>
                                          <p:attrName>style.visibility</p:attrName>
                                        </p:attrNameLst>
                                      </p:cBhvr>
                                      <p:to>
                                        <p:strVal val="visible"/>
                                      </p:to>
                                    </p:set>
                                    <p:anim calcmode="lin" valueType="num">
                                      <p:cBhvr additive="base">
                                        <p:cTn id="49" dur="500" fill="hold"/>
                                        <p:tgtEl>
                                          <p:spTgt spid="18434">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843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Thr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itle 3"/>
          <p:cNvSpPr>
            <a:spLocks noGrp="1"/>
          </p:cNvSpPr>
          <p:nvPr>
            <p:ph type="title" idx="4294967295"/>
          </p:nvPr>
        </p:nvSpPr>
        <p:spPr>
          <a:xfrm>
            <a:off x="285750" y="3214688"/>
            <a:ext cx="4419600" cy="1828800"/>
          </a:xfrm>
        </p:spPr>
        <p:txBody>
          <a:bodyPr/>
          <a:lstStyle/>
          <a:p>
            <a:r>
              <a:rPr lang="en-US" sz="3200" b="1">
                <a:solidFill>
                  <a:schemeClr val="bg1"/>
                </a:solidFill>
                <a:latin typeface="Crystal" charset="0"/>
                <a:ea typeface="ＭＳ Ｐゴシック" charset="0"/>
                <a:cs typeface="ＭＳ Ｐゴシック" charset="0"/>
              </a:rPr>
              <a:t>Ý NGHĨA LAI THẾ HỌC CỦA Ô-SÊ</a:t>
            </a:r>
            <a:endParaRPr lang="en-US">
              <a:latin typeface="Cryst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228600" y="533400"/>
            <a:ext cx="8915400" cy="624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200" b="1">
                <a:cs typeface="Arial" charset="0"/>
              </a:rPr>
              <a:t>Bất chấp sự kỷ luật của Ngài, Đức Chúa Trời bảo Ô-sê rằng cuối cùng Ngài sẽ phục hồi dân sự bằng những cách sau :</a:t>
            </a:r>
          </a:p>
          <a:p>
            <a:pPr lvl="1">
              <a:spcBef>
                <a:spcPts val="300"/>
              </a:spcBef>
              <a:spcAft>
                <a:spcPts val="300"/>
              </a:spcAft>
              <a:buFont typeface="Symbol" charset="0"/>
              <a:buChar char="·"/>
            </a:pPr>
            <a:r>
              <a:rPr lang="en-US" sz="2200" b="1">
                <a:solidFill>
                  <a:srgbClr val="000000"/>
                </a:solidFill>
                <a:cs typeface="Arial" charset="0"/>
              </a:rPr>
              <a:t>  Gia tăng dân số (1:10a)</a:t>
            </a:r>
          </a:p>
          <a:p>
            <a:pPr lvl="1">
              <a:spcBef>
                <a:spcPts val="300"/>
              </a:spcBef>
              <a:spcAft>
                <a:spcPts val="300"/>
              </a:spcAft>
              <a:buFont typeface="Symbol" charset="0"/>
              <a:buChar char="·"/>
            </a:pPr>
            <a:r>
              <a:rPr lang="en-US" sz="2200" b="1">
                <a:solidFill>
                  <a:srgbClr val="000000"/>
                </a:solidFill>
                <a:cs typeface="Arial" charset="0"/>
              </a:rPr>
              <a:t>  Sự phục hồi thuộc linh (1:10b)</a:t>
            </a:r>
          </a:p>
          <a:p>
            <a:pPr lvl="1">
              <a:spcBef>
                <a:spcPts val="300"/>
              </a:spcBef>
              <a:spcAft>
                <a:spcPts val="300"/>
              </a:spcAft>
              <a:buFont typeface="Symbol" charset="0"/>
              <a:buChar char="·"/>
            </a:pPr>
            <a:r>
              <a:rPr lang="en-US" sz="2200" b="1">
                <a:solidFill>
                  <a:srgbClr val="000000"/>
                </a:solidFill>
                <a:cs typeface="Arial" charset="0"/>
              </a:rPr>
              <a:t>  Sự thống nhất đất nước (1:11a)</a:t>
            </a:r>
          </a:p>
          <a:p>
            <a:pPr lvl="1">
              <a:spcBef>
                <a:spcPts val="300"/>
              </a:spcBef>
              <a:spcAft>
                <a:spcPts val="300"/>
              </a:spcAft>
              <a:buFont typeface="Symbol" charset="0"/>
              <a:buChar char="·"/>
            </a:pPr>
            <a:r>
              <a:rPr lang="en-US" sz="2200" b="1">
                <a:solidFill>
                  <a:srgbClr val="000000"/>
                </a:solidFill>
                <a:cs typeface="Arial" charset="0"/>
              </a:rPr>
              <a:t>  Sự tập trung hành chính (1:11b)</a:t>
            </a:r>
          </a:p>
          <a:p>
            <a:pPr lvl="1">
              <a:spcBef>
                <a:spcPts val="300"/>
              </a:spcBef>
              <a:spcAft>
                <a:spcPts val="300"/>
              </a:spcAft>
              <a:buFont typeface="Symbol" charset="0"/>
              <a:buChar char="·"/>
            </a:pPr>
            <a:r>
              <a:rPr lang="en-US" sz="2200" b="1">
                <a:solidFill>
                  <a:srgbClr val="000000"/>
                </a:solidFill>
                <a:cs typeface="Arial" charset="0"/>
              </a:rPr>
              <a:t>  Chiếm giữ lãnh thổ (1:11c)</a:t>
            </a:r>
          </a:p>
          <a:p>
            <a:pPr lvl="1">
              <a:spcBef>
                <a:spcPts val="300"/>
              </a:spcBef>
              <a:spcAft>
                <a:spcPts val="300"/>
              </a:spcAft>
              <a:buFont typeface="Symbol" charset="0"/>
              <a:buChar char="·"/>
            </a:pPr>
            <a:r>
              <a:rPr lang="en-US" sz="2200" b="1">
                <a:solidFill>
                  <a:srgbClr val="000000"/>
                </a:solidFill>
                <a:cs typeface="Arial" charset="0"/>
              </a:rPr>
              <a:t>  Phước lành của Đức Chúa Trời (2:1)</a:t>
            </a:r>
          </a:p>
          <a:p>
            <a:endParaRPr lang="en-US" sz="2200" b="1">
              <a:cs typeface="Arial" charset="0"/>
            </a:endParaRPr>
          </a:p>
          <a:p>
            <a:r>
              <a:rPr lang="en-US" sz="2200" b="1">
                <a:cs typeface="Arial" charset="0"/>
              </a:rPr>
              <a:t>Những lời hứa này chưa được ứng nghiệm. Những bản văn như thế này cho thấy Đức Chúa Trời lập những kiểu lời hứa này về một vương quốc tương lai theo nghĩa đen nơi mà Israel sẽ chiếm hữu xứ trong hòa bình và kinh nghiệm phước lành của Đức Chúa Trời. Nếu bạn không tin vào một thiên hi niên, bạn phải phớt lờ đi những phân đoạn như thế này hoặc nói rằng chúng đã được ứng nghiệm trong lịch sử hoặc sẽ ứng nghiệm trong hội thánh.</a:t>
            </a:r>
          </a:p>
        </p:txBody>
      </p:sp>
      <p:sp>
        <p:nvSpPr>
          <p:cNvPr id="29699" name="Title 4"/>
          <p:cNvSpPr>
            <a:spLocks noGrp="1"/>
          </p:cNvSpPr>
          <p:nvPr>
            <p:ph type="title" idx="4294967295"/>
          </p:nvPr>
        </p:nvSpPr>
        <p:spPr>
          <a:xfrm>
            <a:off x="0" y="0"/>
            <a:ext cx="9144000" cy="533400"/>
          </a:xfrm>
          <a:solidFill>
            <a:srgbClr val="22228B"/>
          </a:solidFill>
        </p:spPr>
        <p:txBody>
          <a:bodyPr/>
          <a:lstStyle/>
          <a:p>
            <a:r>
              <a:rPr lang="en-US" sz="2800" b="1" i="1">
                <a:solidFill>
                  <a:srgbClr val="EAEAEA"/>
                </a:solidFill>
                <a:latin typeface="Arial" charset="0"/>
                <a:ea typeface="ＭＳ Ｐゴシック" charset="0"/>
                <a:cs typeface="Arial" charset="0"/>
              </a:rPr>
              <a:t>Sự phục hồi tương lai của Israel (1:10-2:1)</a:t>
            </a:r>
            <a:endParaRPr lang="en-US" sz="2400" b="1" i="1">
              <a:solidFill>
                <a:srgbClr val="EAEAEA"/>
              </a:solidFill>
              <a:latin typeface="Arial" charset="0"/>
              <a:ea typeface="ＭＳ Ｐゴシック"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anim calcmode="lin" valueType="num">
                                      <p:cBhvr additive="base">
                                        <p:cTn id="7" dur="500" fill="hold"/>
                                        <p:tgtEl>
                                          <p:spTgt spid="1433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8">
                                            <p:txEl>
                                              <p:pRg st="0" end="0"/>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4338">
                                            <p:txEl>
                                              <p:pRg st="0" end="0"/>
                                            </p:txEl>
                                          </p:spTgt>
                                        </p:tgtEl>
                                        <p:attrNameLst>
                                          <p:attrName>ppt_c</p:attrName>
                                        </p:attrNameLst>
                                      </p:cBhvr>
                                      <p:to>
                                        <a:srgbClr val="FFCC66"/>
                                      </p:to>
                                    </p:animClr>
                                  </p:subTnLst>
                                </p:cTn>
                              </p:par>
                              <p:par>
                                <p:cTn id="9" presetID="2" presetClass="entr" presetSubtype="4" fill="hold" grpId="0" nodeType="withEffect">
                                  <p:stCondLst>
                                    <p:cond delay="0"/>
                                  </p:stCondLst>
                                  <p:childTnLst>
                                    <p:set>
                                      <p:cBhvr>
                                        <p:cTn id="10" dur="1" fill="hold">
                                          <p:stCondLst>
                                            <p:cond delay="0"/>
                                          </p:stCondLst>
                                        </p:cTn>
                                        <p:tgtEl>
                                          <p:spTgt spid="14338">
                                            <p:txEl>
                                              <p:pRg st="1" end="1"/>
                                            </p:txEl>
                                          </p:spTgt>
                                        </p:tgtEl>
                                        <p:attrNameLst>
                                          <p:attrName>style.visibility</p:attrName>
                                        </p:attrNameLst>
                                      </p:cBhvr>
                                      <p:to>
                                        <p:strVal val="visible"/>
                                      </p:to>
                                    </p:set>
                                    <p:anim calcmode="lin" valueType="num">
                                      <p:cBhvr additive="base">
                                        <p:cTn id="11" dur="500" fill="hold"/>
                                        <p:tgtEl>
                                          <p:spTgt spid="1433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338">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4338">
                                            <p:txEl>
                                              <p:pRg st="1" end="1"/>
                                            </p:txEl>
                                          </p:spTgt>
                                        </p:tgtEl>
                                        <p:attrNameLst>
                                          <p:attrName>ppt_c</p:attrName>
                                        </p:attrNameLst>
                                      </p:cBhvr>
                                      <p:to>
                                        <a:srgbClr val="FFCC66"/>
                                      </p:to>
                                    </p:animClr>
                                  </p:subTnLst>
                                </p:cTn>
                              </p:par>
                              <p:par>
                                <p:cTn id="13" presetID="2" presetClass="entr" presetSubtype="4" fill="hold" grpId="0" nodeType="withEffect">
                                  <p:stCondLst>
                                    <p:cond delay="0"/>
                                  </p:stCondLst>
                                  <p:childTnLst>
                                    <p:set>
                                      <p:cBhvr>
                                        <p:cTn id="14" dur="1" fill="hold">
                                          <p:stCondLst>
                                            <p:cond delay="0"/>
                                          </p:stCondLst>
                                        </p:cTn>
                                        <p:tgtEl>
                                          <p:spTgt spid="14338">
                                            <p:txEl>
                                              <p:pRg st="2" end="2"/>
                                            </p:txEl>
                                          </p:spTgt>
                                        </p:tgtEl>
                                        <p:attrNameLst>
                                          <p:attrName>style.visibility</p:attrName>
                                        </p:attrNameLst>
                                      </p:cBhvr>
                                      <p:to>
                                        <p:strVal val="visible"/>
                                      </p:to>
                                    </p:set>
                                    <p:anim calcmode="lin" valueType="num">
                                      <p:cBhvr additive="base">
                                        <p:cTn id="15" dur="500" fill="hold"/>
                                        <p:tgtEl>
                                          <p:spTgt spid="1433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4338">
                                            <p:txEl>
                                              <p:pRg st="2" end="2"/>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4338">
                                            <p:txEl>
                                              <p:pRg st="2" end="2"/>
                                            </p:txEl>
                                          </p:spTgt>
                                        </p:tgtEl>
                                        <p:attrNameLst>
                                          <p:attrName>ppt_c</p:attrName>
                                        </p:attrNameLst>
                                      </p:cBhvr>
                                      <p:to>
                                        <a:srgbClr val="FFCC66"/>
                                      </p:to>
                                    </p:animClr>
                                  </p:subTnLst>
                                </p:cTn>
                              </p:par>
                              <p:par>
                                <p:cTn id="17" presetID="2" presetClass="entr" presetSubtype="4" fill="hold" grpId="0" nodeType="withEffect">
                                  <p:stCondLst>
                                    <p:cond delay="0"/>
                                  </p:stCondLst>
                                  <p:childTnLst>
                                    <p:set>
                                      <p:cBhvr>
                                        <p:cTn id="18" dur="1" fill="hold">
                                          <p:stCondLst>
                                            <p:cond delay="0"/>
                                          </p:stCondLst>
                                        </p:cTn>
                                        <p:tgtEl>
                                          <p:spTgt spid="14338">
                                            <p:txEl>
                                              <p:pRg st="3" end="3"/>
                                            </p:txEl>
                                          </p:spTgt>
                                        </p:tgtEl>
                                        <p:attrNameLst>
                                          <p:attrName>style.visibility</p:attrName>
                                        </p:attrNameLst>
                                      </p:cBhvr>
                                      <p:to>
                                        <p:strVal val="visible"/>
                                      </p:to>
                                    </p:set>
                                    <p:anim calcmode="lin" valueType="num">
                                      <p:cBhvr additive="base">
                                        <p:cTn id="19" dur="500" fill="hold"/>
                                        <p:tgtEl>
                                          <p:spTgt spid="1433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38">
                                            <p:txEl>
                                              <p:pRg st="3" end="3"/>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4338">
                                            <p:txEl>
                                              <p:pRg st="3" end="3"/>
                                            </p:txEl>
                                          </p:spTgt>
                                        </p:tgtEl>
                                        <p:attrNameLst>
                                          <p:attrName>ppt_c</p:attrName>
                                        </p:attrNameLst>
                                      </p:cBhvr>
                                      <p:to>
                                        <a:srgbClr val="FFCC66"/>
                                      </p:to>
                                    </p:animClr>
                                  </p:subTnLst>
                                </p:cTn>
                              </p:par>
                              <p:par>
                                <p:cTn id="21" presetID="2" presetClass="entr" presetSubtype="4" fill="hold" grpId="0" nodeType="withEffect">
                                  <p:stCondLst>
                                    <p:cond delay="0"/>
                                  </p:stCondLst>
                                  <p:childTnLst>
                                    <p:set>
                                      <p:cBhvr>
                                        <p:cTn id="22" dur="1" fill="hold">
                                          <p:stCondLst>
                                            <p:cond delay="0"/>
                                          </p:stCondLst>
                                        </p:cTn>
                                        <p:tgtEl>
                                          <p:spTgt spid="14338">
                                            <p:txEl>
                                              <p:pRg st="4" end="4"/>
                                            </p:txEl>
                                          </p:spTgt>
                                        </p:tgtEl>
                                        <p:attrNameLst>
                                          <p:attrName>style.visibility</p:attrName>
                                        </p:attrNameLst>
                                      </p:cBhvr>
                                      <p:to>
                                        <p:strVal val="visible"/>
                                      </p:to>
                                    </p:set>
                                    <p:anim calcmode="lin" valueType="num">
                                      <p:cBhvr additive="base">
                                        <p:cTn id="23" dur="500" fill="hold"/>
                                        <p:tgtEl>
                                          <p:spTgt spid="1433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4338">
                                            <p:txEl>
                                              <p:pRg st="4" end="4"/>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4338">
                                            <p:txEl>
                                              <p:pRg st="4" end="4"/>
                                            </p:txEl>
                                          </p:spTgt>
                                        </p:tgtEl>
                                        <p:attrNameLst>
                                          <p:attrName>ppt_c</p:attrName>
                                        </p:attrNameLst>
                                      </p:cBhvr>
                                      <p:to>
                                        <a:srgbClr val="FFCC66"/>
                                      </p:to>
                                    </p:animClr>
                                  </p:subTnLst>
                                </p:cTn>
                              </p:par>
                              <p:par>
                                <p:cTn id="25" presetID="2" presetClass="entr" presetSubtype="4" fill="hold" grpId="0" nodeType="withEffect">
                                  <p:stCondLst>
                                    <p:cond delay="0"/>
                                  </p:stCondLst>
                                  <p:childTnLst>
                                    <p:set>
                                      <p:cBhvr>
                                        <p:cTn id="26" dur="1" fill="hold">
                                          <p:stCondLst>
                                            <p:cond delay="0"/>
                                          </p:stCondLst>
                                        </p:cTn>
                                        <p:tgtEl>
                                          <p:spTgt spid="14338">
                                            <p:txEl>
                                              <p:pRg st="5" end="5"/>
                                            </p:txEl>
                                          </p:spTgt>
                                        </p:tgtEl>
                                        <p:attrNameLst>
                                          <p:attrName>style.visibility</p:attrName>
                                        </p:attrNameLst>
                                      </p:cBhvr>
                                      <p:to>
                                        <p:strVal val="visible"/>
                                      </p:to>
                                    </p:set>
                                    <p:anim calcmode="lin" valueType="num">
                                      <p:cBhvr additive="base">
                                        <p:cTn id="27" dur="500" fill="hold"/>
                                        <p:tgtEl>
                                          <p:spTgt spid="1433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4338">
                                            <p:txEl>
                                              <p:pRg st="5" end="5"/>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4338">
                                            <p:txEl>
                                              <p:pRg st="5" end="5"/>
                                            </p:txEl>
                                          </p:spTgt>
                                        </p:tgtEl>
                                        <p:attrNameLst>
                                          <p:attrName>ppt_c</p:attrName>
                                        </p:attrNameLst>
                                      </p:cBhvr>
                                      <p:to>
                                        <a:srgbClr val="FFCC66"/>
                                      </p:to>
                                    </p:animClr>
                                  </p:subTnLst>
                                </p:cTn>
                              </p:par>
                              <p:par>
                                <p:cTn id="29" presetID="2" presetClass="entr" presetSubtype="4" fill="hold" grpId="0" nodeType="withEffect">
                                  <p:stCondLst>
                                    <p:cond delay="0"/>
                                  </p:stCondLst>
                                  <p:childTnLst>
                                    <p:set>
                                      <p:cBhvr>
                                        <p:cTn id="30" dur="1" fill="hold">
                                          <p:stCondLst>
                                            <p:cond delay="0"/>
                                          </p:stCondLst>
                                        </p:cTn>
                                        <p:tgtEl>
                                          <p:spTgt spid="14338">
                                            <p:txEl>
                                              <p:pRg st="6" end="6"/>
                                            </p:txEl>
                                          </p:spTgt>
                                        </p:tgtEl>
                                        <p:attrNameLst>
                                          <p:attrName>style.visibility</p:attrName>
                                        </p:attrNameLst>
                                      </p:cBhvr>
                                      <p:to>
                                        <p:strVal val="visible"/>
                                      </p:to>
                                    </p:set>
                                    <p:anim calcmode="lin" valueType="num">
                                      <p:cBhvr additive="base">
                                        <p:cTn id="31" dur="500" fill="hold"/>
                                        <p:tgtEl>
                                          <p:spTgt spid="14338">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338">
                                            <p:txEl>
                                              <p:pRg st="6" end="6"/>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4338">
                                            <p:txEl>
                                              <p:pRg st="6" end="6"/>
                                            </p:txEl>
                                          </p:spTgt>
                                        </p:tgtEl>
                                        <p:attrNameLst>
                                          <p:attrName>ppt_c</p:attrName>
                                        </p:attrNameLst>
                                      </p:cBhvr>
                                      <p:to>
                                        <a:srgbClr val="FFCC66"/>
                                      </p:to>
                                    </p:animClr>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338">
                                            <p:txEl>
                                              <p:pRg st="8" end="8"/>
                                            </p:txEl>
                                          </p:spTgt>
                                        </p:tgtEl>
                                        <p:attrNameLst>
                                          <p:attrName>style.visibility</p:attrName>
                                        </p:attrNameLst>
                                      </p:cBhvr>
                                      <p:to>
                                        <p:strVal val="visible"/>
                                      </p:to>
                                    </p:set>
                                    <p:anim calcmode="lin" valueType="num">
                                      <p:cBhvr additive="base">
                                        <p:cTn id="37" dur="500" fill="hold"/>
                                        <p:tgtEl>
                                          <p:spTgt spid="14338">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338">
                                            <p:txEl>
                                              <p:pRg st="8" end="8"/>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4338">
                                            <p:txEl>
                                              <p:pRg st="8" end="8"/>
                                            </p:txEl>
                                          </p:spTgt>
                                        </p:tgtEl>
                                        <p:attrNameLst>
                                          <p:attrName>ppt_c</p:attrName>
                                        </p:attrNameLst>
                                      </p:cBhvr>
                                      <p:to>
                                        <a:srgbClr val="FFCC6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7265" name="Picture 3" descr="Hosea divorce_pic.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7338"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838200" y="6172200"/>
            <a:ext cx="7772400" cy="685800"/>
          </a:xfrm>
        </p:spPr>
        <p:txBody>
          <a:bodyPr/>
          <a:lstStyle/>
          <a:p>
            <a:pPr>
              <a:defRPr/>
            </a:pPr>
            <a:r>
              <a:rPr lang="en-US">
                <a:effectLst>
                  <a:outerShdw blurRad="38100" dist="38100" dir="2700000" algn="tl">
                    <a:srgbClr val="FFFFFF"/>
                  </a:outerShdw>
                </a:effectLst>
                <a:latin typeface="Arial" charset="0"/>
                <a:ea typeface="ＭＳ Ｐゴシック" charset="0"/>
              </a:rPr>
              <a:t>Did Hosea Divorce Gomer?</a:t>
            </a:r>
          </a:p>
        </p:txBody>
      </p:sp>
      <p:sp>
        <p:nvSpPr>
          <p:cNvPr id="3" name="Text Box 5"/>
          <p:cNvSpPr txBox="1">
            <a:spLocks noChangeArrowheads="1"/>
          </p:cNvSpPr>
          <p:nvPr/>
        </p:nvSpPr>
        <p:spPr bwMode="auto">
          <a:xfrm>
            <a:off x="8440738" y="0"/>
            <a:ext cx="715962" cy="461963"/>
          </a:xfrm>
          <a:prstGeom prst="rect">
            <a:avLst/>
          </a:prstGeom>
          <a:noFill/>
          <a:ln w="9525">
            <a:noFill/>
            <a:miter lim="800000"/>
            <a:headEnd/>
            <a:tailEnd/>
          </a:ln>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smtClean="0">
                <a:solidFill>
                  <a:srgbClr val="FFFFFF"/>
                </a:solidFill>
                <a:effectLst>
                  <a:outerShdw blurRad="38100" dist="38100" dir="2700000" algn="tl">
                    <a:srgbClr val="000000"/>
                  </a:outerShdw>
                </a:effectLst>
                <a:latin typeface="Arial" charset="0"/>
                <a:cs typeface="Arial" charset="0"/>
              </a:rPr>
              <a:t>574</a:t>
            </a:r>
          </a:p>
        </p:txBody>
      </p:sp>
    </p:spTree>
    <p:extLst>
      <p:ext uri="{BB962C8B-B14F-4D97-AF65-F5344CB8AC3E}">
        <p14:creationId xmlns:p14="http://schemas.microsoft.com/office/powerpoint/2010/main" val="18046966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8289" name="Picture 4" descr="hosea weird-divorce-stories-lar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0"/>
            <a:ext cx="3886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533400" y="4267200"/>
            <a:ext cx="7772400" cy="1676400"/>
          </a:xfrm>
        </p:spPr>
        <p:txBody>
          <a:bodyPr/>
          <a:lstStyle/>
          <a:p>
            <a:pPr>
              <a:defRPr/>
            </a:pPr>
            <a:r>
              <a:rPr lang="en-US">
                <a:effectLst>
                  <a:outerShdw blurRad="38100" dist="38100" dir="2700000" algn="tl">
                    <a:srgbClr val="FFFFFF"/>
                  </a:outerShdw>
                </a:effectLst>
                <a:latin typeface="Arial" charset="0"/>
                <a:ea typeface="ＭＳ Ｐゴシック" charset="0"/>
              </a:rPr>
              <a:t>Arguments For &amp; Against Hosea Divorcing Gomer</a:t>
            </a:r>
          </a:p>
        </p:txBody>
      </p:sp>
      <p:sp>
        <p:nvSpPr>
          <p:cNvPr id="3" name="Text Box 5"/>
          <p:cNvSpPr txBox="1">
            <a:spLocks noChangeArrowheads="1"/>
          </p:cNvSpPr>
          <p:nvPr/>
        </p:nvSpPr>
        <p:spPr bwMode="auto">
          <a:xfrm>
            <a:off x="8440738" y="0"/>
            <a:ext cx="715962" cy="461963"/>
          </a:xfrm>
          <a:prstGeom prst="rect">
            <a:avLst/>
          </a:prstGeom>
          <a:noFill/>
          <a:ln w="9525">
            <a:noFill/>
            <a:miter lim="800000"/>
            <a:headEnd/>
            <a:tailEnd/>
          </a:ln>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smtClean="0">
                <a:solidFill>
                  <a:srgbClr val="000000"/>
                </a:solidFill>
                <a:effectLst>
                  <a:outerShdw blurRad="38100" dist="38100" dir="2700000" algn="tl">
                    <a:srgbClr val="FFFFFF"/>
                  </a:outerShdw>
                </a:effectLst>
                <a:latin typeface="Arial" charset="0"/>
                <a:cs typeface="Arial" charset="0"/>
              </a:rPr>
              <a:t>574</a:t>
            </a:r>
          </a:p>
        </p:txBody>
      </p:sp>
      <p:pic>
        <p:nvPicPr>
          <p:cNvPr id="268292" name="Picture 5" descr="hosea divorc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054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73373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90775" y="1619250"/>
            <a:ext cx="4052888"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Rectangle 2"/>
          <p:cNvSpPr>
            <a:spLocks noChangeArrowheads="1"/>
          </p:cNvSpPr>
          <p:nvPr/>
        </p:nvSpPr>
        <p:spPr bwMode="auto">
          <a:xfrm>
            <a:off x="0" y="3051175"/>
            <a:ext cx="320384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9388" indent="-179388">
              <a:buFontTx/>
              <a:buChar char="•"/>
              <a:defRPr/>
            </a:pPr>
            <a:r>
              <a:rPr lang="en-US" b="1" dirty="0" err="1">
                <a:solidFill>
                  <a:srgbClr val="000000"/>
                </a:solidFill>
                <a:effectLst>
                  <a:glow rad="101600">
                    <a:srgbClr val="FFFFFF"/>
                  </a:glow>
                </a:effectLst>
                <a:cs typeface="Arial" charset="0"/>
              </a:rPr>
              <a:t>Không</a:t>
            </a:r>
            <a:r>
              <a:rPr lang="en-US" b="1" dirty="0">
                <a:solidFill>
                  <a:srgbClr val="000000"/>
                </a:solidFill>
                <a:effectLst>
                  <a:glow rad="101600">
                    <a:srgbClr val="FFFFFF"/>
                  </a:glow>
                </a:effectLst>
                <a:cs typeface="Arial" charset="0"/>
              </a:rPr>
              <a:t> </a:t>
            </a:r>
            <a:r>
              <a:rPr lang="en-US" b="1" dirty="0" err="1">
                <a:solidFill>
                  <a:srgbClr val="000000"/>
                </a:solidFill>
                <a:effectLst>
                  <a:glow rad="101600">
                    <a:srgbClr val="FFFFFF"/>
                  </a:glow>
                </a:effectLst>
                <a:cs typeface="Arial" charset="0"/>
              </a:rPr>
              <a:t>nhận</a:t>
            </a:r>
            <a:r>
              <a:rPr lang="en-US" b="1" dirty="0">
                <a:solidFill>
                  <a:srgbClr val="000000"/>
                </a:solidFill>
                <a:effectLst>
                  <a:glow rad="101600">
                    <a:srgbClr val="FFFFFF"/>
                  </a:glow>
                </a:effectLst>
                <a:cs typeface="Arial" charset="0"/>
              </a:rPr>
              <a:t> </a:t>
            </a:r>
            <a:r>
              <a:rPr lang="en-US" b="1" dirty="0" err="1">
                <a:solidFill>
                  <a:srgbClr val="000000"/>
                </a:solidFill>
                <a:effectLst>
                  <a:glow rad="101600">
                    <a:srgbClr val="FFFFFF"/>
                  </a:glow>
                </a:effectLst>
                <a:cs typeface="Arial" charset="0"/>
              </a:rPr>
              <a:t>ra</a:t>
            </a:r>
            <a:r>
              <a:rPr lang="en-US" b="1" dirty="0">
                <a:solidFill>
                  <a:srgbClr val="000000"/>
                </a:solidFill>
                <a:effectLst>
                  <a:glow rad="101600">
                    <a:srgbClr val="FFFFFF"/>
                  </a:glow>
                </a:effectLst>
                <a:cs typeface="Arial" charset="0"/>
              </a:rPr>
              <a:t> </a:t>
            </a:r>
            <a:r>
              <a:rPr lang="en-US" b="1" dirty="0" err="1">
                <a:solidFill>
                  <a:srgbClr val="000000"/>
                </a:solidFill>
                <a:effectLst>
                  <a:glow rad="101600">
                    <a:srgbClr val="FFFFFF"/>
                  </a:glow>
                </a:effectLst>
                <a:cs typeface="Arial" charset="0"/>
              </a:rPr>
              <a:t>Ô-sê</a:t>
            </a:r>
            <a:r>
              <a:rPr lang="en-US" b="1" dirty="0">
                <a:solidFill>
                  <a:srgbClr val="000000"/>
                </a:solidFill>
                <a:effectLst>
                  <a:glow rad="101600">
                    <a:srgbClr val="FFFFFF"/>
                  </a:glow>
                </a:effectLst>
                <a:cs typeface="Arial" charset="0"/>
              </a:rPr>
              <a:t> </a:t>
            </a:r>
            <a:r>
              <a:rPr lang="en-US" b="1" dirty="0" err="1">
                <a:solidFill>
                  <a:srgbClr val="000000"/>
                </a:solidFill>
                <a:effectLst>
                  <a:glow rad="101600">
                    <a:srgbClr val="FFFFFF"/>
                  </a:glow>
                </a:effectLst>
                <a:cs typeface="Arial" charset="0"/>
              </a:rPr>
              <a:t>là</a:t>
            </a:r>
            <a:r>
              <a:rPr lang="en-US" b="1" dirty="0">
                <a:solidFill>
                  <a:srgbClr val="000000"/>
                </a:solidFill>
                <a:effectLst>
                  <a:glow rad="101600">
                    <a:srgbClr val="FFFFFF"/>
                  </a:glow>
                </a:effectLst>
                <a:cs typeface="Arial" charset="0"/>
              </a:rPr>
              <a:t> </a:t>
            </a:r>
            <a:r>
              <a:rPr lang="en-US" b="1" dirty="0" err="1">
                <a:solidFill>
                  <a:srgbClr val="000000"/>
                </a:solidFill>
                <a:effectLst>
                  <a:glow rad="101600">
                    <a:srgbClr val="FFFFFF"/>
                  </a:glow>
                </a:effectLst>
                <a:cs typeface="Arial" charset="0"/>
              </a:rPr>
              <a:t>Nguồn</a:t>
            </a:r>
            <a:r>
              <a:rPr lang="en-US" b="1" dirty="0">
                <a:solidFill>
                  <a:srgbClr val="000000"/>
                </a:solidFill>
                <a:effectLst>
                  <a:glow rad="101600">
                    <a:srgbClr val="FFFFFF"/>
                  </a:glow>
                </a:effectLst>
                <a:cs typeface="Arial" charset="0"/>
              </a:rPr>
              <a:t> </a:t>
            </a:r>
            <a:r>
              <a:rPr lang="en-US" b="1" dirty="0" err="1">
                <a:solidFill>
                  <a:srgbClr val="000000"/>
                </a:solidFill>
                <a:effectLst>
                  <a:glow rad="101600">
                    <a:srgbClr val="FFFFFF"/>
                  </a:glow>
                </a:effectLst>
                <a:cs typeface="Arial" charset="0"/>
              </a:rPr>
              <a:t>của</a:t>
            </a:r>
            <a:r>
              <a:rPr lang="en-US" b="1" dirty="0">
                <a:solidFill>
                  <a:srgbClr val="000000"/>
                </a:solidFill>
                <a:effectLst>
                  <a:glow rad="101600">
                    <a:srgbClr val="FFFFFF"/>
                  </a:glow>
                </a:effectLst>
                <a:cs typeface="Arial" charset="0"/>
              </a:rPr>
              <a:t> </a:t>
            </a:r>
            <a:r>
              <a:rPr lang="en-US" b="1" dirty="0" err="1">
                <a:solidFill>
                  <a:srgbClr val="000000"/>
                </a:solidFill>
                <a:effectLst>
                  <a:glow rad="101600">
                    <a:srgbClr val="FFFFFF"/>
                  </a:glow>
                </a:effectLst>
                <a:cs typeface="Arial" charset="0"/>
              </a:rPr>
              <a:t>Tình</a:t>
            </a:r>
            <a:r>
              <a:rPr lang="en-US" b="1" dirty="0">
                <a:solidFill>
                  <a:srgbClr val="000000"/>
                </a:solidFill>
                <a:effectLst>
                  <a:glow rad="101600">
                    <a:srgbClr val="FFFFFF"/>
                  </a:glow>
                </a:effectLst>
                <a:cs typeface="Arial" charset="0"/>
              </a:rPr>
              <a:t> </a:t>
            </a:r>
            <a:r>
              <a:rPr lang="en-US" b="1" dirty="0" err="1">
                <a:solidFill>
                  <a:srgbClr val="000000"/>
                </a:solidFill>
                <a:effectLst>
                  <a:glow rad="101600">
                    <a:srgbClr val="FFFFFF"/>
                  </a:glow>
                </a:effectLst>
                <a:cs typeface="Arial" charset="0"/>
              </a:rPr>
              <a:t>yêu</a:t>
            </a:r>
            <a:endParaRPr lang="en-US" b="1" dirty="0">
              <a:solidFill>
                <a:srgbClr val="000000"/>
              </a:solidFill>
              <a:effectLst>
                <a:glow rad="101600">
                  <a:srgbClr val="FFFFFF"/>
                </a:glow>
              </a:effectLst>
              <a:cs typeface="Arial" charset="0"/>
            </a:endParaRPr>
          </a:p>
          <a:p>
            <a:pPr marL="179388" indent="-179388">
              <a:buFontTx/>
              <a:buChar char="•"/>
              <a:defRPr/>
            </a:pPr>
            <a:r>
              <a:rPr lang="en-US" b="1" dirty="0" err="1">
                <a:solidFill>
                  <a:srgbClr val="000000"/>
                </a:solidFill>
                <a:effectLst>
                  <a:glow rad="101600">
                    <a:srgbClr val="FFFFFF"/>
                  </a:glow>
                </a:effectLst>
                <a:cs typeface="Arial" charset="0"/>
              </a:rPr>
              <a:t>Sự</a:t>
            </a:r>
            <a:r>
              <a:rPr lang="en-US" b="1" dirty="0">
                <a:solidFill>
                  <a:srgbClr val="000000"/>
                </a:solidFill>
                <a:effectLst>
                  <a:glow rad="101600">
                    <a:srgbClr val="FFFFFF"/>
                  </a:glow>
                </a:effectLst>
                <a:cs typeface="Arial" charset="0"/>
              </a:rPr>
              <a:t> </a:t>
            </a:r>
            <a:r>
              <a:rPr lang="en-US" b="1" dirty="0" err="1">
                <a:solidFill>
                  <a:srgbClr val="000000"/>
                </a:solidFill>
                <a:effectLst>
                  <a:glow rad="101600">
                    <a:srgbClr val="FFFFFF"/>
                  </a:glow>
                </a:effectLst>
                <a:cs typeface="Arial" charset="0"/>
              </a:rPr>
              <a:t>khô</a:t>
            </a:r>
            <a:r>
              <a:rPr lang="en-US" b="1" dirty="0">
                <a:solidFill>
                  <a:srgbClr val="000000"/>
                </a:solidFill>
                <a:effectLst>
                  <a:glow rad="101600">
                    <a:srgbClr val="FFFFFF"/>
                  </a:glow>
                </a:effectLst>
                <a:cs typeface="Arial" charset="0"/>
              </a:rPr>
              <a:t> khan (2:3)</a:t>
            </a:r>
          </a:p>
          <a:p>
            <a:pPr marL="179388" indent="-179388">
              <a:buFontTx/>
              <a:buChar char="•"/>
              <a:defRPr/>
            </a:pPr>
            <a:r>
              <a:rPr lang="en-US" b="1" dirty="0" err="1">
                <a:solidFill>
                  <a:srgbClr val="000000"/>
                </a:solidFill>
                <a:effectLst>
                  <a:glow rad="101600">
                    <a:srgbClr val="FFFFFF"/>
                  </a:glow>
                </a:effectLst>
                <a:cs typeface="Arial" charset="0"/>
              </a:rPr>
              <a:t>Kiêu</a:t>
            </a:r>
            <a:r>
              <a:rPr lang="en-US" b="1" dirty="0">
                <a:solidFill>
                  <a:srgbClr val="000000"/>
                </a:solidFill>
                <a:effectLst>
                  <a:glow rad="101600">
                    <a:srgbClr val="FFFFFF"/>
                  </a:glow>
                </a:effectLst>
                <a:cs typeface="Arial" charset="0"/>
              </a:rPr>
              <a:t> </a:t>
            </a:r>
            <a:r>
              <a:rPr lang="en-US" b="1" dirty="0" err="1">
                <a:solidFill>
                  <a:srgbClr val="000000"/>
                </a:solidFill>
                <a:effectLst>
                  <a:glow rad="101600">
                    <a:srgbClr val="FFFFFF"/>
                  </a:glow>
                </a:effectLst>
                <a:cs typeface="Arial" charset="0"/>
              </a:rPr>
              <a:t>ngạo</a:t>
            </a:r>
            <a:endParaRPr lang="en-US" b="1" dirty="0">
              <a:solidFill>
                <a:srgbClr val="000000"/>
              </a:solidFill>
              <a:effectLst>
                <a:glow rad="101600">
                  <a:srgbClr val="FFFFFF"/>
                </a:glow>
              </a:effectLst>
              <a:cs typeface="Arial" charset="0"/>
            </a:endParaRPr>
          </a:p>
          <a:p>
            <a:pPr marL="179388" indent="-179388">
              <a:buFontTx/>
              <a:buChar char="•"/>
              <a:defRPr/>
            </a:pPr>
            <a:r>
              <a:rPr lang="en-US" b="1" dirty="0" err="1">
                <a:solidFill>
                  <a:srgbClr val="000000"/>
                </a:solidFill>
                <a:effectLst>
                  <a:glow rad="101600">
                    <a:srgbClr val="FFFFFF"/>
                  </a:glow>
                </a:effectLst>
                <a:cs typeface="Arial" charset="0"/>
              </a:rPr>
              <a:t>Trông</a:t>
            </a:r>
            <a:r>
              <a:rPr lang="en-US" b="1" dirty="0">
                <a:solidFill>
                  <a:srgbClr val="000000"/>
                </a:solidFill>
                <a:effectLst>
                  <a:glow rad="101600">
                    <a:srgbClr val="FFFFFF"/>
                  </a:glow>
                </a:effectLst>
                <a:cs typeface="Arial" charset="0"/>
              </a:rPr>
              <a:t> </a:t>
            </a:r>
            <a:r>
              <a:rPr lang="en-US" b="1" dirty="0" err="1">
                <a:solidFill>
                  <a:srgbClr val="000000"/>
                </a:solidFill>
                <a:effectLst>
                  <a:glow rad="101600">
                    <a:srgbClr val="FFFFFF"/>
                  </a:glow>
                </a:effectLst>
                <a:cs typeface="Arial" charset="0"/>
              </a:rPr>
              <a:t>đợi</a:t>
            </a:r>
            <a:r>
              <a:rPr lang="en-US" b="1" dirty="0">
                <a:solidFill>
                  <a:srgbClr val="000000"/>
                </a:solidFill>
                <a:effectLst>
                  <a:glow rad="101600">
                    <a:srgbClr val="FFFFFF"/>
                  </a:glow>
                </a:effectLst>
                <a:cs typeface="Arial" charset="0"/>
              </a:rPr>
              <a:t> </a:t>
            </a:r>
            <a:r>
              <a:rPr lang="en-US" b="1" dirty="0" err="1">
                <a:solidFill>
                  <a:srgbClr val="000000"/>
                </a:solidFill>
                <a:effectLst>
                  <a:glow rad="101600">
                    <a:srgbClr val="FFFFFF"/>
                  </a:glow>
                </a:effectLst>
                <a:cs typeface="Arial" charset="0"/>
              </a:rPr>
              <a:t>Ô-sê</a:t>
            </a:r>
            <a:r>
              <a:rPr lang="en-US" b="1" dirty="0">
                <a:solidFill>
                  <a:srgbClr val="000000"/>
                </a:solidFill>
                <a:effectLst>
                  <a:glow rad="101600">
                    <a:srgbClr val="FFFFFF"/>
                  </a:glow>
                </a:effectLst>
                <a:cs typeface="Arial" charset="0"/>
              </a:rPr>
              <a:t> </a:t>
            </a:r>
            <a:r>
              <a:rPr lang="en-US" b="1" dirty="0" err="1">
                <a:solidFill>
                  <a:srgbClr val="000000"/>
                </a:solidFill>
                <a:effectLst>
                  <a:glow rad="101600">
                    <a:srgbClr val="FFFFFF"/>
                  </a:glow>
                </a:effectLst>
                <a:cs typeface="Arial" charset="0"/>
              </a:rPr>
              <a:t>yêu</a:t>
            </a:r>
            <a:endParaRPr lang="en-US" b="1" dirty="0">
              <a:solidFill>
                <a:srgbClr val="000000"/>
              </a:solidFill>
              <a:effectLst>
                <a:glow rad="101600">
                  <a:srgbClr val="FFFFFF"/>
                </a:glow>
              </a:effectLst>
              <a:cs typeface="Arial" charset="0"/>
            </a:endParaRPr>
          </a:p>
          <a:p>
            <a:pPr marL="179388" indent="-179388">
              <a:buFontTx/>
              <a:buChar char="•"/>
              <a:defRPr/>
            </a:pPr>
            <a:r>
              <a:rPr lang="en-US" b="1" dirty="0" err="1">
                <a:solidFill>
                  <a:srgbClr val="000000"/>
                </a:solidFill>
                <a:effectLst>
                  <a:glow rad="101600">
                    <a:srgbClr val="FFFFFF"/>
                  </a:glow>
                </a:effectLst>
                <a:cs typeface="Arial" charset="0"/>
              </a:rPr>
              <a:t>Tham</a:t>
            </a:r>
            <a:r>
              <a:rPr lang="en-US" b="1" dirty="0">
                <a:solidFill>
                  <a:srgbClr val="000000"/>
                </a:solidFill>
                <a:effectLst>
                  <a:glow rad="101600">
                    <a:srgbClr val="FFFFFF"/>
                  </a:glow>
                </a:effectLst>
                <a:cs typeface="Arial" charset="0"/>
              </a:rPr>
              <a:t> </a:t>
            </a:r>
            <a:r>
              <a:rPr lang="en-US" b="1" dirty="0" err="1">
                <a:solidFill>
                  <a:srgbClr val="000000"/>
                </a:solidFill>
                <a:effectLst>
                  <a:glow rad="101600">
                    <a:srgbClr val="FFFFFF"/>
                  </a:glow>
                </a:effectLst>
                <a:cs typeface="Arial" charset="0"/>
              </a:rPr>
              <a:t>muốn</a:t>
            </a:r>
            <a:r>
              <a:rPr lang="en-US" b="1" dirty="0">
                <a:solidFill>
                  <a:srgbClr val="000000"/>
                </a:solidFill>
                <a:effectLst>
                  <a:glow rad="101600">
                    <a:srgbClr val="FFFFFF"/>
                  </a:glow>
                </a:effectLst>
                <a:cs typeface="Arial" charset="0"/>
              </a:rPr>
              <a:t> - </a:t>
            </a:r>
            <a:r>
              <a:rPr lang="en-US" b="1" dirty="0" err="1">
                <a:solidFill>
                  <a:srgbClr val="000000"/>
                </a:solidFill>
                <a:effectLst>
                  <a:glow rad="101600">
                    <a:srgbClr val="FFFFFF"/>
                  </a:glow>
                </a:effectLst>
                <a:cs typeface="Arial" charset="0"/>
              </a:rPr>
              <a:t>Khiển</a:t>
            </a:r>
            <a:r>
              <a:rPr lang="en-US" b="1" dirty="0">
                <a:solidFill>
                  <a:srgbClr val="000000"/>
                </a:solidFill>
                <a:effectLst>
                  <a:glow rad="101600">
                    <a:srgbClr val="FFFFFF"/>
                  </a:glow>
                </a:effectLst>
                <a:cs typeface="Arial" charset="0"/>
              </a:rPr>
              <a:t> </a:t>
            </a:r>
            <a:r>
              <a:rPr lang="en-US" b="1" dirty="0" err="1">
                <a:solidFill>
                  <a:srgbClr val="000000"/>
                </a:solidFill>
                <a:effectLst>
                  <a:glow rad="101600">
                    <a:srgbClr val="FFFFFF"/>
                  </a:glow>
                </a:effectLst>
                <a:cs typeface="Arial" charset="0"/>
              </a:rPr>
              <a:t>trách</a:t>
            </a:r>
            <a:r>
              <a:rPr lang="en-US" b="1" dirty="0">
                <a:solidFill>
                  <a:srgbClr val="000000"/>
                </a:solidFill>
                <a:effectLst>
                  <a:glow rad="101600">
                    <a:srgbClr val="FFFFFF"/>
                  </a:glow>
                </a:effectLst>
                <a:cs typeface="Arial" charset="0"/>
              </a:rPr>
              <a:t> </a:t>
            </a:r>
            <a:r>
              <a:rPr lang="en-US" b="1" dirty="0" err="1">
                <a:solidFill>
                  <a:srgbClr val="000000"/>
                </a:solidFill>
                <a:effectLst>
                  <a:glow rad="101600">
                    <a:srgbClr val="FFFFFF"/>
                  </a:glow>
                </a:effectLst>
                <a:cs typeface="Arial" charset="0"/>
              </a:rPr>
              <a:t>Gô</a:t>
            </a:r>
            <a:r>
              <a:rPr lang="en-US" b="1" dirty="0">
                <a:solidFill>
                  <a:srgbClr val="000000"/>
                </a:solidFill>
                <a:effectLst>
                  <a:glow rad="101600">
                    <a:srgbClr val="FFFFFF"/>
                  </a:glow>
                </a:effectLst>
                <a:cs typeface="Arial" charset="0"/>
              </a:rPr>
              <a:t>-me</a:t>
            </a:r>
          </a:p>
        </p:txBody>
      </p:sp>
      <p:sp>
        <p:nvSpPr>
          <p:cNvPr id="24579" name="Text Box 3"/>
          <p:cNvSpPr txBox="1">
            <a:spLocks noChangeArrowheads="1"/>
          </p:cNvSpPr>
          <p:nvPr/>
        </p:nvSpPr>
        <p:spPr bwMode="auto">
          <a:xfrm>
            <a:off x="-152400" y="1600200"/>
            <a:ext cx="4343400" cy="954107"/>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2800" b="1" dirty="0">
                <a:solidFill>
                  <a:srgbClr val="000000"/>
                </a:solidFill>
                <a:effectLst>
                  <a:glow rad="101600">
                    <a:srgbClr val="FFFFFF"/>
                  </a:glow>
                </a:effectLst>
                <a:latin typeface="Arial" charset="0"/>
                <a:cs typeface="Arial" charset="0"/>
              </a:rPr>
              <a:t>GÔ-ME NGƯỜI KỸ NỮ (</a:t>
            </a:r>
            <a:r>
              <a:rPr lang="en-US" sz="2800" b="1" dirty="0" err="1">
                <a:solidFill>
                  <a:srgbClr val="000000"/>
                </a:solidFill>
                <a:effectLst>
                  <a:glow rad="101600">
                    <a:srgbClr val="FFFFFF"/>
                  </a:glow>
                </a:effectLst>
                <a:latin typeface="Arial" charset="0"/>
                <a:cs typeface="Arial" charset="0"/>
              </a:rPr>
              <a:t>Ôs</a:t>
            </a:r>
            <a:r>
              <a:rPr lang="en-US" sz="2800" b="1" dirty="0">
                <a:solidFill>
                  <a:srgbClr val="000000"/>
                </a:solidFill>
                <a:effectLst>
                  <a:glow rad="101600">
                    <a:srgbClr val="FFFFFF"/>
                  </a:glow>
                </a:effectLst>
                <a:latin typeface="Arial" charset="0"/>
                <a:cs typeface="Arial" charset="0"/>
              </a:rPr>
              <a:t>. 2)</a:t>
            </a:r>
          </a:p>
        </p:txBody>
      </p:sp>
      <p:sp>
        <p:nvSpPr>
          <p:cNvPr id="24580" name="Text Box 4"/>
          <p:cNvSpPr txBox="1">
            <a:spLocks noChangeArrowheads="1"/>
          </p:cNvSpPr>
          <p:nvPr/>
        </p:nvSpPr>
        <p:spPr bwMode="auto">
          <a:xfrm>
            <a:off x="4853880" y="1600200"/>
            <a:ext cx="4038600" cy="954107"/>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2800" b="1" dirty="0">
                <a:solidFill>
                  <a:srgbClr val="000000"/>
                </a:solidFill>
                <a:effectLst>
                  <a:glow rad="101600">
                    <a:srgbClr val="FFFFFF"/>
                  </a:glow>
                </a:effectLst>
                <a:latin typeface="Arial" charset="0"/>
                <a:cs typeface="Arial" charset="0"/>
              </a:rPr>
              <a:t>ISRAEL NGƯỜI KỸ NỮ (cp. </a:t>
            </a:r>
            <a:r>
              <a:rPr lang="en-US" sz="2800" b="1" dirty="0" err="1">
                <a:solidFill>
                  <a:srgbClr val="000000"/>
                </a:solidFill>
                <a:effectLst>
                  <a:glow rad="101600">
                    <a:srgbClr val="FFFFFF"/>
                  </a:glow>
                </a:effectLst>
                <a:latin typeface="Arial" charset="0"/>
                <a:cs typeface="Arial" charset="0"/>
              </a:rPr>
              <a:t>Giê</a:t>
            </a:r>
            <a:r>
              <a:rPr lang="en-US" sz="2800" b="1" dirty="0">
                <a:solidFill>
                  <a:srgbClr val="000000"/>
                </a:solidFill>
                <a:effectLst>
                  <a:glow rad="101600">
                    <a:srgbClr val="FFFFFF"/>
                  </a:glow>
                </a:effectLst>
                <a:latin typeface="Arial" charset="0"/>
                <a:cs typeface="Arial" charset="0"/>
              </a:rPr>
              <a:t>. 3:1-5)</a:t>
            </a:r>
          </a:p>
        </p:txBody>
      </p:sp>
      <p:sp>
        <p:nvSpPr>
          <p:cNvPr id="24581" name="Rectangle 5"/>
          <p:cNvSpPr>
            <a:spLocks noChangeArrowheads="1"/>
          </p:cNvSpPr>
          <p:nvPr/>
        </p:nvSpPr>
        <p:spPr bwMode="auto">
          <a:xfrm>
            <a:off x="5436096" y="3048000"/>
            <a:ext cx="3712096"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79388" indent="-179388">
              <a:buFontTx/>
              <a:buChar char="•"/>
              <a:defRPr/>
            </a:pPr>
            <a:r>
              <a:rPr lang="en-US" b="1" dirty="0" err="1">
                <a:solidFill>
                  <a:srgbClr val="000000"/>
                </a:solidFill>
                <a:effectLst>
                  <a:glow rad="101600">
                    <a:srgbClr val="FFFFFF"/>
                  </a:glow>
                </a:effectLst>
                <a:cs typeface="Arial" charset="0"/>
              </a:rPr>
              <a:t>Không</a:t>
            </a:r>
            <a:r>
              <a:rPr lang="en-US" b="1" dirty="0">
                <a:solidFill>
                  <a:srgbClr val="000000"/>
                </a:solidFill>
                <a:effectLst>
                  <a:glow rad="101600">
                    <a:srgbClr val="FFFFFF"/>
                  </a:glow>
                </a:effectLst>
                <a:cs typeface="Arial" charset="0"/>
              </a:rPr>
              <a:t> </a:t>
            </a:r>
            <a:r>
              <a:rPr lang="en-US" b="1" dirty="0" err="1">
                <a:solidFill>
                  <a:srgbClr val="000000"/>
                </a:solidFill>
                <a:effectLst>
                  <a:glow rad="101600">
                    <a:srgbClr val="FFFFFF"/>
                  </a:glow>
                </a:effectLst>
                <a:cs typeface="Arial" charset="0"/>
              </a:rPr>
              <a:t>nhận</a:t>
            </a:r>
            <a:r>
              <a:rPr lang="en-US" b="1" dirty="0">
                <a:solidFill>
                  <a:srgbClr val="000000"/>
                </a:solidFill>
                <a:effectLst>
                  <a:glow rad="101600">
                    <a:srgbClr val="FFFFFF"/>
                  </a:glow>
                </a:effectLst>
                <a:cs typeface="Arial" charset="0"/>
              </a:rPr>
              <a:t> </a:t>
            </a:r>
            <a:r>
              <a:rPr lang="en-US" b="1" dirty="0" err="1">
                <a:solidFill>
                  <a:srgbClr val="000000"/>
                </a:solidFill>
                <a:effectLst>
                  <a:glow rad="101600">
                    <a:srgbClr val="FFFFFF"/>
                  </a:glow>
                </a:effectLst>
                <a:cs typeface="Arial" charset="0"/>
              </a:rPr>
              <a:t>ra</a:t>
            </a:r>
            <a:r>
              <a:rPr lang="en-US" b="1" dirty="0">
                <a:solidFill>
                  <a:srgbClr val="000000"/>
                </a:solidFill>
                <a:effectLst>
                  <a:glow rad="101600">
                    <a:srgbClr val="FFFFFF"/>
                  </a:glow>
                </a:effectLst>
                <a:cs typeface="Arial" charset="0"/>
              </a:rPr>
              <a:t> </a:t>
            </a:r>
            <a:r>
              <a:rPr lang="en-US" b="1" dirty="0" err="1">
                <a:solidFill>
                  <a:srgbClr val="000000"/>
                </a:solidFill>
                <a:effectLst>
                  <a:glow rad="101600">
                    <a:srgbClr val="FFFFFF"/>
                  </a:glow>
                </a:effectLst>
                <a:cs typeface="Arial" charset="0"/>
              </a:rPr>
              <a:t>Đức</a:t>
            </a:r>
            <a:r>
              <a:rPr lang="en-US" b="1" dirty="0">
                <a:solidFill>
                  <a:srgbClr val="000000"/>
                </a:solidFill>
                <a:effectLst>
                  <a:glow rad="101600">
                    <a:srgbClr val="FFFFFF"/>
                  </a:glow>
                </a:effectLst>
                <a:cs typeface="Arial" charset="0"/>
              </a:rPr>
              <a:t> </a:t>
            </a:r>
            <a:r>
              <a:rPr lang="en-US" b="1" dirty="0" err="1">
                <a:solidFill>
                  <a:srgbClr val="000000"/>
                </a:solidFill>
                <a:effectLst>
                  <a:glow rad="101600">
                    <a:srgbClr val="FFFFFF"/>
                  </a:glow>
                </a:effectLst>
                <a:cs typeface="Arial" charset="0"/>
              </a:rPr>
              <a:t>Chúa</a:t>
            </a:r>
            <a:r>
              <a:rPr lang="en-US" b="1" dirty="0">
                <a:solidFill>
                  <a:srgbClr val="000000"/>
                </a:solidFill>
                <a:effectLst>
                  <a:glow rad="101600">
                    <a:srgbClr val="FFFFFF"/>
                  </a:glow>
                </a:effectLst>
                <a:cs typeface="Arial" charset="0"/>
              </a:rPr>
              <a:t> </a:t>
            </a:r>
            <a:r>
              <a:rPr lang="en-US" b="1" dirty="0" err="1">
                <a:solidFill>
                  <a:srgbClr val="000000"/>
                </a:solidFill>
                <a:effectLst>
                  <a:glow rad="101600">
                    <a:srgbClr val="FFFFFF"/>
                  </a:glow>
                </a:effectLst>
                <a:cs typeface="Arial" charset="0"/>
              </a:rPr>
              <a:t>Trời</a:t>
            </a:r>
            <a:r>
              <a:rPr lang="en-US" b="1" dirty="0">
                <a:solidFill>
                  <a:srgbClr val="000000"/>
                </a:solidFill>
                <a:effectLst>
                  <a:glow rad="101600">
                    <a:srgbClr val="FFFFFF"/>
                  </a:glow>
                </a:effectLst>
                <a:cs typeface="Arial" charset="0"/>
              </a:rPr>
              <a:t> </a:t>
            </a:r>
            <a:r>
              <a:rPr lang="en-US" b="1" dirty="0" err="1">
                <a:solidFill>
                  <a:srgbClr val="000000"/>
                </a:solidFill>
                <a:effectLst>
                  <a:glow rad="101600">
                    <a:srgbClr val="FFFFFF"/>
                  </a:glow>
                </a:effectLst>
                <a:cs typeface="Arial" charset="0"/>
              </a:rPr>
              <a:t>là</a:t>
            </a:r>
            <a:r>
              <a:rPr lang="en-US" b="1" dirty="0">
                <a:solidFill>
                  <a:srgbClr val="000000"/>
                </a:solidFill>
                <a:effectLst>
                  <a:glow rad="101600">
                    <a:srgbClr val="FFFFFF"/>
                  </a:glow>
                </a:effectLst>
                <a:cs typeface="Arial" charset="0"/>
              </a:rPr>
              <a:t> </a:t>
            </a:r>
            <a:r>
              <a:rPr lang="en-US" b="1" dirty="0" err="1">
                <a:solidFill>
                  <a:srgbClr val="000000"/>
                </a:solidFill>
                <a:effectLst>
                  <a:glow rad="101600">
                    <a:srgbClr val="FFFFFF"/>
                  </a:glow>
                </a:effectLst>
                <a:cs typeface="Arial" charset="0"/>
              </a:rPr>
              <a:t>nguồn</a:t>
            </a:r>
            <a:r>
              <a:rPr lang="en-US" b="1" dirty="0">
                <a:solidFill>
                  <a:srgbClr val="000000"/>
                </a:solidFill>
                <a:effectLst>
                  <a:glow rad="101600">
                    <a:srgbClr val="FFFFFF"/>
                  </a:glow>
                </a:effectLst>
                <a:cs typeface="Arial" charset="0"/>
              </a:rPr>
              <a:t> </a:t>
            </a:r>
            <a:r>
              <a:rPr lang="en-US" b="1" dirty="0" err="1">
                <a:solidFill>
                  <a:srgbClr val="000000"/>
                </a:solidFill>
                <a:effectLst>
                  <a:glow rad="101600">
                    <a:srgbClr val="FFFFFF"/>
                  </a:glow>
                </a:effectLst>
                <a:cs typeface="Arial" charset="0"/>
              </a:rPr>
              <a:t>sự</a:t>
            </a:r>
            <a:r>
              <a:rPr lang="en-US" b="1" dirty="0">
                <a:solidFill>
                  <a:srgbClr val="000000"/>
                </a:solidFill>
                <a:effectLst>
                  <a:glow rad="101600">
                    <a:srgbClr val="FFFFFF"/>
                  </a:glow>
                </a:effectLst>
                <a:cs typeface="Arial" charset="0"/>
              </a:rPr>
              <a:t> </a:t>
            </a:r>
            <a:r>
              <a:rPr lang="en-US" b="1" dirty="0" err="1">
                <a:solidFill>
                  <a:srgbClr val="000000"/>
                </a:solidFill>
                <a:effectLst>
                  <a:glow rad="101600">
                    <a:srgbClr val="FFFFFF"/>
                  </a:glow>
                </a:effectLst>
                <a:cs typeface="Arial" charset="0"/>
              </a:rPr>
              <a:t>sống</a:t>
            </a:r>
            <a:r>
              <a:rPr lang="en-US" b="1" dirty="0">
                <a:solidFill>
                  <a:srgbClr val="000000"/>
                </a:solidFill>
                <a:effectLst>
                  <a:glow rad="101600">
                    <a:srgbClr val="FFFFFF"/>
                  </a:glow>
                </a:effectLst>
                <a:cs typeface="Arial" charset="0"/>
              </a:rPr>
              <a:t> (Jer. 2:27)</a:t>
            </a:r>
          </a:p>
          <a:p>
            <a:pPr marL="179388" indent="-179388">
              <a:buFontTx/>
              <a:buChar char="•"/>
              <a:defRPr/>
            </a:pPr>
            <a:r>
              <a:rPr lang="en-US" b="1" dirty="0" err="1">
                <a:solidFill>
                  <a:srgbClr val="000000"/>
                </a:solidFill>
                <a:effectLst>
                  <a:glow rad="101600">
                    <a:srgbClr val="FFFFFF"/>
                  </a:glow>
                </a:effectLst>
                <a:cs typeface="Arial" charset="0"/>
              </a:rPr>
              <a:t>Khô</a:t>
            </a:r>
            <a:r>
              <a:rPr lang="en-US" b="1" dirty="0">
                <a:solidFill>
                  <a:srgbClr val="000000"/>
                </a:solidFill>
                <a:effectLst>
                  <a:glow rad="101600">
                    <a:srgbClr val="FFFFFF"/>
                  </a:glow>
                </a:effectLst>
                <a:cs typeface="Arial" charset="0"/>
              </a:rPr>
              <a:t> khan (Jer. 3:3)</a:t>
            </a:r>
          </a:p>
          <a:p>
            <a:pPr marL="179388" indent="-179388">
              <a:buFontTx/>
              <a:buChar char="•"/>
              <a:defRPr/>
            </a:pPr>
            <a:r>
              <a:rPr lang="en-US" b="1" dirty="0" err="1">
                <a:solidFill>
                  <a:srgbClr val="000000"/>
                </a:solidFill>
                <a:effectLst>
                  <a:glow rad="101600">
                    <a:srgbClr val="FFFFFF"/>
                  </a:glow>
                </a:effectLst>
                <a:cs typeface="Arial" charset="0"/>
              </a:rPr>
              <a:t>Kiêu</a:t>
            </a:r>
            <a:r>
              <a:rPr lang="en-US" b="1" dirty="0">
                <a:solidFill>
                  <a:srgbClr val="000000"/>
                </a:solidFill>
                <a:effectLst>
                  <a:glow rad="101600">
                    <a:srgbClr val="FFFFFF"/>
                  </a:glow>
                </a:effectLst>
                <a:cs typeface="Arial" charset="0"/>
              </a:rPr>
              <a:t> </a:t>
            </a:r>
            <a:r>
              <a:rPr lang="en-US" b="1" dirty="0" err="1">
                <a:solidFill>
                  <a:srgbClr val="000000"/>
                </a:solidFill>
                <a:effectLst>
                  <a:glow rad="101600">
                    <a:srgbClr val="FFFFFF"/>
                  </a:glow>
                </a:effectLst>
                <a:cs typeface="Arial" charset="0"/>
              </a:rPr>
              <a:t>ngạo</a:t>
            </a:r>
            <a:r>
              <a:rPr lang="en-US" b="1" dirty="0">
                <a:solidFill>
                  <a:srgbClr val="000000"/>
                </a:solidFill>
                <a:effectLst>
                  <a:glow rad="101600">
                    <a:srgbClr val="FFFFFF"/>
                  </a:glow>
                </a:effectLst>
                <a:cs typeface="Arial" charset="0"/>
              </a:rPr>
              <a:t> (Jer. 3:3)</a:t>
            </a:r>
          </a:p>
          <a:p>
            <a:pPr marL="179388" indent="-179388">
              <a:buFontTx/>
              <a:buChar char="•"/>
              <a:defRPr/>
            </a:pPr>
            <a:r>
              <a:rPr lang="en-US" b="1" dirty="0" err="1">
                <a:solidFill>
                  <a:srgbClr val="000000"/>
                </a:solidFill>
                <a:effectLst>
                  <a:glow rad="101600">
                    <a:srgbClr val="FFFFFF"/>
                  </a:glow>
                </a:effectLst>
                <a:cs typeface="Arial" charset="0"/>
              </a:rPr>
              <a:t>Chờ</a:t>
            </a:r>
            <a:r>
              <a:rPr lang="en-US" b="1" dirty="0">
                <a:solidFill>
                  <a:srgbClr val="000000"/>
                </a:solidFill>
                <a:effectLst>
                  <a:glow rad="101600">
                    <a:srgbClr val="FFFFFF"/>
                  </a:glow>
                </a:effectLst>
                <a:cs typeface="Arial" charset="0"/>
              </a:rPr>
              <a:t> </a:t>
            </a:r>
            <a:r>
              <a:rPr lang="en-US" b="1" dirty="0" err="1">
                <a:solidFill>
                  <a:srgbClr val="000000"/>
                </a:solidFill>
                <a:effectLst>
                  <a:glow rad="101600">
                    <a:srgbClr val="FFFFFF"/>
                  </a:glow>
                </a:effectLst>
                <a:cs typeface="Arial" charset="0"/>
              </a:rPr>
              <a:t>đợi</a:t>
            </a:r>
            <a:r>
              <a:rPr lang="en-US" b="1" dirty="0">
                <a:solidFill>
                  <a:srgbClr val="000000"/>
                </a:solidFill>
                <a:effectLst>
                  <a:glow rad="101600">
                    <a:srgbClr val="FFFFFF"/>
                  </a:glow>
                </a:effectLst>
                <a:cs typeface="Arial" charset="0"/>
              </a:rPr>
              <a:t> </a:t>
            </a:r>
            <a:r>
              <a:rPr lang="en-US" b="1" dirty="0" err="1">
                <a:solidFill>
                  <a:srgbClr val="000000"/>
                </a:solidFill>
                <a:effectLst>
                  <a:glow rad="101600">
                    <a:srgbClr val="FFFFFF"/>
                  </a:glow>
                </a:effectLst>
                <a:cs typeface="Arial" charset="0"/>
              </a:rPr>
              <a:t>Đức</a:t>
            </a:r>
            <a:r>
              <a:rPr lang="en-US" b="1" dirty="0">
                <a:solidFill>
                  <a:srgbClr val="000000"/>
                </a:solidFill>
                <a:effectLst>
                  <a:glow rad="101600">
                    <a:srgbClr val="FFFFFF"/>
                  </a:glow>
                </a:effectLst>
                <a:cs typeface="Arial" charset="0"/>
              </a:rPr>
              <a:t> </a:t>
            </a:r>
            <a:r>
              <a:rPr lang="en-US" b="1" dirty="0" err="1">
                <a:solidFill>
                  <a:srgbClr val="000000"/>
                </a:solidFill>
                <a:effectLst>
                  <a:glow rad="101600">
                    <a:srgbClr val="FFFFFF"/>
                  </a:glow>
                </a:effectLst>
                <a:cs typeface="Arial" charset="0"/>
              </a:rPr>
              <a:t>Chúa</a:t>
            </a:r>
            <a:r>
              <a:rPr lang="en-US" b="1" dirty="0">
                <a:solidFill>
                  <a:srgbClr val="000000"/>
                </a:solidFill>
                <a:effectLst>
                  <a:glow rad="101600">
                    <a:srgbClr val="FFFFFF"/>
                  </a:glow>
                </a:effectLst>
                <a:cs typeface="Arial" charset="0"/>
              </a:rPr>
              <a:t> </a:t>
            </a:r>
            <a:r>
              <a:rPr lang="en-US" b="1" dirty="0" err="1">
                <a:solidFill>
                  <a:srgbClr val="000000"/>
                </a:solidFill>
                <a:effectLst>
                  <a:glow rad="101600">
                    <a:srgbClr val="FFFFFF"/>
                  </a:glow>
                </a:effectLst>
                <a:cs typeface="Arial" charset="0"/>
              </a:rPr>
              <a:t>Trời</a:t>
            </a:r>
            <a:r>
              <a:rPr lang="en-US" b="1" dirty="0">
                <a:solidFill>
                  <a:srgbClr val="000000"/>
                </a:solidFill>
                <a:effectLst>
                  <a:glow rad="101600">
                    <a:srgbClr val="FFFFFF"/>
                  </a:glow>
                </a:effectLst>
                <a:cs typeface="Arial" charset="0"/>
              </a:rPr>
              <a:t> ban </a:t>
            </a:r>
            <a:r>
              <a:rPr lang="en-US" b="1" dirty="0" err="1">
                <a:solidFill>
                  <a:srgbClr val="000000"/>
                </a:solidFill>
                <a:effectLst>
                  <a:glow rad="101600">
                    <a:srgbClr val="FFFFFF"/>
                  </a:glow>
                </a:effectLst>
                <a:cs typeface="Arial" charset="0"/>
              </a:rPr>
              <a:t>phước</a:t>
            </a:r>
            <a:endParaRPr lang="en-US" b="1" dirty="0">
              <a:solidFill>
                <a:srgbClr val="000000"/>
              </a:solidFill>
              <a:effectLst>
                <a:glow rad="101600">
                  <a:srgbClr val="FFFFFF"/>
                </a:glow>
              </a:effectLst>
              <a:cs typeface="Arial" charset="0"/>
            </a:endParaRPr>
          </a:p>
          <a:p>
            <a:pPr marL="179388" indent="-179388">
              <a:buFontTx/>
              <a:buChar char="•"/>
              <a:defRPr/>
            </a:pPr>
            <a:r>
              <a:rPr lang="en-US" b="1" dirty="0" err="1">
                <a:solidFill>
                  <a:srgbClr val="000000"/>
                </a:solidFill>
                <a:effectLst>
                  <a:glow rad="101600">
                    <a:srgbClr val="FFFFFF"/>
                  </a:glow>
                </a:effectLst>
                <a:cs typeface="Arial" charset="0"/>
              </a:rPr>
              <a:t>Tức</a:t>
            </a:r>
            <a:r>
              <a:rPr lang="en-US" b="1" dirty="0">
                <a:solidFill>
                  <a:srgbClr val="000000"/>
                </a:solidFill>
                <a:effectLst>
                  <a:glow rad="101600">
                    <a:srgbClr val="FFFFFF"/>
                  </a:glow>
                </a:effectLst>
                <a:cs typeface="Arial" charset="0"/>
              </a:rPr>
              <a:t> </a:t>
            </a:r>
            <a:r>
              <a:rPr lang="en-US" b="1" dirty="0" err="1">
                <a:solidFill>
                  <a:srgbClr val="000000"/>
                </a:solidFill>
                <a:effectLst>
                  <a:glow rad="101600">
                    <a:srgbClr val="FFFFFF"/>
                  </a:glow>
                </a:effectLst>
                <a:cs typeface="Arial" charset="0"/>
              </a:rPr>
              <a:t>giận</a:t>
            </a:r>
            <a:r>
              <a:rPr lang="en-US" b="1" dirty="0">
                <a:solidFill>
                  <a:srgbClr val="000000"/>
                </a:solidFill>
                <a:effectLst>
                  <a:glow rad="101600">
                    <a:srgbClr val="FFFFFF"/>
                  </a:glow>
                </a:effectLst>
                <a:cs typeface="Arial" charset="0"/>
              </a:rPr>
              <a:t> – </a:t>
            </a:r>
            <a:r>
              <a:rPr lang="en-US" b="1" dirty="0" err="1">
                <a:solidFill>
                  <a:srgbClr val="000000"/>
                </a:solidFill>
                <a:effectLst>
                  <a:glow rad="101600">
                    <a:srgbClr val="FFFFFF"/>
                  </a:glow>
                </a:effectLst>
                <a:cs typeface="Arial" charset="0"/>
              </a:rPr>
              <a:t>khiển</a:t>
            </a:r>
            <a:r>
              <a:rPr lang="en-US" b="1" dirty="0">
                <a:solidFill>
                  <a:srgbClr val="000000"/>
                </a:solidFill>
                <a:effectLst>
                  <a:glow rad="101600">
                    <a:srgbClr val="FFFFFF"/>
                  </a:glow>
                </a:effectLst>
                <a:cs typeface="Arial" charset="0"/>
              </a:rPr>
              <a:t> </a:t>
            </a:r>
            <a:r>
              <a:rPr lang="en-US" b="1" dirty="0" err="1">
                <a:solidFill>
                  <a:srgbClr val="000000"/>
                </a:solidFill>
                <a:effectLst>
                  <a:glow rad="101600">
                    <a:srgbClr val="FFFFFF"/>
                  </a:glow>
                </a:effectLst>
                <a:cs typeface="Arial" charset="0"/>
              </a:rPr>
              <a:t>trách</a:t>
            </a:r>
            <a:r>
              <a:rPr lang="en-US" b="1" dirty="0">
                <a:solidFill>
                  <a:srgbClr val="000000"/>
                </a:solidFill>
                <a:effectLst>
                  <a:glow rad="101600">
                    <a:srgbClr val="FFFFFF"/>
                  </a:glow>
                </a:effectLst>
                <a:cs typeface="Arial" charset="0"/>
              </a:rPr>
              <a:t> ĐCT</a:t>
            </a:r>
          </a:p>
        </p:txBody>
      </p:sp>
      <p:sp>
        <p:nvSpPr>
          <p:cNvPr id="24591" name="Rectangle 15"/>
          <p:cNvSpPr>
            <a:spLocks noGrp="1" noChangeArrowheads="1"/>
          </p:cNvSpPr>
          <p:nvPr>
            <p:ph type="title" idx="4294967295"/>
          </p:nvPr>
        </p:nvSpPr>
        <p:spPr>
          <a:xfrm>
            <a:off x="-76200" y="457200"/>
            <a:ext cx="9220200" cy="838200"/>
          </a:xfrm>
          <a:solidFill>
            <a:srgbClr val="FF0000"/>
          </a:solidFill>
        </p:spPr>
        <p:txBody>
          <a:bodyPr/>
          <a:lstStyle/>
          <a:p>
            <a:pPr>
              <a:defRPr/>
            </a:pPr>
            <a:r>
              <a:rPr lang="en-US" sz="3200" dirty="0" err="1">
                <a:solidFill>
                  <a:srgbClr val="EAEAEA"/>
                </a:solidFill>
                <a:effectLst>
                  <a:outerShdw blurRad="38100" dist="38100" dir="2700000" algn="tl">
                    <a:srgbClr val="000000"/>
                  </a:outerShdw>
                </a:effectLst>
                <a:latin typeface="Arial" charset="0"/>
                <a:ea typeface="ＭＳ Ｐゴシック" charset="0"/>
              </a:rPr>
              <a:t>Hình</a:t>
            </a:r>
            <a:r>
              <a:rPr lang="en-US" sz="3200" dirty="0">
                <a:solidFill>
                  <a:srgbClr val="EAEAEA"/>
                </a:solidFill>
                <a:effectLst>
                  <a:outerShdw blurRad="38100" dist="38100" dir="2700000" algn="tl">
                    <a:srgbClr val="000000"/>
                  </a:outerShdw>
                </a:effectLst>
                <a:latin typeface="Arial" charset="0"/>
                <a:ea typeface="ＭＳ Ｐゴシック" charset="0"/>
              </a:rPr>
              <a:t> </a:t>
            </a:r>
            <a:r>
              <a:rPr lang="en-US" sz="3200" dirty="0" err="1">
                <a:solidFill>
                  <a:srgbClr val="EAEAEA"/>
                </a:solidFill>
                <a:effectLst>
                  <a:outerShdw blurRad="38100" dist="38100" dir="2700000" algn="tl">
                    <a:srgbClr val="000000"/>
                  </a:outerShdw>
                </a:effectLst>
                <a:latin typeface="Arial" charset="0"/>
                <a:ea typeface="ＭＳ Ｐゴシック" charset="0"/>
              </a:rPr>
              <a:t>ảnh</a:t>
            </a:r>
            <a:r>
              <a:rPr lang="en-US" sz="3200" dirty="0">
                <a:solidFill>
                  <a:srgbClr val="EAEAEA"/>
                </a:solidFill>
                <a:effectLst>
                  <a:outerShdw blurRad="38100" dist="38100" dir="2700000" algn="tl">
                    <a:srgbClr val="000000"/>
                  </a:outerShdw>
                </a:effectLst>
                <a:latin typeface="Arial" charset="0"/>
                <a:ea typeface="ＭＳ Ｐゴシック" charset="0"/>
              </a:rPr>
              <a:t> </a:t>
            </a:r>
            <a:r>
              <a:rPr lang="en-US" sz="3200" dirty="0" err="1">
                <a:solidFill>
                  <a:srgbClr val="EAEAEA"/>
                </a:solidFill>
                <a:effectLst>
                  <a:outerShdw blurRad="38100" dist="38100" dir="2700000" algn="tl">
                    <a:srgbClr val="000000"/>
                  </a:outerShdw>
                </a:effectLst>
                <a:latin typeface="Arial" charset="0"/>
                <a:ea typeface="ＭＳ Ｐゴシック" charset="0"/>
              </a:rPr>
              <a:t>người</a:t>
            </a:r>
            <a:r>
              <a:rPr lang="en-US" sz="3200" dirty="0">
                <a:solidFill>
                  <a:srgbClr val="EAEAEA"/>
                </a:solidFill>
                <a:effectLst>
                  <a:outerShdw blurRad="38100" dist="38100" dir="2700000" algn="tl">
                    <a:srgbClr val="000000"/>
                  </a:outerShdw>
                </a:effectLst>
                <a:latin typeface="Arial" charset="0"/>
                <a:ea typeface="ＭＳ Ｐゴシック" charset="0"/>
              </a:rPr>
              <a:t> </a:t>
            </a:r>
            <a:r>
              <a:rPr lang="en-US" sz="3200" dirty="0" err="1">
                <a:solidFill>
                  <a:srgbClr val="EAEAEA"/>
                </a:solidFill>
                <a:effectLst>
                  <a:outerShdw blurRad="38100" dist="38100" dir="2700000" algn="tl">
                    <a:srgbClr val="000000"/>
                  </a:outerShdw>
                </a:effectLst>
                <a:latin typeface="Arial" charset="0"/>
                <a:ea typeface="ＭＳ Ｐゴシック" charset="0"/>
              </a:rPr>
              <a:t>kỹ</a:t>
            </a:r>
            <a:r>
              <a:rPr lang="en-US" sz="3200" dirty="0">
                <a:solidFill>
                  <a:srgbClr val="EAEAEA"/>
                </a:solidFill>
                <a:effectLst>
                  <a:outerShdw blurRad="38100" dist="38100" dir="2700000" algn="tl">
                    <a:srgbClr val="000000"/>
                  </a:outerShdw>
                </a:effectLst>
                <a:latin typeface="Arial" charset="0"/>
                <a:ea typeface="ＭＳ Ｐゴシック" charset="0"/>
              </a:rPr>
              <a:t> </a:t>
            </a:r>
            <a:r>
              <a:rPr lang="en-US" sz="3200" dirty="0" err="1">
                <a:solidFill>
                  <a:srgbClr val="EAEAEA"/>
                </a:solidFill>
                <a:effectLst>
                  <a:outerShdw blurRad="38100" dist="38100" dir="2700000" algn="tl">
                    <a:srgbClr val="000000"/>
                  </a:outerShdw>
                </a:effectLst>
                <a:latin typeface="Arial" charset="0"/>
                <a:ea typeface="ＭＳ Ｐゴシック" charset="0"/>
              </a:rPr>
              <a:t>nữ</a:t>
            </a:r>
            <a:r>
              <a:rPr lang="en-US" sz="3200" dirty="0">
                <a:solidFill>
                  <a:srgbClr val="EAEAEA"/>
                </a:solidFill>
                <a:effectLst>
                  <a:outerShdw blurRad="38100" dist="38100" dir="2700000" algn="tl">
                    <a:srgbClr val="000000"/>
                  </a:outerShdw>
                </a:effectLst>
                <a:latin typeface="Arial" charset="0"/>
                <a:ea typeface="ＭＳ Ｐゴシック" charset="0"/>
              </a:rPr>
              <a:t> </a:t>
            </a:r>
            <a:r>
              <a:rPr lang="en-US" sz="3200" dirty="0" err="1">
                <a:solidFill>
                  <a:srgbClr val="EAEAEA"/>
                </a:solidFill>
                <a:effectLst>
                  <a:outerShdw blurRad="38100" dist="38100" dir="2700000" algn="tl">
                    <a:srgbClr val="000000"/>
                  </a:outerShdw>
                </a:effectLst>
                <a:latin typeface="Arial" charset="0"/>
                <a:ea typeface="ＭＳ Ｐゴシック" charset="0"/>
              </a:rPr>
              <a:t>trong</a:t>
            </a:r>
            <a:r>
              <a:rPr lang="en-US" sz="3200" dirty="0">
                <a:solidFill>
                  <a:srgbClr val="EAEAEA"/>
                </a:solidFill>
                <a:effectLst>
                  <a:outerShdw blurRad="38100" dist="38100" dir="2700000" algn="tl">
                    <a:srgbClr val="000000"/>
                  </a:outerShdw>
                </a:effectLst>
                <a:latin typeface="Arial" charset="0"/>
                <a:ea typeface="ＭＳ Ｐゴシック" charset="0"/>
              </a:rPr>
              <a:t> </a:t>
            </a:r>
            <a:r>
              <a:rPr lang="en-US" sz="3200" dirty="0" err="1">
                <a:solidFill>
                  <a:srgbClr val="EAEAEA"/>
                </a:solidFill>
                <a:effectLst>
                  <a:outerShdw blurRad="38100" dist="38100" dir="2700000" algn="tl">
                    <a:srgbClr val="000000"/>
                  </a:outerShdw>
                </a:effectLst>
                <a:latin typeface="Arial" charset="0"/>
                <a:ea typeface="ＭＳ Ｐゴシック" charset="0"/>
              </a:rPr>
              <a:t>Giê</a:t>
            </a:r>
            <a:r>
              <a:rPr lang="en-US" sz="3200" dirty="0">
                <a:solidFill>
                  <a:srgbClr val="EAEAEA"/>
                </a:solidFill>
                <a:effectLst>
                  <a:outerShdw blurRad="38100" dist="38100" dir="2700000" algn="tl">
                    <a:srgbClr val="000000"/>
                  </a:outerShdw>
                </a:effectLst>
                <a:latin typeface="Arial" charset="0"/>
                <a:ea typeface="ＭＳ Ｐゴシック" charset="0"/>
              </a:rPr>
              <a:t>-</a:t>
            </a:r>
            <a:r>
              <a:rPr lang="en-US" sz="3200" dirty="0" err="1">
                <a:solidFill>
                  <a:srgbClr val="EAEAEA"/>
                </a:solidFill>
                <a:effectLst>
                  <a:outerShdw blurRad="38100" dist="38100" dir="2700000" algn="tl">
                    <a:srgbClr val="000000"/>
                  </a:outerShdw>
                </a:effectLst>
                <a:latin typeface="Arial" charset="0"/>
                <a:ea typeface="ＭＳ Ｐゴシック" charset="0"/>
              </a:rPr>
              <a:t>rê</a:t>
            </a:r>
            <a:r>
              <a:rPr lang="en-US" sz="3200" dirty="0">
                <a:solidFill>
                  <a:srgbClr val="EAEAEA"/>
                </a:solidFill>
                <a:effectLst>
                  <a:outerShdw blurRad="38100" dist="38100" dir="2700000" algn="tl">
                    <a:srgbClr val="000000"/>
                  </a:outerShdw>
                </a:effectLst>
                <a:latin typeface="Arial" charset="0"/>
                <a:ea typeface="ＭＳ Ｐゴシック" charset="0"/>
              </a:rPr>
              <a:t>-mi </a:t>
            </a:r>
            <a:r>
              <a:rPr lang="en-US" sz="3200" dirty="0" err="1">
                <a:solidFill>
                  <a:srgbClr val="EAEAEA"/>
                </a:solidFill>
                <a:effectLst>
                  <a:outerShdw blurRad="38100" dist="38100" dir="2700000" algn="tl">
                    <a:srgbClr val="000000"/>
                  </a:outerShdw>
                </a:effectLst>
                <a:latin typeface="Arial" charset="0"/>
                <a:ea typeface="ＭＳ Ｐゴシック" charset="0"/>
              </a:rPr>
              <a:t>và</a:t>
            </a:r>
            <a:r>
              <a:rPr lang="en-US" sz="3200" dirty="0">
                <a:solidFill>
                  <a:srgbClr val="EAEAEA"/>
                </a:solidFill>
                <a:effectLst>
                  <a:outerShdw blurRad="38100" dist="38100" dir="2700000" algn="tl">
                    <a:srgbClr val="000000"/>
                  </a:outerShdw>
                </a:effectLst>
                <a:latin typeface="Arial" charset="0"/>
                <a:ea typeface="ＭＳ Ｐゴシック" charset="0"/>
              </a:rPr>
              <a:t> </a:t>
            </a:r>
            <a:r>
              <a:rPr lang="en-US" sz="3200" dirty="0" err="1">
                <a:solidFill>
                  <a:srgbClr val="EAEAEA"/>
                </a:solidFill>
                <a:effectLst>
                  <a:outerShdw blurRad="38100" dist="38100" dir="2700000" algn="tl">
                    <a:srgbClr val="000000"/>
                  </a:outerShdw>
                </a:effectLst>
                <a:latin typeface="Arial" charset="0"/>
                <a:ea typeface="ＭＳ Ｐゴシック" charset="0"/>
              </a:rPr>
              <a:t>Ô-sê</a:t>
            </a:r>
            <a:endParaRPr lang="en-US" sz="3600" dirty="0">
              <a:solidFill>
                <a:srgbClr val="EAEAEA"/>
              </a:solidFill>
              <a:effectLst>
                <a:outerShdw blurRad="38100" dist="38100" dir="2700000" algn="tl">
                  <a:srgbClr val="000000"/>
                </a:outerShdw>
              </a:effectLst>
              <a:latin typeface="Arial" charset="0"/>
              <a:ea typeface="ＭＳ Ｐゴシック" charset="0"/>
            </a:endParaRPr>
          </a:p>
        </p:txBody>
      </p:sp>
      <p:sp>
        <p:nvSpPr>
          <p:cNvPr id="7" name="Text Box 5"/>
          <p:cNvSpPr txBox="1">
            <a:spLocks noChangeArrowheads="1"/>
          </p:cNvSpPr>
          <p:nvPr/>
        </p:nvSpPr>
        <p:spPr bwMode="auto">
          <a:xfrm>
            <a:off x="8440738" y="76200"/>
            <a:ext cx="715962" cy="461963"/>
          </a:xfrm>
          <a:prstGeom prst="rect">
            <a:avLst/>
          </a:prstGeom>
          <a:noFill/>
          <a:ln w="9525">
            <a:noFill/>
            <a:miter lim="800000"/>
            <a:headEnd/>
            <a:tailEnd/>
          </a:ln>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smtClean="0">
                <a:solidFill>
                  <a:srgbClr val="000000"/>
                </a:solidFill>
                <a:effectLst>
                  <a:outerShdw blurRad="38100" dist="38100" dir="2700000" algn="tl">
                    <a:srgbClr val="FFFFFF"/>
                  </a:outerShdw>
                </a:effectLst>
                <a:latin typeface="Arial" charset="0"/>
                <a:cs typeface="Arial" charset="0"/>
              </a:rPr>
              <a:t>569</a:t>
            </a:r>
          </a:p>
        </p:txBody>
      </p:sp>
    </p:spTree>
    <p:extLst>
      <p:ext uri="{BB962C8B-B14F-4D97-AF65-F5344CB8AC3E}">
        <p14:creationId xmlns:p14="http://schemas.microsoft.com/office/powerpoint/2010/main" val="9986288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blinds(vertical)">
                                      <p:cBhvr>
                                        <p:cTn id="7" dur="500"/>
                                        <p:tgtEl>
                                          <p:spTgt spid="245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4581"/>
                                        </p:tgtEl>
                                        <p:attrNameLst>
                                          <p:attrName>style.visibility</p:attrName>
                                        </p:attrNameLst>
                                      </p:cBhvr>
                                      <p:to>
                                        <p:strVal val="visible"/>
                                      </p:to>
                                    </p:set>
                                    <p:animEffect transition="in" filter="blinds(horizontal)">
                                      <p:cBhvr>
                                        <p:cTn id="12" dur="5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en-US" sz="4800" b="1" dirty="0" err="1">
                <a:effectLst>
                  <a:glow rad="127000">
                    <a:schemeClr val="tx1"/>
                  </a:glow>
                </a:effectLst>
                <a:latin typeface="Arial" charset="0"/>
                <a:ea typeface="ＭＳ Ｐゴシック" charset="0"/>
                <a:cs typeface="ＭＳ Ｐゴシック" charset="0"/>
              </a:rPr>
              <a:t>Câu</a:t>
            </a:r>
            <a:r>
              <a:rPr lang="en-US" sz="4800" b="1" dirty="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C</a:t>
            </a:r>
            <a:r>
              <a:rPr lang="en-US" sz="4800" b="1" dirty="0" err="1" smtClean="0">
                <a:effectLst>
                  <a:glow rad="127000">
                    <a:schemeClr val="tx1"/>
                  </a:glow>
                </a:effectLst>
                <a:latin typeface="Arial" charset="0"/>
                <a:ea typeface="ＭＳ Ｐゴシック" charset="0"/>
                <a:cs typeface="ＭＳ Ｐゴシック" charset="0"/>
              </a:rPr>
              <a:t>hìa</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Khoá</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err="1">
                <a:solidFill>
                  <a:srgbClr val="FFFFFF"/>
                </a:solidFill>
                <a:effectLst>
                  <a:glow rad="127000">
                    <a:srgbClr val="000000"/>
                  </a:glow>
                </a:effectLst>
                <a:latin typeface="Arial" charset="0"/>
                <a:ea typeface="ＭＳ Ｐゴシック" charset="0"/>
                <a:cs typeface="ＭＳ Ｐゴシック" charset="0"/>
              </a:rPr>
              <a:t>Ô-</a:t>
            </a:r>
            <a:r>
              <a:rPr lang="en-US" sz="4800" b="1" dirty="0" err="1" smtClean="0">
                <a:solidFill>
                  <a:srgbClr val="FFFFFF"/>
                </a:solidFill>
                <a:effectLst>
                  <a:glow rad="127000">
                    <a:srgbClr val="000000"/>
                  </a:glow>
                </a:effectLst>
                <a:latin typeface="Arial" charset="0"/>
                <a:ea typeface="ＭＳ Ｐゴシック" charset="0"/>
                <a:cs typeface="ＭＳ Ｐゴシック" charset="0"/>
              </a:rPr>
              <a:t>sê</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565</a:t>
            </a:r>
          </a:p>
        </p:txBody>
      </p:sp>
      <p:sp>
        <p:nvSpPr>
          <p:cNvPr id="8" name="Rectangle 2"/>
          <p:cNvSpPr txBox="1">
            <a:spLocks noChangeArrowheads="1"/>
          </p:cNvSpPr>
          <p:nvPr/>
        </p:nvSpPr>
        <p:spPr bwMode="auto">
          <a:xfrm>
            <a:off x="0" y="1052736"/>
            <a:ext cx="9144000" cy="556345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“Ta sẽ </a:t>
            </a:r>
            <a:r>
              <a:rPr lang="en-US" sz="3600" b="1" dirty="0" err="1">
                <a:solidFill>
                  <a:srgbClr val="FFFFFF"/>
                </a:solidFill>
                <a:effectLst>
                  <a:glow rad="127000">
                    <a:srgbClr val="000000"/>
                  </a:glow>
                </a:effectLst>
                <a:latin typeface="Arial" charset="0"/>
                <a:ea typeface="ＭＳ Ｐゴシック" charset="0"/>
                <a:cs typeface="ＭＳ Ｐゴシック" charset="0"/>
              </a:rPr>
              <a:t>trồng</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en-US" sz="3600" b="1" dirty="0" err="1">
                <a:solidFill>
                  <a:srgbClr val="FFFFFF"/>
                </a:solidFill>
                <a:effectLst>
                  <a:glow rad="127000">
                    <a:srgbClr val="000000"/>
                  </a:glow>
                </a:effectLst>
                <a:latin typeface="Arial" charset="0"/>
                <a:ea typeface="ＭＳ Ｐゴシック" charset="0"/>
                <a:cs typeface="ＭＳ Ｐゴシック" charset="0"/>
              </a:rPr>
              <a:t>dân</a:t>
            </a:r>
            <a:r>
              <a:rPr lang="en-US" sz="3600" b="1" dirty="0">
                <a:solidFill>
                  <a:srgbClr val="FFFFFF"/>
                </a:solidFill>
                <a:effectLst>
                  <a:glow rad="127000">
                    <a:srgbClr val="000000"/>
                  </a:glow>
                </a:effectLst>
                <a:latin typeface="Arial" charset="0"/>
                <a:ea typeface="ＭＳ Ｐゴシック" charset="0"/>
                <a:cs typeface="ＭＳ Ｐゴシック" charset="0"/>
              </a:rPr>
              <a:t> ta </a:t>
            </a:r>
            <a:r>
              <a:rPr lang="en-US" sz="3600" b="1" dirty="0" err="1">
                <a:solidFill>
                  <a:srgbClr val="FFFFFF"/>
                </a:solidFill>
                <a:effectLst>
                  <a:glow rad="127000">
                    <a:srgbClr val="000000"/>
                  </a:glow>
                </a:effectLst>
                <a:latin typeface="Arial" charset="0"/>
                <a:ea typeface="ＭＳ Ｐゴシック" charset="0"/>
                <a:cs typeface="ＭＳ Ｐゴシック" charset="0"/>
              </a:rPr>
              <a:t>trong</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en-US" sz="3600" b="1" dirty="0" err="1">
                <a:solidFill>
                  <a:srgbClr val="FFFFFF"/>
                </a:solidFill>
                <a:effectLst>
                  <a:glow rad="127000">
                    <a:srgbClr val="000000"/>
                  </a:glow>
                </a:effectLst>
                <a:latin typeface="Arial" charset="0"/>
                <a:ea typeface="ＭＳ Ｐゴシック" charset="0"/>
                <a:cs typeface="ＭＳ Ｐゴシック" charset="0"/>
              </a:rPr>
              <a:t>xư</a:t>
            </a:r>
            <a:r>
              <a:rPr lang="en-US" sz="3600" b="1" dirty="0">
                <a:solidFill>
                  <a:srgbClr val="FFFFFF"/>
                </a:solidFill>
                <a:effectLst>
                  <a:glow rad="127000">
                    <a:srgbClr val="000000"/>
                  </a:glow>
                </a:effectLst>
                <a:latin typeface="Arial" charset="0"/>
                <a:ea typeface="ＭＳ Ｐゴシック" charset="0"/>
                <a:cs typeface="ＭＳ Ｐゴシック" charset="0"/>
              </a:rPr>
              <a:t>́, </a:t>
            </a:r>
          </a:p>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ta sẽ tỏ </a:t>
            </a:r>
            <a:r>
              <a:rPr lang="en-US" sz="3600" b="1" dirty="0" err="1">
                <a:solidFill>
                  <a:srgbClr val="FFFFFF"/>
                </a:solidFill>
                <a:effectLst>
                  <a:glow rad="127000">
                    <a:srgbClr val="000000"/>
                  </a:glow>
                </a:effectLst>
                <a:latin typeface="Arial" charset="0"/>
                <a:ea typeface="ＭＳ Ｐゴシック" charset="0"/>
                <a:cs typeface="ＭＳ Ｐゴシック" charset="0"/>
              </a:rPr>
              <a:t>lòng</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en-US" sz="3600" b="1" dirty="0" err="1">
                <a:solidFill>
                  <a:srgbClr val="FFFFFF"/>
                </a:solidFill>
                <a:effectLst>
                  <a:glow rad="127000">
                    <a:srgbClr val="000000"/>
                  </a:glow>
                </a:effectLst>
                <a:latin typeface="Arial" charset="0"/>
                <a:ea typeface="ＭＳ Ｐゴシック" charset="0"/>
                <a:cs typeface="ＭＳ Ｐゴシック" charset="0"/>
              </a:rPr>
              <a:t>nhân</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en-US" sz="3600" b="1" dirty="0" err="1">
                <a:solidFill>
                  <a:srgbClr val="FFFFFF"/>
                </a:solidFill>
                <a:effectLst>
                  <a:glow rad="127000">
                    <a:srgbClr val="000000"/>
                  </a:glow>
                </a:effectLst>
                <a:latin typeface="Arial" charset="0"/>
                <a:ea typeface="ＭＳ Ｐゴシック" charset="0"/>
                <a:cs typeface="ＭＳ Ｐゴシック" charset="0"/>
              </a:rPr>
              <a:t>tư</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en-US" sz="3600" b="1" dirty="0" err="1">
                <a:solidFill>
                  <a:srgbClr val="FFFFFF"/>
                </a:solidFill>
                <a:effectLst>
                  <a:glow rad="127000">
                    <a:srgbClr val="000000"/>
                  </a:glow>
                </a:effectLst>
                <a:latin typeface="Arial" charset="0"/>
                <a:ea typeface="ＭＳ Ｐゴシック" charset="0"/>
                <a:cs typeface="ＭＳ Ｐゴシック" charset="0"/>
              </a:rPr>
              <a:t>cho</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en-US" sz="3600" b="1" dirty="0" err="1">
                <a:solidFill>
                  <a:srgbClr val="FFFFFF"/>
                </a:solidFill>
                <a:effectLst>
                  <a:glow rad="127000">
                    <a:srgbClr val="000000"/>
                  </a:glow>
                </a:effectLst>
                <a:latin typeface="Arial" charset="0"/>
                <a:ea typeface="ＭＳ Ｐゴシック" charset="0"/>
                <a:cs typeface="ＭＳ Ｐゴシック" charset="0"/>
              </a:rPr>
              <a:t>ke</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en-US" sz="3600" b="1" dirty="0" err="1">
                <a:solidFill>
                  <a:srgbClr val="FFFFFF"/>
                </a:solidFill>
                <a:effectLst>
                  <a:glow rad="127000">
                    <a:srgbClr val="000000"/>
                  </a:glow>
                </a:effectLst>
                <a:latin typeface="Arial" charset="0"/>
                <a:ea typeface="ＭＳ Ｐゴシック" charset="0"/>
                <a:cs typeface="ＭＳ Ｐゴシック" charset="0"/>
              </a:rPr>
              <a:t>trước</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en-US" sz="3600" b="1" dirty="0" err="1">
                <a:solidFill>
                  <a:srgbClr val="FFFFFF"/>
                </a:solidFill>
                <a:effectLst>
                  <a:glow rad="127000">
                    <a:srgbClr val="000000"/>
                  </a:glow>
                </a:effectLst>
                <a:latin typeface="Arial" charset="0"/>
                <a:ea typeface="ＭＳ Ｐゴシック" charset="0"/>
                <a:cs typeface="ＭＳ Ｐゴシック" charset="0"/>
              </a:rPr>
              <a:t>đây</a:t>
            </a:r>
            <a:r>
              <a:rPr lang="en-US" sz="3600" b="1" dirty="0">
                <a:solidFill>
                  <a:srgbClr val="FFFFFF"/>
                </a:solidFill>
                <a:effectLst>
                  <a:glow rad="127000">
                    <a:srgbClr val="000000"/>
                  </a:glow>
                </a:effectLst>
                <a:latin typeface="Arial" charset="0"/>
                <a:ea typeface="ＭＳ Ｐゴシック" charset="0"/>
                <a:cs typeface="ＭＳ Ｐゴシック" charset="0"/>
              </a:rPr>
              <a:t> ta </a:t>
            </a:r>
            <a:r>
              <a:rPr lang="en-US" sz="3600" b="1" dirty="0" err="1">
                <a:solidFill>
                  <a:srgbClr val="FFFFFF"/>
                </a:solidFill>
                <a:effectLst>
                  <a:glow rad="127000">
                    <a:srgbClr val="000000"/>
                  </a:glow>
                </a:effectLst>
                <a:latin typeface="Arial" charset="0"/>
                <a:ea typeface="ＭＳ Ｐゴシック" charset="0"/>
                <a:cs typeface="ＭＳ Ｐゴシック" charset="0"/>
              </a:rPr>
              <a:t>gọi</a:t>
            </a:r>
            <a:r>
              <a:rPr lang="en-US" sz="3600" b="1" dirty="0">
                <a:solidFill>
                  <a:srgbClr val="FFFFFF"/>
                </a:solidFill>
                <a:effectLst>
                  <a:glow rad="127000">
                    <a:srgbClr val="000000"/>
                  </a:glow>
                </a:effectLst>
                <a:latin typeface="Arial" charset="0"/>
                <a:ea typeface="ＭＳ Ｐゴシック" charset="0"/>
                <a:cs typeface="ＭＳ Ｐゴシック" charset="0"/>
              </a:rPr>
              <a:t> là </a:t>
            </a: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r>
              <a:rPr lang="en-US" sz="3600" b="1" dirty="0" err="1">
                <a:solidFill>
                  <a:srgbClr val="FFFFFF"/>
                </a:solidFill>
                <a:effectLst>
                  <a:glow rad="127000">
                    <a:srgbClr val="000000"/>
                  </a:glow>
                </a:effectLst>
                <a:latin typeface="Arial" charset="0"/>
                <a:ea typeface="ＭＳ Ｐゴシック" charset="0"/>
                <a:cs typeface="ＭＳ Ｐゴシック" charset="0"/>
              </a:rPr>
              <a:t>không</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en-US" sz="3600" b="1" dirty="0" err="1">
                <a:solidFill>
                  <a:srgbClr val="FFFFFF"/>
                </a:solidFill>
                <a:effectLst>
                  <a:glow rad="127000">
                    <a:srgbClr val="000000"/>
                  </a:glow>
                </a:effectLst>
                <a:latin typeface="Arial" charset="0"/>
                <a:ea typeface="ＭＳ Ｐゴシック" charset="0"/>
                <a:cs typeface="ＭＳ Ｐゴシック" charset="0"/>
              </a:rPr>
              <a:t>thương</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en-US" sz="3600" b="1" dirty="0" err="1">
                <a:solidFill>
                  <a:srgbClr val="FFFFFF"/>
                </a:solidFill>
                <a:effectLst>
                  <a:glow rad="127000">
                    <a:srgbClr val="000000"/>
                  </a:glow>
                </a:effectLst>
                <a:latin typeface="Arial" charset="0"/>
                <a:ea typeface="ＭＳ Ｐゴシック" charset="0"/>
                <a:cs typeface="ＭＳ Ｐゴシック" charset="0"/>
              </a:rPr>
              <a:t>được</a:t>
            </a:r>
            <a:r>
              <a:rPr lang="en-US" sz="3600" b="1" dirty="0">
                <a:solidFill>
                  <a:srgbClr val="FFFFFF"/>
                </a:solidFill>
                <a:effectLst>
                  <a:glow rad="127000">
                    <a:srgbClr val="000000"/>
                  </a:glow>
                </a:effectLst>
                <a:latin typeface="Arial" charset="0"/>
                <a:ea typeface="ＭＳ Ｐゴシック" charset="0"/>
                <a:cs typeface="ＭＳ Ｐゴシック" charset="0"/>
              </a:rPr>
              <a:t>,’</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Ta sẽ </a:t>
            </a:r>
            <a:r>
              <a:rPr lang="en-US" sz="3600" b="1" dirty="0" err="1">
                <a:solidFill>
                  <a:srgbClr val="FFFFFF"/>
                </a:solidFill>
                <a:effectLst>
                  <a:glow rad="127000">
                    <a:srgbClr val="000000"/>
                  </a:glow>
                </a:effectLst>
                <a:latin typeface="Arial" charset="0"/>
                <a:ea typeface="ＭＳ Ｐゴシック" charset="0"/>
                <a:cs typeface="ＭＳ Ｐゴシック" charset="0"/>
              </a:rPr>
              <a:t>bảo</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en-US" sz="3600" b="1" dirty="0" err="1">
                <a:solidFill>
                  <a:srgbClr val="FFFFFF"/>
                </a:solidFill>
                <a:effectLst>
                  <a:glow rad="127000">
                    <a:srgbClr val="000000"/>
                  </a:glow>
                </a:effectLst>
                <a:latin typeface="Arial" charset="0"/>
                <a:ea typeface="ＭＳ Ｐゴシック" charset="0"/>
                <a:cs typeface="ＭＳ Ｐゴシック" charset="0"/>
              </a:rPr>
              <a:t>Các</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en-US" sz="3600" b="1" dirty="0" err="1">
                <a:solidFill>
                  <a:srgbClr val="FFFFFF"/>
                </a:solidFill>
                <a:effectLst>
                  <a:glow rad="127000">
                    <a:srgbClr val="000000"/>
                  </a:glow>
                </a:effectLst>
                <a:latin typeface="Arial" charset="0"/>
                <a:ea typeface="ＭＳ Ｐゴシック" charset="0"/>
                <a:cs typeface="ＭＳ Ｐゴシック" charset="0"/>
              </a:rPr>
              <a:t>ngươi</a:t>
            </a:r>
            <a:r>
              <a:rPr lang="en-US" sz="3600" b="1" dirty="0">
                <a:solidFill>
                  <a:srgbClr val="FFFFFF"/>
                </a:solidFill>
                <a:effectLst>
                  <a:glow rad="127000">
                    <a:srgbClr val="000000"/>
                  </a:glow>
                </a:effectLst>
                <a:latin typeface="Arial" charset="0"/>
                <a:ea typeface="ＭＳ Ｐゴシック" charset="0"/>
                <a:cs typeface="ＭＳ Ｐゴシック" charset="0"/>
              </a:rPr>
              <a:t> là </a:t>
            </a:r>
            <a:r>
              <a:rPr lang="en-US" sz="3600" b="1" dirty="0" err="1">
                <a:solidFill>
                  <a:srgbClr val="FFFFFF"/>
                </a:solidFill>
                <a:effectLst>
                  <a:glow rad="127000">
                    <a:srgbClr val="000000"/>
                  </a:glow>
                </a:effectLst>
                <a:latin typeface="Arial" charset="0"/>
                <a:ea typeface="ＭＳ Ｐゴシック" charset="0"/>
                <a:cs typeface="ＭＳ Ｐゴシック" charset="0"/>
              </a:rPr>
              <a:t>dân</a:t>
            </a:r>
            <a:r>
              <a:rPr lang="en-US" sz="3600" b="1" dirty="0">
                <a:solidFill>
                  <a:srgbClr val="FFFFFF"/>
                </a:solidFill>
                <a:effectLst>
                  <a:glow rad="127000">
                    <a:srgbClr val="000000"/>
                  </a:glow>
                </a:effectLst>
                <a:latin typeface="Arial" charset="0"/>
                <a:ea typeface="ＭＳ Ｐゴシック" charset="0"/>
                <a:cs typeface="ＭＳ Ｐゴシック" charset="0"/>
              </a:rPr>
              <a:t> ta’ </a:t>
            </a:r>
          </a:p>
          <a:p>
            <a:pPr defTabSz="457200">
              <a:defRPr/>
            </a:pPr>
            <a:r>
              <a:rPr lang="en-US" sz="3600" b="1" dirty="0" err="1">
                <a:solidFill>
                  <a:srgbClr val="FFFFFF"/>
                </a:solidFill>
                <a:effectLst>
                  <a:glow rad="127000">
                    <a:srgbClr val="000000"/>
                  </a:glow>
                </a:effectLst>
                <a:latin typeface="Arial" charset="0"/>
                <a:ea typeface="ＭＳ Ｐゴシック" charset="0"/>
                <a:cs typeface="ＭＳ Ｐゴシック" charset="0"/>
              </a:rPr>
              <a:t>cho</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en-US" sz="3600" b="1" dirty="0" err="1">
                <a:solidFill>
                  <a:srgbClr val="FFFFFF"/>
                </a:solidFill>
                <a:effectLst>
                  <a:glow rad="127000">
                    <a:srgbClr val="000000"/>
                  </a:glow>
                </a:effectLst>
                <a:latin typeface="Arial" charset="0"/>
                <a:ea typeface="ＭＳ Ｐゴシック" charset="0"/>
                <a:cs typeface="ＭＳ Ｐゴシック" charset="0"/>
              </a:rPr>
              <a:t>những</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en-US" sz="3600" b="1" dirty="0" err="1">
                <a:solidFill>
                  <a:srgbClr val="FFFFFF"/>
                </a:solidFill>
                <a:effectLst>
                  <a:glow rad="127000">
                    <a:srgbClr val="000000"/>
                  </a:glow>
                </a:effectLst>
                <a:latin typeface="Arial" charset="0"/>
                <a:ea typeface="ＭＳ Ｐゴシック" charset="0"/>
                <a:cs typeface="ＭＳ Ｐゴシック" charset="0"/>
              </a:rPr>
              <a:t>ke</a:t>
            </a:r>
            <a:r>
              <a:rPr lang="en-US" sz="3600" b="1" dirty="0">
                <a:solidFill>
                  <a:srgbClr val="FFFFFF"/>
                </a:solidFill>
                <a:effectLst>
                  <a:glow rad="127000">
                    <a:srgbClr val="000000"/>
                  </a:glow>
                </a:effectLst>
                <a:latin typeface="Arial" charset="0"/>
                <a:ea typeface="ＭＳ Ｐゴシック" charset="0"/>
                <a:cs typeface="ＭＳ Ｐゴシック" charset="0"/>
              </a:rPr>
              <a:t>̉ ta </a:t>
            </a:r>
            <a:r>
              <a:rPr lang="en-US" sz="3600" b="1" dirty="0" err="1">
                <a:solidFill>
                  <a:srgbClr val="FFFFFF"/>
                </a:solidFill>
                <a:effectLst>
                  <a:glow rad="127000">
                    <a:srgbClr val="000000"/>
                  </a:glow>
                </a:effectLst>
                <a:latin typeface="Arial" charset="0"/>
                <a:ea typeface="ＭＳ Ｐゴシック" charset="0"/>
                <a:cs typeface="ＭＳ Ｐゴシック" charset="0"/>
              </a:rPr>
              <a:t>đa</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en-US" sz="3600" b="1" dirty="0" err="1">
                <a:solidFill>
                  <a:srgbClr val="FFFFFF"/>
                </a:solidFill>
                <a:effectLst>
                  <a:glow rad="127000">
                    <a:srgbClr val="000000"/>
                  </a:glow>
                </a:effectLst>
                <a:latin typeface="Arial" charset="0"/>
                <a:ea typeface="ＭＳ Ｐゴシック" charset="0"/>
                <a:cs typeface="ＭＳ Ｐゴシック" charset="0"/>
              </a:rPr>
              <a:t>gọi</a:t>
            </a:r>
            <a:r>
              <a:rPr lang="en-US" sz="3600" b="1" dirty="0">
                <a:solidFill>
                  <a:srgbClr val="FFFFFF"/>
                </a:solidFill>
                <a:effectLst>
                  <a:glow rad="127000">
                    <a:srgbClr val="000000"/>
                  </a:glow>
                </a:effectLst>
                <a:latin typeface="Arial" charset="0"/>
                <a:ea typeface="ＭＳ Ｐゴシック" charset="0"/>
                <a:cs typeface="ＭＳ Ｐゴシック" charset="0"/>
              </a:rPr>
              <a:t> là ‘</a:t>
            </a:r>
            <a:r>
              <a:rPr lang="en-US" sz="3600" b="1" dirty="0" err="1">
                <a:solidFill>
                  <a:srgbClr val="FFFFFF"/>
                </a:solidFill>
                <a:effectLst>
                  <a:glow rad="127000">
                    <a:srgbClr val="000000"/>
                  </a:glow>
                </a:effectLst>
                <a:latin typeface="Arial" charset="0"/>
                <a:ea typeface="ＭＳ Ｐゴシック" charset="0"/>
                <a:cs typeface="ＭＳ Ｐゴシック" charset="0"/>
              </a:rPr>
              <a:t>không</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en-US" sz="3600" b="1" dirty="0" err="1">
                <a:solidFill>
                  <a:srgbClr val="FFFFFF"/>
                </a:solidFill>
                <a:effectLst>
                  <a:glow rad="127000">
                    <a:srgbClr val="000000"/>
                  </a:glow>
                </a:effectLst>
                <a:latin typeface="Arial" charset="0"/>
                <a:ea typeface="ＭＳ Ｐゴシック" charset="0"/>
                <a:cs typeface="ＭＳ Ｐゴシック" charset="0"/>
              </a:rPr>
              <a:t>phải</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en-US" sz="3600" b="1" dirty="0" err="1">
                <a:solidFill>
                  <a:srgbClr val="FFFFFF"/>
                </a:solidFill>
                <a:effectLst>
                  <a:glow rad="127000">
                    <a:srgbClr val="000000"/>
                  </a:glow>
                </a:effectLst>
                <a:latin typeface="Arial" charset="0"/>
                <a:ea typeface="ＭＳ Ｐゴシック" charset="0"/>
                <a:cs typeface="ＭＳ Ｐゴシック" charset="0"/>
              </a:rPr>
              <a:t>dân</a:t>
            </a:r>
            <a:r>
              <a:rPr lang="en-US" sz="3600" b="1" dirty="0">
                <a:solidFill>
                  <a:srgbClr val="FFFFFF"/>
                </a:solidFill>
                <a:effectLst>
                  <a:glow rad="127000">
                    <a:srgbClr val="000000"/>
                  </a:glow>
                </a:effectLst>
                <a:latin typeface="Arial" charset="0"/>
                <a:ea typeface="ＭＳ Ｐゴシック" charset="0"/>
                <a:cs typeface="ＭＳ Ｐゴシック" charset="0"/>
              </a:rPr>
              <a:t> ta.’ </a:t>
            </a:r>
          </a:p>
          <a:p>
            <a:pPr defTabSz="457200">
              <a:defRPr/>
            </a:pPr>
            <a:r>
              <a:rPr lang="en-US" sz="3600" b="1" dirty="0" err="1">
                <a:solidFill>
                  <a:srgbClr val="FFFFFF"/>
                </a:solidFill>
                <a:effectLst>
                  <a:glow rad="127000">
                    <a:srgbClr val="000000"/>
                  </a:glow>
                </a:effectLst>
                <a:latin typeface="Arial" charset="0"/>
                <a:ea typeface="ＭＳ Ｐゴシック" charset="0"/>
                <a:cs typeface="ＭＳ Ｐゴシック" charset="0"/>
              </a:rPr>
              <a:t>Va</a:t>
            </a:r>
            <a:r>
              <a:rPr lang="en-US" sz="3600" b="1" dirty="0">
                <a:solidFill>
                  <a:srgbClr val="FFFFFF"/>
                </a:solidFill>
                <a:effectLst>
                  <a:glow rad="127000">
                    <a:srgbClr val="000000"/>
                  </a:glow>
                </a:effectLst>
                <a:latin typeface="Arial" charset="0"/>
                <a:ea typeface="ＭＳ Ｐゴシック" charset="0"/>
                <a:cs typeface="ＭＳ Ｐゴシック" charset="0"/>
              </a:rPr>
              <a:t>̀ họ sẽ </a:t>
            </a:r>
            <a:r>
              <a:rPr lang="en-US" sz="3600" b="1" dirty="0" err="1">
                <a:solidFill>
                  <a:srgbClr val="FFFFFF"/>
                </a:solidFill>
                <a:effectLst>
                  <a:glow rad="127000">
                    <a:srgbClr val="000000"/>
                  </a:glow>
                </a:effectLst>
                <a:latin typeface="Arial" charset="0"/>
                <a:ea typeface="ＭＳ Ｐゴシック" charset="0"/>
                <a:cs typeface="ＭＳ Ｐゴシック" charset="0"/>
              </a:rPr>
              <a:t>gọi</a:t>
            </a:r>
            <a:r>
              <a:rPr lang="en-US" sz="3600" b="1" dirty="0">
                <a:solidFill>
                  <a:srgbClr val="FFFFFF"/>
                </a:solidFill>
                <a:effectLst>
                  <a:glow rad="127000">
                    <a:srgbClr val="000000"/>
                  </a:glow>
                </a:effectLst>
                <a:latin typeface="Arial" charset="0"/>
                <a:ea typeface="ＭＳ Ｐゴシック" charset="0"/>
                <a:cs typeface="ＭＳ Ｐゴシック" charset="0"/>
              </a:rPr>
              <a:t> ta, ‘</a:t>
            </a:r>
            <a:r>
              <a:rPr lang="en-US" sz="3600" b="1" dirty="0" err="1">
                <a:solidFill>
                  <a:srgbClr val="FFFFFF"/>
                </a:solidFill>
                <a:effectLst>
                  <a:glow rad="127000">
                    <a:srgbClr val="000000"/>
                  </a:glow>
                </a:effectLst>
                <a:latin typeface="Arial" charset="0"/>
                <a:ea typeface="ＭＳ Ｐゴシック" charset="0"/>
                <a:cs typeface="ＭＳ Ｐゴシック" charset="0"/>
              </a:rPr>
              <a:t>Ngài</a:t>
            </a:r>
            <a:r>
              <a:rPr lang="en-US" sz="3600" b="1" dirty="0">
                <a:solidFill>
                  <a:srgbClr val="FFFFFF"/>
                </a:solidFill>
                <a:effectLst>
                  <a:glow rad="127000">
                    <a:srgbClr val="000000"/>
                  </a:glow>
                </a:effectLst>
                <a:latin typeface="Arial" charset="0"/>
                <a:ea typeface="ＭＳ Ｐゴシック" charset="0"/>
                <a:cs typeface="ＭＳ Ｐゴシック" charset="0"/>
              </a:rPr>
              <a:t> là </a:t>
            </a:r>
            <a:r>
              <a:rPr lang="en-US" sz="3600" b="1" dirty="0" err="1">
                <a:solidFill>
                  <a:srgbClr val="FFFFFF"/>
                </a:solidFill>
                <a:effectLst>
                  <a:glow rad="127000">
                    <a:srgbClr val="000000"/>
                  </a:glow>
                </a:effectLst>
                <a:latin typeface="Arial" charset="0"/>
                <a:ea typeface="ＭＳ Ｐゴシック" charset="0"/>
                <a:cs typeface="ＭＳ Ｐゴシック" charset="0"/>
              </a:rPr>
              <a:t>Thượng-Đê</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en-US" sz="3600" b="1" dirty="0" err="1">
                <a:solidFill>
                  <a:srgbClr val="FFFFFF"/>
                </a:solidFill>
                <a:effectLst>
                  <a:glow rad="127000">
                    <a:srgbClr val="000000"/>
                  </a:glow>
                </a:effectLst>
                <a:latin typeface="Arial" charset="0"/>
                <a:ea typeface="ＭＳ Ｐゴシック" charset="0"/>
                <a:cs typeface="ＭＳ Ｐゴシック" charset="0"/>
              </a:rPr>
              <a:t>chúng</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tôi</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a:solidFill>
                  <a:srgbClr val="FFFFFF"/>
                </a:solidFill>
                <a:effectLst>
                  <a:glow rad="127000">
                    <a:srgbClr val="000000"/>
                  </a:glow>
                </a:effectLst>
                <a:latin typeface="Arial" charset="0"/>
                <a:ea typeface="ＭＳ Ｐゴシック" charset="0"/>
                <a:cs typeface="ＭＳ Ｐゴシック" charset="0"/>
              </a:rPr>
              <a:t>”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(2:23</a:t>
            </a: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051114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136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52513"/>
            <a:ext cx="44577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85750"/>
            <a:ext cx="9144000"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en-US" sz="3600" b="1" dirty="0">
                <a:effectLst>
                  <a:outerShdw blurRad="38100" dist="38100" dir="2700000" algn="tl">
                    <a:srgbClr val="000000"/>
                  </a:outerShdw>
                </a:effectLst>
                <a:latin typeface="Arial" charset="0"/>
                <a:ea typeface="ＭＳ Ｐゴシック" charset="0"/>
                <a:cs typeface="Arial" charset="0"/>
              </a:rPr>
              <a:t>Hosea </a:t>
            </a:r>
            <a:r>
              <a:rPr lang="en-US" sz="3600" b="1" dirty="0" smtClean="0">
                <a:effectLst>
                  <a:outerShdw blurRad="38100" dist="38100" dir="2700000" algn="tl">
                    <a:srgbClr val="000000"/>
                  </a:outerShdw>
                </a:effectLst>
                <a:latin typeface="Arial" charset="0"/>
                <a:ea typeface="ＭＳ Ｐゴシック" charset="0"/>
                <a:cs typeface="Arial" charset="0"/>
              </a:rPr>
              <a:t>3:1 </a:t>
            </a:r>
            <a:r>
              <a:rPr lang="en-US" sz="3600" b="1" dirty="0">
                <a:effectLst>
                  <a:outerShdw blurRad="38100" dist="38100" dir="2700000" algn="tl">
                    <a:srgbClr val="000000"/>
                  </a:outerShdw>
                </a:effectLst>
                <a:latin typeface="Arial" charset="0"/>
                <a:ea typeface="ＭＳ Ｐゴシック" charset="0"/>
                <a:cs typeface="Arial" charset="0"/>
              </a:rPr>
              <a:t>NLT</a:t>
            </a:r>
          </a:p>
        </p:txBody>
      </p:sp>
      <p:sp>
        <p:nvSpPr>
          <p:cNvPr id="271363" name="Title 1"/>
          <p:cNvSpPr txBox="1">
            <a:spLocks/>
          </p:cNvSpPr>
          <p:nvPr/>
        </p:nvSpPr>
        <p:spPr bwMode="auto">
          <a:xfrm>
            <a:off x="4500563" y="1052513"/>
            <a:ext cx="4643437"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5000"/>
              </a:lnSpc>
              <a:buClr>
                <a:srgbClr val="000000"/>
              </a:buClr>
              <a:buSzPct val="100000"/>
            </a:pPr>
            <a:r>
              <a:rPr lang="en-US" sz="2800" b="1">
                <a:solidFill>
                  <a:srgbClr val="FFFFFF"/>
                </a:solidFill>
                <a:latin typeface="Arial" charset="0"/>
                <a:ea typeface="MS PGothic" charset="0"/>
                <a:cs typeface="MS PGothic" charset="0"/>
              </a:rPr>
              <a:t>"Then the L</a:t>
            </a:r>
            <a:r>
              <a:rPr lang="en-US" b="1">
                <a:solidFill>
                  <a:srgbClr val="FFFFFF"/>
                </a:solidFill>
                <a:latin typeface="Arial" charset="0"/>
                <a:ea typeface="MS PGothic" charset="0"/>
                <a:cs typeface="MS PGothic" charset="0"/>
              </a:rPr>
              <a:t>ORD</a:t>
            </a:r>
            <a:r>
              <a:rPr lang="en-US" sz="2800" b="1">
                <a:solidFill>
                  <a:srgbClr val="FFFFFF"/>
                </a:solidFill>
                <a:latin typeface="Arial" charset="0"/>
                <a:ea typeface="MS PGothic" charset="0"/>
                <a:cs typeface="MS PGothic" charset="0"/>
              </a:rPr>
              <a:t> said to me, </a:t>
            </a:r>
            <a:r>
              <a:rPr lang="fr-FR" sz="2800" b="1">
                <a:solidFill>
                  <a:srgbClr val="FFFFFF"/>
                </a:solidFill>
                <a:latin typeface="Arial" charset="0"/>
                <a:ea typeface="MS PGothic" charset="0"/>
                <a:cs typeface="MS PGothic" charset="0"/>
              </a:rPr>
              <a:t>'</a:t>
            </a:r>
            <a:r>
              <a:rPr lang="en-US" sz="2800" b="1">
                <a:solidFill>
                  <a:srgbClr val="FFFFFF"/>
                </a:solidFill>
                <a:latin typeface="Arial" charset="0"/>
                <a:ea typeface="MS PGothic" charset="0"/>
                <a:cs typeface="MS PGothic" charset="0"/>
              </a:rPr>
              <a:t>Go and love your wife again, even though she commits adultery with another lover. This will illustrate that the L</a:t>
            </a:r>
            <a:r>
              <a:rPr lang="en-US" b="1">
                <a:solidFill>
                  <a:srgbClr val="FFFFFF"/>
                </a:solidFill>
                <a:latin typeface="Arial" charset="0"/>
                <a:ea typeface="MS PGothic" charset="0"/>
                <a:cs typeface="MS PGothic" charset="0"/>
              </a:rPr>
              <a:t>ORD</a:t>
            </a:r>
            <a:r>
              <a:rPr lang="en-US" sz="2800" b="1">
                <a:solidFill>
                  <a:srgbClr val="FFFFFF"/>
                </a:solidFill>
                <a:latin typeface="Arial" charset="0"/>
                <a:ea typeface="MS PGothic" charset="0"/>
                <a:cs typeface="MS PGothic" charset="0"/>
              </a:rPr>
              <a:t> still loves Israel, even though the people have turned to other gods and love to worship them.</a:t>
            </a:r>
            <a:r>
              <a:rPr lang="fr-FR" sz="2800" b="1">
                <a:solidFill>
                  <a:srgbClr val="FFFFFF"/>
                </a:solidFill>
                <a:latin typeface="Arial" charset="0"/>
                <a:ea typeface="MS PGothic" charset="0"/>
                <a:cs typeface="MS PGothic" charset="0"/>
              </a:rPr>
              <a:t>'</a:t>
            </a:r>
            <a:r>
              <a:rPr lang="en-US" sz="2800" b="1">
                <a:solidFill>
                  <a:srgbClr val="FFFFFF"/>
                </a:solidFill>
                <a:latin typeface="Arial" charset="0"/>
                <a:ea typeface="MS PGothic" charset="0"/>
                <a:cs typeface="MS PGothic" charset="0"/>
              </a:rPr>
              <a:t>"</a:t>
            </a:r>
          </a:p>
        </p:txBody>
      </p:sp>
    </p:spTree>
    <p:extLst>
      <p:ext uri="{BB962C8B-B14F-4D97-AF65-F5344CB8AC3E}">
        <p14:creationId xmlns:p14="http://schemas.microsoft.com/office/powerpoint/2010/main" val="39287821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238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64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85750"/>
            <a:ext cx="5580063"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en-US" sz="3600" b="1" dirty="0">
                <a:effectLst>
                  <a:outerShdw blurRad="38100" dist="38100" dir="2700000" algn="tl">
                    <a:srgbClr val="000000"/>
                  </a:outerShdw>
                </a:effectLst>
                <a:latin typeface="Arial" charset="0"/>
                <a:ea typeface="ＭＳ Ｐゴシック" charset="0"/>
                <a:cs typeface="Arial" charset="0"/>
              </a:rPr>
              <a:t>Hosea </a:t>
            </a:r>
            <a:r>
              <a:rPr lang="en-US" sz="3600" b="1" dirty="0" smtClean="0">
                <a:effectLst>
                  <a:outerShdw blurRad="38100" dist="38100" dir="2700000" algn="tl">
                    <a:srgbClr val="000000"/>
                  </a:outerShdw>
                </a:effectLst>
                <a:latin typeface="Arial" charset="0"/>
                <a:ea typeface="ＭＳ Ｐゴシック" charset="0"/>
                <a:cs typeface="Arial" charset="0"/>
              </a:rPr>
              <a:t>3:2-3 </a:t>
            </a:r>
            <a:r>
              <a:rPr lang="en-US" sz="3600" b="1" dirty="0">
                <a:effectLst>
                  <a:outerShdw blurRad="38100" dist="38100" dir="2700000" algn="tl">
                    <a:srgbClr val="000000"/>
                  </a:outerShdw>
                </a:effectLst>
                <a:latin typeface="Arial" charset="0"/>
                <a:ea typeface="ＭＳ Ｐゴシック" charset="0"/>
                <a:cs typeface="Arial" charset="0"/>
              </a:rPr>
              <a:t>NLT</a:t>
            </a:r>
          </a:p>
        </p:txBody>
      </p:sp>
      <p:sp>
        <p:nvSpPr>
          <p:cNvPr id="272387" name="Title 1"/>
          <p:cNvSpPr txBox="1">
            <a:spLocks/>
          </p:cNvSpPr>
          <p:nvPr/>
        </p:nvSpPr>
        <p:spPr bwMode="auto">
          <a:xfrm>
            <a:off x="5651500" y="0"/>
            <a:ext cx="349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5000"/>
              </a:lnSpc>
              <a:buClr>
                <a:srgbClr val="000000"/>
              </a:buClr>
              <a:buSzPct val="100000"/>
            </a:pPr>
            <a:r>
              <a:rPr lang="en-US" sz="2800" b="1">
                <a:solidFill>
                  <a:srgbClr val="FFFFFF"/>
                </a:solidFill>
                <a:latin typeface="Arial" charset="0"/>
                <a:ea typeface="MS PGothic" charset="0"/>
                <a:cs typeface="MS PGothic" charset="0"/>
              </a:rPr>
              <a:t>"So I bought her back for fifteen pieces of silver and five bushels of barley and a measure of wine.  </a:t>
            </a:r>
            <a:r>
              <a:rPr lang="en-US" sz="2800" b="1" baseline="30000">
                <a:solidFill>
                  <a:srgbClr val="FFFFFF"/>
                </a:solidFill>
                <a:latin typeface="Arial" charset="0"/>
                <a:ea typeface="MS PGothic" charset="0"/>
                <a:cs typeface="MS PGothic" charset="0"/>
              </a:rPr>
              <a:t>3</a:t>
            </a:r>
            <a:r>
              <a:rPr lang="en-US" sz="2800" b="1">
                <a:solidFill>
                  <a:srgbClr val="FFFFFF"/>
                </a:solidFill>
                <a:latin typeface="Arial" charset="0"/>
                <a:ea typeface="MS PGothic" charset="0"/>
                <a:cs typeface="MS PGothic" charset="0"/>
              </a:rPr>
              <a:t>Then I said to her, </a:t>
            </a:r>
            <a:r>
              <a:rPr lang="fr-FR" sz="2800" b="1">
                <a:solidFill>
                  <a:srgbClr val="FFFFFF"/>
                </a:solidFill>
                <a:latin typeface="Arial" charset="0"/>
                <a:ea typeface="MS PGothic" charset="0"/>
                <a:cs typeface="MS PGothic" charset="0"/>
              </a:rPr>
              <a:t>'</a:t>
            </a:r>
            <a:r>
              <a:rPr lang="en-US" sz="2800" b="1">
                <a:solidFill>
                  <a:srgbClr val="FFFFFF"/>
                </a:solidFill>
                <a:latin typeface="Arial" charset="0"/>
                <a:ea typeface="MS PGothic" charset="0"/>
                <a:cs typeface="MS PGothic" charset="0"/>
              </a:rPr>
              <a:t>You must live in my house for many days and stop your prostitution. During this time, you will not have sexual relations with anyone, not even with me.</a:t>
            </a:r>
            <a:r>
              <a:rPr lang="fr-FR" sz="2800" b="1">
                <a:solidFill>
                  <a:srgbClr val="FFFFFF"/>
                </a:solidFill>
                <a:latin typeface="Arial" charset="0"/>
                <a:ea typeface="MS PGothic" charset="0"/>
                <a:cs typeface="MS PGothic" charset="0"/>
              </a:rPr>
              <a:t>'</a:t>
            </a:r>
            <a:r>
              <a:rPr lang="en-US" sz="2800" b="1">
                <a:solidFill>
                  <a:srgbClr val="FFFFFF"/>
                </a:solidFill>
                <a:latin typeface="Arial" charset="0"/>
                <a:ea typeface="MS PGothic" charset="0"/>
                <a:cs typeface="MS PGothic" charset="0"/>
              </a:rPr>
              <a:t>"</a:t>
            </a:r>
          </a:p>
        </p:txBody>
      </p:sp>
    </p:spTree>
    <p:extLst>
      <p:ext uri="{BB962C8B-B14F-4D97-AF65-F5344CB8AC3E}">
        <p14:creationId xmlns:p14="http://schemas.microsoft.com/office/powerpoint/2010/main" val="29894681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152400" y="228600"/>
            <a:ext cx="4419600" cy="82232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a:effectLst>
                  <a:outerShdw blurRad="38100" dist="38100" dir="2700000" algn="tl">
                    <a:srgbClr val="FFFFFF"/>
                  </a:outerShdw>
                </a:effectLst>
                <a:cs typeface="Arial" charset="0"/>
              </a:rPr>
              <a:t>GÔ-ME NGƯỜI KỸ NỮ </a:t>
            </a:r>
            <a:br>
              <a:rPr lang="en-US" b="1">
                <a:effectLst>
                  <a:outerShdw blurRad="38100" dist="38100" dir="2700000" algn="tl">
                    <a:srgbClr val="FFFFFF"/>
                  </a:outerShdw>
                </a:effectLst>
                <a:cs typeface="Arial" charset="0"/>
              </a:rPr>
            </a:br>
            <a:r>
              <a:rPr lang="en-US" b="1">
                <a:effectLst>
                  <a:outerShdw blurRad="38100" dist="38100" dir="2700000" algn="tl">
                    <a:srgbClr val="FFFFFF"/>
                  </a:outerShdw>
                </a:effectLst>
                <a:cs typeface="Arial" charset="0"/>
              </a:rPr>
              <a:t>(Ôs. 2)</a:t>
            </a:r>
          </a:p>
        </p:txBody>
      </p:sp>
      <p:sp>
        <p:nvSpPr>
          <p:cNvPr id="6148" name="Text Box 4"/>
          <p:cNvSpPr txBox="1">
            <a:spLocks noChangeArrowheads="1"/>
          </p:cNvSpPr>
          <p:nvPr/>
        </p:nvSpPr>
        <p:spPr bwMode="auto">
          <a:xfrm>
            <a:off x="5181600" y="228600"/>
            <a:ext cx="4038600" cy="82232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a:effectLst>
                  <a:outerShdw blurRad="38100" dist="38100" dir="2700000" algn="tl">
                    <a:srgbClr val="FFFFFF"/>
                  </a:outerShdw>
                </a:effectLst>
                <a:cs typeface="Arial" charset="0"/>
              </a:rPr>
              <a:t>ISRAEL NGƯỜI KỸ NỮ </a:t>
            </a:r>
            <a:br>
              <a:rPr lang="en-US" b="1">
                <a:effectLst>
                  <a:outerShdw blurRad="38100" dist="38100" dir="2700000" algn="tl">
                    <a:srgbClr val="FFFFFF"/>
                  </a:outerShdw>
                </a:effectLst>
                <a:cs typeface="Arial" charset="0"/>
              </a:rPr>
            </a:br>
            <a:r>
              <a:rPr lang="en-US" b="1">
                <a:effectLst>
                  <a:outerShdw blurRad="38100" dist="38100" dir="2700000" algn="tl">
                    <a:srgbClr val="FFFFFF"/>
                  </a:outerShdw>
                </a:effectLst>
                <a:cs typeface="Arial" charset="0"/>
              </a:rPr>
              <a:t>(cp. Giê 3:1-5)</a:t>
            </a:r>
          </a:p>
        </p:txBody>
      </p:sp>
      <p:grpSp>
        <p:nvGrpSpPr>
          <p:cNvPr id="2" name="Group 13"/>
          <p:cNvGrpSpPr>
            <a:grpSpLocks/>
          </p:cNvGrpSpPr>
          <p:nvPr/>
        </p:nvGrpSpPr>
        <p:grpSpPr bwMode="auto">
          <a:xfrm>
            <a:off x="762000" y="838200"/>
            <a:ext cx="6024563" cy="1949450"/>
            <a:chOff x="762000" y="838200"/>
            <a:chExt cx="6024563" cy="1949450"/>
          </a:xfrm>
        </p:grpSpPr>
        <p:graphicFrame>
          <p:nvGraphicFramePr>
            <p:cNvPr id="4099" name="Object 3"/>
            <p:cNvGraphicFramePr>
              <a:graphicFrameLocks noChangeAspect="1"/>
            </p:cNvGraphicFramePr>
            <p:nvPr/>
          </p:nvGraphicFramePr>
          <p:xfrm>
            <a:off x="4429125" y="838200"/>
            <a:ext cx="2357438" cy="1949450"/>
          </p:xfrm>
          <a:graphic>
            <a:graphicData uri="http://schemas.openxmlformats.org/presentationml/2006/ole">
              <mc:AlternateContent xmlns:mc="http://schemas.openxmlformats.org/markup-compatibility/2006">
                <mc:Choice xmlns:v="urn:schemas-microsoft-com:vml" Requires="v">
                  <p:oleObj spid="_x0000_s4138" name="Clip" r:id="rId4" imgW="4584072" imgH="3259248" progId="MS_ClipArt_Gallery.2">
                    <p:embed/>
                  </p:oleObj>
                </mc:Choice>
                <mc:Fallback>
                  <p:oleObj name="Clip" r:id="rId4" imgW="4584072" imgH="3259248" progId="MS_ClipArt_Gallery.2">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9125" y="838200"/>
                          <a:ext cx="2357438" cy="194945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152" name="Text Box 8"/>
            <p:cNvSpPr txBox="1">
              <a:spLocks noChangeArrowheads="1"/>
            </p:cNvSpPr>
            <p:nvPr/>
          </p:nvSpPr>
          <p:spPr bwMode="auto">
            <a:xfrm>
              <a:off x="762000" y="1447800"/>
              <a:ext cx="3405188" cy="519113"/>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defRPr/>
              </a:pPr>
              <a:r>
                <a:rPr lang="en-US" sz="2800" b="1">
                  <a:latin typeface="Arial" pitchFamily="34" charset="0"/>
                  <a:ea typeface="ＭＳ Ｐゴシック" pitchFamily="34" charset="-128"/>
                  <a:cs typeface="Arial" pitchFamily="34" charset="0"/>
                </a:rPr>
                <a:t>15 Sê-ken bạc</a:t>
              </a:r>
            </a:p>
          </p:txBody>
        </p:sp>
      </p:grpSp>
      <p:sp>
        <p:nvSpPr>
          <p:cNvPr id="6153" name="Text Box 9"/>
          <p:cNvSpPr txBox="1">
            <a:spLocks noChangeArrowheads="1"/>
          </p:cNvSpPr>
          <p:nvPr/>
        </p:nvSpPr>
        <p:spPr bwMode="auto">
          <a:xfrm>
            <a:off x="762000" y="2178050"/>
            <a:ext cx="3405188" cy="396875"/>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defRPr/>
            </a:pPr>
            <a:r>
              <a:rPr lang="en-US" sz="2000" b="1">
                <a:latin typeface="Arial"/>
                <a:ea typeface="+mn-ea"/>
                <a:cs typeface="Arial"/>
              </a:rPr>
              <a:t>+</a:t>
            </a:r>
          </a:p>
        </p:txBody>
      </p:sp>
      <p:grpSp>
        <p:nvGrpSpPr>
          <p:cNvPr id="3" name="Group 14"/>
          <p:cNvGrpSpPr>
            <a:grpSpLocks/>
          </p:cNvGrpSpPr>
          <p:nvPr/>
        </p:nvGrpSpPr>
        <p:grpSpPr bwMode="auto">
          <a:xfrm>
            <a:off x="762000" y="2819400"/>
            <a:ext cx="5656263" cy="2073275"/>
            <a:chOff x="762000" y="2819400"/>
            <a:chExt cx="5656263" cy="2073275"/>
          </a:xfrm>
        </p:grpSpPr>
        <p:sp>
          <p:nvSpPr>
            <p:cNvPr id="6154" name="Text Box 10"/>
            <p:cNvSpPr txBox="1">
              <a:spLocks noChangeArrowheads="1"/>
            </p:cNvSpPr>
            <p:nvPr/>
          </p:nvSpPr>
          <p:spPr bwMode="auto">
            <a:xfrm>
              <a:off x="762000" y="3060700"/>
              <a:ext cx="3667125" cy="946150"/>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800" b="1">
                  <a:cs typeface="Arial" charset="0"/>
                </a:rPr>
                <a:t>+ 1 ô-me rưỡi lúa mạch</a:t>
              </a:r>
            </a:p>
          </p:txBody>
        </p:sp>
        <p:graphicFrame>
          <p:nvGraphicFramePr>
            <p:cNvPr id="4098" name="Object 2"/>
            <p:cNvGraphicFramePr>
              <a:graphicFrameLocks noChangeAspect="1"/>
            </p:cNvGraphicFramePr>
            <p:nvPr/>
          </p:nvGraphicFramePr>
          <p:xfrm>
            <a:off x="4691063" y="2819400"/>
            <a:ext cx="1727200" cy="2073275"/>
          </p:xfrm>
          <a:graphic>
            <a:graphicData uri="http://schemas.openxmlformats.org/presentationml/2006/ole">
              <mc:AlternateContent xmlns:mc="http://schemas.openxmlformats.org/markup-compatibility/2006">
                <mc:Choice xmlns:v="urn:schemas-microsoft-com:vml" Requires="v">
                  <p:oleObj spid="_x0000_s4139" name="Clip" r:id="rId6" imgW="3358836" imgH="3470495" progId="MS_ClipArt_Gallery.2">
                    <p:embed/>
                  </p:oleObj>
                </mc:Choice>
                <mc:Fallback>
                  <p:oleObj name="Clip" r:id="rId6" imgW="3358836" imgH="3470495" progId="MS_ClipArt_Gallery.2">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91063" y="2819400"/>
                          <a:ext cx="1727200" cy="207327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6156" name="Line 12"/>
          <p:cNvSpPr>
            <a:spLocks noChangeShapeType="1"/>
          </p:cNvSpPr>
          <p:nvPr/>
        </p:nvSpPr>
        <p:spPr bwMode="auto">
          <a:xfrm>
            <a:off x="762000" y="4495800"/>
            <a:ext cx="4060825" cy="0"/>
          </a:xfrm>
          <a:prstGeom prst="line">
            <a:avLst/>
          </a:prstGeom>
          <a:noFill/>
          <a:ln w="38100">
            <a:solidFill>
              <a:schemeClr val="tx1"/>
            </a:solidFill>
            <a:round/>
            <a:headEnd/>
            <a:tailEnd/>
          </a:ln>
          <a:effectLst>
            <a:outerShdw blurRad="63500" dist="38099" dir="2700000" algn="ctr" rotWithShape="0">
              <a:schemeClr val="tx2">
                <a:alpha val="74997"/>
              </a:scheme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158" name="Text Box 14"/>
          <p:cNvSpPr txBox="1">
            <a:spLocks noChangeArrowheads="1"/>
          </p:cNvSpPr>
          <p:nvPr/>
        </p:nvSpPr>
        <p:spPr bwMode="auto">
          <a:xfrm>
            <a:off x="395288" y="4953000"/>
            <a:ext cx="5329237" cy="519113"/>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800" b="1">
                <a:latin typeface="Arial" pitchFamily="34" charset="0"/>
                <a:ea typeface="ＭＳ Ｐゴシック" pitchFamily="34" charset="-128"/>
                <a:cs typeface="Arial" pitchFamily="34" charset="0"/>
              </a:rPr>
              <a:t>=  1 Gô-me không chung thủy</a:t>
            </a:r>
          </a:p>
        </p:txBody>
      </p:sp>
      <p:sp>
        <p:nvSpPr>
          <p:cNvPr id="6160" name="AutoShape 16"/>
          <p:cNvSpPr>
            <a:spLocks noChangeArrowheads="1"/>
          </p:cNvSpPr>
          <p:nvPr/>
        </p:nvSpPr>
        <p:spPr bwMode="auto">
          <a:xfrm>
            <a:off x="6132513" y="3886200"/>
            <a:ext cx="3011487" cy="2438400"/>
          </a:xfrm>
          <a:prstGeom prst="irregularSeal2">
            <a:avLst/>
          </a:prstGeom>
          <a:solidFill>
            <a:srgbClr val="FF0000"/>
          </a:solidFill>
          <a:ln w="9525">
            <a:solidFill>
              <a:schemeClr val="tx1"/>
            </a:solidFill>
            <a:miter lim="800000"/>
            <a:headEnd/>
            <a:tailEnd/>
          </a:ln>
          <a:effectLst>
            <a:outerShdw blurRad="63500" dist="38099" dir="2700000" algn="ctr" rotWithShape="0">
              <a:schemeClr val="tx2">
                <a:alpha val="74997"/>
              </a:schemeClr>
            </a:outerShdw>
          </a:effectLst>
        </p:spPr>
        <p:txBody>
          <a:bodyPr wrap="none" anchor="ctr"/>
          <a:lstStyle/>
          <a:p>
            <a:pPr algn="ctr"/>
            <a:r>
              <a:rPr lang="en-US" sz="3200" b="1">
                <a:solidFill>
                  <a:schemeClr val="bg1"/>
                </a:solidFill>
                <a:effectLst>
                  <a:outerShdw blurRad="38100" dist="38100" dir="2700000" algn="tl">
                    <a:srgbClr val="000000"/>
                  </a:outerShdw>
                </a:effectLst>
                <a:cs typeface="Arial" charset="0"/>
              </a:rPr>
              <a:t>Ô-sê 3:2</a:t>
            </a:r>
          </a:p>
        </p:txBody>
      </p:sp>
      <p:sp>
        <p:nvSpPr>
          <p:cNvPr id="4108" name="Title 13"/>
          <p:cNvSpPr>
            <a:spLocks noGrp="1"/>
          </p:cNvSpPr>
          <p:nvPr>
            <p:ph type="title" idx="4294967295"/>
          </p:nvPr>
        </p:nvSpPr>
        <p:spPr>
          <a:xfrm>
            <a:off x="609600" y="6096000"/>
            <a:ext cx="7772400" cy="762000"/>
          </a:xfrm>
        </p:spPr>
        <p:txBody>
          <a:bodyPr/>
          <a:lstStyle/>
          <a:p>
            <a:r>
              <a:rPr lang="en-US" sz="4000">
                <a:latin typeface="Arial" charset="0"/>
                <a:ea typeface="ＭＳ Ｐゴシック" charset="0"/>
                <a:cs typeface="Arial" charset="0"/>
              </a:rPr>
              <a:t>Giá chuộc</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additive="base">
                                        <p:cTn id="7" dur="500" fill="hold"/>
                                        <p:tgtEl>
                                          <p:spTgt spid="6147"/>
                                        </p:tgtEl>
                                        <p:attrNameLst>
                                          <p:attrName>ppt_x</p:attrName>
                                        </p:attrNameLst>
                                      </p:cBhvr>
                                      <p:tavLst>
                                        <p:tav tm="0">
                                          <p:val>
                                            <p:strVal val="1+#ppt_w/2"/>
                                          </p:val>
                                        </p:tav>
                                        <p:tav tm="100000">
                                          <p:val>
                                            <p:strVal val="#ppt_x"/>
                                          </p:val>
                                        </p:tav>
                                      </p:tavLst>
                                    </p:anim>
                                    <p:anim calcmode="lin" valueType="num">
                                      <p:cBhvr additive="base">
                                        <p:cTn id="8"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15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15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utoUpdateAnimBg="0"/>
      <p:bldP spid="6148" grpId="0"/>
      <p:bldP spid="6156" grpId="0" animBg="1"/>
      <p:bldP spid="6158" grpId="0"/>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5457" name="Title 1"/>
          <p:cNvSpPr txBox="1">
            <a:spLocks/>
          </p:cNvSpPr>
          <p:nvPr/>
        </p:nvSpPr>
        <p:spPr bwMode="auto">
          <a:xfrm>
            <a:off x="0" y="0"/>
            <a:ext cx="9144000"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r">
              <a:lnSpc>
                <a:spcPct val="95000"/>
              </a:lnSpc>
              <a:buClr>
                <a:srgbClr val="000000"/>
              </a:buClr>
              <a:buSzPct val="100000"/>
            </a:pPr>
            <a:r>
              <a:rPr lang="en-US" sz="2800" b="1">
                <a:solidFill>
                  <a:srgbClr val="FFFFFF"/>
                </a:solidFill>
                <a:latin typeface="Arial" charset="0"/>
                <a:ea typeface="MS PGothic" charset="0"/>
                <a:cs typeface="MS PGothic" charset="0"/>
              </a:rPr>
              <a:t>"This shows that Israel will go a long time without a king or prince, and without sacrifices, sacred pillars, priests, or even idols!  </a:t>
            </a:r>
            <a:r>
              <a:rPr lang="en-US" sz="2800" b="1" baseline="30000">
                <a:solidFill>
                  <a:srgbClr val="FFFFFF"/>
                </a:solidFill>
                <a:latin typeface="Arial" charset="0"/>
                <a:ea typeface="MS PGothic" charset="0"/>
                <a:cs typeface="MS PGothic" charset="0"/>
              </a:rPr>
              <a:t>5</a:t>
            </a:r>
            <a:r>
              <a:rPr lang="en-US" sz="2800" b="1">
                <a:solidFill>
                  <a:srgbClr val="FFFFFF"/>
                </a:solidFill>
                <a:latin typeface="Arial" charset="0"/>
                <a:ea typeface="MS PGothic" charset="0"/>
                <a:cs typeface="MS PGothic" charset="0"/>
              </a:rPr>
              <a:t>But afterward the people will return and devote themselves to the L</a:t>
            </a:r>
            <a:r>
              <a:rPr lang="en-US" b="1">
                <a:solidFill>
                  <a:srgbClr val="FFFFFF"/>
                </a:solidFill>
                <a:latin typeface="Arial" charset="0"/>
                <a:ea typeface="MS PGothic" charset="0"/>
                <a:cs typeface="MS PGothic" charset="0"/>
              </a:rPr>
              <a:t>ORD</a:t>
            </a:r>
            <a:r>
              <a:rPr lang="en-US" sz="2800" b="1">
                <a:solidFill>
                  <a:srgbClr val="FFFFFF"/>
                </a:solidFill>
                <a:latin typeface="Arial" charset="0"/>
                <a:ea typeface="MS PGothic" charset="0"/>
                <a:cs typeface="MS PGothic" charset="0"/>
              </a:rPr>
              <a:t> their God and to David</a:t>
            </a:r>
            <a:r>
              <a:rPr lang="fr-FR" sz="2800" b="1">
                <a:solidFill>
                  <a:srgbClr val="FFFFFF"/>
                </a:solidFill>
                <a:latin typeface="Arial" charset="0"/>
                <a:ea typeface="MS PGothic" charset="0"/>
                <a:cs typeface="MS PGothic" charset="0"/>
              </a:rPr>
              <a:t>'</a:t>
            </a:r>
            <a:r>
              <a:rPr lang="en-US" sz="2800" b="1">
                <a:solidFill>
                  <a:srgbClr val="FFFFFF"/>
                </a:solidFill>
                <a:latin typeface="Arial" charset="0"/>
                <a:ea typeface="MS PGothic" charset="0"/>
                <a:cs typeface="MS PGothic" charset="0"/>
              </a:rPr>
              <a:t>s descendant, their king. In the last days, they will tremble in awe of the L</a:t>
            </a:r>
            <a:r>
              <a:rPr lang="en-US" b="1">
                <a:solidFill>
                  <a:srgbClr val="FFFFFF"/>
                </a:solidFill>
                <a:latin typeface="Arial" charset="0"/>
                <a:ea typeface="MS PGothic" charset="0"/>
                <a:cs typeface="MS PGothic" charset="0"/>
              </a:rPr>
              <a:t>ORD</a:t>
            </a:r>
            <a:r>
              <a:rPr lang="en-US" sz="2800" b="1">
                <a:solidFill>
                  <a:srgbClr val="FFFFFF"/>
                </a:solidFill>
                <a:latin typeface="Arial" charset="0"/>
                <a:ea typeface="MS PGothic" charset="0"/>
                <a:cs typeface="MS PGothic" charset="0"/>
              </a:rPr>
              <a:t> and of his goodness."</a:t>
            </a:r>
          </a:p>
        </p:txBody>
      </p:sp>
      <p:pic>
        <p:nvPicPr>
          <p:cNvPr id="27545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2851150"/>
            <a:ext cx="9144001"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636838"/>
            <a:ext cx="5580063"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en-US" sz="3600" b="1" dirty="0">
                <a:effectLst>
                  <a:outerShdw blurRad="38100" dist="38100" dir="2700000" algn="tl">
                    <a:srgbClr val="000000"/>
                  </a:outerShdw>
                </a:effectLst>
                <a:latin typeface="Arial" charset="0"/>
                <a:ea typeface="ＭＳ Ｐゴシック" charset="0"/>
                <a:cs typeface="Arial" charset="0"/>
              </a:rPr>
              <a:t>Hosea </a:t>
            </a:r>
            <a:r>
              <a:rPr lang="en-US" sz="3600" b="1" dirty="0" smtClean="0">
                <a:effectLst>
                  <a:outerShdw blurRad="38100" dist="38100" dir="2700000" algn="tl">
                    <a:srgbClr val="000000"/>
                  </a:outerShdw>
                </a:effectLst>
                <a:latin typeface="Arial" charset="0"/>
                <a:ea typeface="ＭＳ Ｐゴシック" charset="0"/>
                <a:cs typeface="Arial" charset="0"/>
              </a:rPr>
              <a:t>3:5 </a:t>
            </a:r>
            <a:r>
              <a:rPr lang="en-US" sz="3600" b="1" dirty="0">
                <a:effectLst>
                  <a:outerShdw blurRad="38100" dist="38100" dir="2700000" algn="tl">
                    <a:srgbClr val="000000"/>
                  </a:outerShdw>
                </a:effectLst>
                <a:latin typeface="Arial" charset="0"/>
                <a:ea typeface="ＭＳ Ｐゴシック" charset="0"/>
                <a:cs typeface="Arial" charset="0"/>
              </a:rPr>
              <a:t>NLT</a:t>
            </a:r>
          </a:p>
        </p:txBody>
      </p:sp>
    </p:spTree>
    <p:extLst>
      <p:ext uri="{BB962C8B-B14F-4D97-AF65-F5344CB8AC3E}">
        <p14:creationId xmlns:p14="http://schemas.microsoft.com/office/powerpoint/2010/main" val="20937420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304800" y="1970088"/>
            <a:ext cx="30480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b="1">
                <a:cs typeface="Arial" charset="0"/>
              </a:rPr>
              <a:t>Nói dối</a:t>
            </a:r>
          </a:p>
          <a:p>
            <a:pPr algn="ctr"/>
            <a:endParaRPr lang="en-US" b="1">
              <a:cs typeface="Arial" charset="0"/>
            </a:endParaRPr>
          </a:p>
          <a:p>
            <a:pPr algn="ctr"/>
            <a:r>
              <a:rPr lang="en-US" b="1">
                <a:cs typeface="Arial" charset="0"/>
              </a:rPr>
              <a:t>Giết người</a:t>
            </a:r>
          </a:p>
          <a:p>
            <a:pPr algn="ctr"/>
            <a:endParaRPr lang="en-US" b="1">
              <a:cs typeface="Arial" charset="0"/>
            </a:endParaRPr>
          </a:p>
          <a:p>
            <a:pPr algn="ctr"/>
            <a:r>
              <a:rPr lang="en-US" b="1">
                <a:cs typeface="Arial" charset="0"/>
              </a:rPr>
              <a:t>Ăn cắp</a:t>
            </a:r>
          </a:p>
          <a:p>
            <a:pPr algn="ctr"/>
            <a:endParaRPr lang="en-US" b="1">
              <a:cs typeface="Arial" charset="0"/>
            </a:endParaRPr>
          </a:p>
          <a:p>
            <a:pPr algn="ctr"/>
            <a:r>
              <a:rPr lang="en-US" b="1">
                <a:cs typeface="Arial" charset="0"/>
              </a:rPr>
              <a:t>Ngoại tình</a:t>
            </a:r>
          </a:p>
        </p:txBody>
      </p:sp>
      <p:sp>
        <p:nvSpPr>
          <p:cNvPr id="9219" name="Text Box 3"/>
          <p:cNvSpPr txBox="1">
            <a:spLocks noChangeArrowheads="1"/>
          </p:cNvSpPr>
          <p:nvPr/>
        </p:nvSpPr>
        <p:spPr bwMode="auto">
          <a:xfrm>
            <a:off x="533400" y="990600"/>
            <a:ext cx="3657600" cy="519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800" b="1">
                <a:effectLst>
                  <a:outerShdw blurRad="38100" dist="38100" dir="2700000" algn="tl">
                    <a:srgbClr val="FFFFFF"/>
                  </a:outerShdw>
                </a:effectLst>
                <a:cs typeface="Arial" charset="0"/>
              </a:rPr>
              <a:t>Ô-sê 4:2</a:t>
            </a:r>
          </a:p>
        </p:txBody>
      </p:sp>
      <p:sp>
        <p:nvSpPr>
          <p:cNvPr id="9220" name="Text Box 4"/>
          <p:cNvSpPr txBox="1">
            <a:spLocks noChangeArrowheads="1"/>
          </p:cNvSpPr>
          <p:nvPr/>
        </p:nvSpPr>
        <p:spPr bwMode="auto">
          <a:xfrm>
            <a:off x="4572000" y="990600"/>
            <a:ext cx="4343400" cy="9890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800" b="1">
                <a:effectLst>
                  <a:outerShdw blurRad="38100" dist="38100" dir="2700000" algn="tl">
                    <a:srgbClr val="FFFFFF"/>
                  </a:outerShdw>
                </a:effectLst>
                <a:cs typeface="Arial" charset="0"/>
              </a:rPr>
              <a:t>10 Điều răn</a:t>
            </a:r>
          </a:p>
          <a:p>
            <a:pPr algn="ctr">
              <a:lnSpc>
                <a:spcPct val="60000"/>
              </a:lnSpc>
              <a:spcBef>
                <a:spcPct val="50000"/>
              </a:spcBef>
            </a:pPr>
            <a:r>
              <a:rPr lang="en-US" sz="2800" b="1">
                <a:effectLst>
                  <a:outerShdw blurRad="38100" dist="38100" dir="2700000" algn="tl">
                    <a:srgbClr val="FFFFFF"/>
                  </a:outerShdw>
                </a:effectLst>
                <a:cs typeface="Arial" charset="0"/>
              </a:rPr>
              <a:t>(Xuất 20)</a:t>
            </a:r>
          </a:p>
        </p:txBody>
      </p:sp>
      <p:sp>
        <p:nvSpPr>
          <p:cNvPr id="9231" name="Rectangle 15"/>
          <p:cNvSpPr>
            <a:spLocks noChangeArrowheads="1"/>
          </p:cNvSpPr>
          <p:nvPr/>
        </p:nvSpPr>
        <p:spPr bwMode="auto">
          <a:xfrm>
            <a:off x="4953000" y="1970088"/>
            <a:ext cx="41148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b="1">
                <a:cs typeface="Arial" charset="0"/>
              </a:rPr>
              <a:t>Điều răn 9 (20:16)</a:t>
            </a:r>
          </a:p>
          <a:p>
            <a:pPr algn="ctr"/>
            <a:endParaRPr lang="en-US" b="1">
              <a:cs typeface="Arial" charset="0"/>
            </a:endParaRPr>
          </a:p>
          <a:p>
            <a:pPr algn="ctr"/>
            <a:r>
              <a:rPr lang="en-US" b="1">
                <a:cs typeface="Arial" charset="0"/>
              </a:rPr>
              <a:t>Điều răn 6 (20:13)</a:t>
            </a:r>
          </a:p>
          <a:p>
            <a:pPr algn="ctr"/>
            <a:endParaRPr lang="en-US" b="1">
              <a:cs typeface="Arial" charset="0"/>
            </a:endParaRPr>
          </a:p>
          <a:p>
            <a:pPr algn="ctr"/>
            <a:r>
              <a:rPr lang="en-US" b="1"/>
              <a:t>Điều răn</a:t>
            </a:r>
            <a:r>
              <a:rPr lang="en-US"/>
              <a:t> </a:t>
            </a:r>
            <a:r>
              <a:rPr lang="en-US" b="1">
                <a:cs typeface="Arial" charset="0"/>
              </a:rPr>
              <a:t>8 (20:15)</a:t>
            </a:r>
          </a:p>
          <a:p>
            <a:pPr algn="ctr"/>
            <a:endParaRPr lang="en-US" b="1">
              <a:cs typeface="Arial" charset="0"/>
            </a:endParaRPr>
          </a:p>
          <a:p>
            <a:pPr algn="ctr"/>
            <a:r>
              <a:rPr lang="en-US" b="1"/>
              <a:t>Điều răn</a:t>
            </a:r>
            <a:r>
              <a:rPr lang="en-US"/>
              <a:t> </a:t>
            </a:r>
            <a:r>
              <a:rPr lang="en-US" b="1">
                <a:cs typeface="Arial" charset="0"/>
              </a:rPr>
              <a:t>7 (20:14)</a:t>
            </a:r>
          </a:p>
        </p:txBody>
      </p:sp>
      <p:sp>
        <p:nvSpPr>
          <p:cNvPr id="9233" name="Line 17"/>
          <p:cNvSpPr>
            <a:spLocks noChangeShapeType="1"/>
          </p:cNvSpPr>
          <p:nvPr/>
        </p:nvSpPr>
        <p:spPr bwMode="auto">
          <a:xfrm>
            <a:off x="2514600" y="2255838"/>
            <a:ext cx="2514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34" name="Line 18"/>
          <p:cNvSpPr>
            <a:spLocks noChangeShapeType="1"/>
          </p:cNvSpPr>
          <p:nvPr/>
        </p:nvSpPr>
        <p:spPr bwMode="auto">
          <a:xfrm>
            <a:off x="2590800" y="2941638"/>
            <a:ext cx="2514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35" name="Line 19"/>
          <p:cNvSpPr>
            <a:spLocks noChangeShapeType="1"/>
          </p:cNvSpPr>
          <p:nvPr/>
        </p:nvSpPr>
        <p:spPr bwMode="auto">
          <a:xfrm>
            <a:off x="2590800" y="3703638"/>
            <a:ext cx="2514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36" name="Line 20"/>
          <p:cNvSpPr>
            <a:spLocks noChangeShapeType="1"/>
          </p:cNvSpPr>
          <p:nvPr/>
        </p:nvSpPr>
        <p:spPr bwMode="auto">
          <a:xfrm>
            <a:off x="2590800" y="4389438"/>
            <a:ext cx="2514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9232" name="Object 2"/>
          <p:cNvGraphicFramePr>
            <a:graphicFrameLocks noChangeAspect="1"/>
          </p:cNvGraphicFramePr>
          <p:nvPr/>
        </p:nvGraphicFramePr>
        <p:xfrm>
          <a:off x="3487738" y="4572000"/>
          <a:ext cx="2455862" cy="2286000"/>
        </p:xfrm>
        <a:graphic>
          <a:graphicData uri="http://schemas.openxmlformats.org/presentationml/2006/ole">
            <mc:AlternateContent xmlns:mc="http://schemas.openxmlformats.org/markup-compatibility/2006">
              <mc:Choice xmlns:v="urn:schemas-microsoft-com:vml" Requires="v">
                <p:oleObj spid="_x0000_s5147" name="Clip" r:id="rId4" imgW="3727011" imgH="3468986" progId="MS_ClipArt_Gallery.2">
                  <p:embed/>
                </p:oleObj>
              </mc:Choice>
              <mc:Fallback>
                <p:oleObj name="Clip" r:id="rId4" imgW="3727011" imgH="3468986" progId="MS_ClipArt_Gallery.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7738" y="4572000"/>
                        <a:ext cx="2455862" cy="228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5131" name="Title 10"/>
          <p:cNvSpPr>
            <a:spLocks noGrp="1"/>
          </p:cNvSpPr>
          <p:nvPr>
            <p:ph type="title" idx="4294967295"/>
          </p:nvPr>
        </p:nvSpPr>
        <p:spPr>
          <a:xfrm>
            <a:off x="0" y="0"/>
            <a:ext cx="9144000" cy="762000"/>
          </a:xfrm>
          <a:solidFill>
            <a:schemeClr val="tx1"/>
          </a:solidFill>
        </p:spPr>
        <p:txBody>
          <a:bodyPr/>
          <a:lstStyle/>
          <a:p>
            <a:r>
              <a:rPr lang="en-US" sz="3600">
                <a:solidFill>
                  <a:srgbClr val="FFFFFF"/>
                </a:solidFill>
                <a:latin typeface="Arial" charset="0"/>
                <a:ea typeface="ＭＳ Ｐゴシック" charset="0"/>
                <a:cs typeface="Arial" charset="0"/>
              </a:rPr>
              <a:t>SO SÁNH VỚI MƯỜI ĐiỀU RĂN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0-#ppt_w/2"/>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5" fill="hold" grpId="0" nodeType="clickEffect">
                                  <p:stCondLst>
                                    <p:cond delay="0"/>
                                  </p:stCondLst>
                                  <p:childTnLst>
                                    <p:set>
                                      <p:cBhvr>
                                        <p:cTn id="12" dur="1" fill="hold">
                                          <p:stCondLst>
                                            <p:cond delay="0"/>
                                          </p:stCondLst>
                                        </p:cTn>
                                        <p:tgtEl>
                                          <p:spTgt spid="9218"/>
                                        </p:tgtEl>
                                        <p:attrNameLst>
                                          <p:attrName>style.visibility</p:attrName>
                                        </p:attrNameLst>
                                      </p:cBhvr>
                                      <p:to>
                                        <p:strVal val="visible"/>
                                      </p:to>
                                    </p:set>
                                    <p:animEffect transition="in" filter="blinds(vertical)">
                                      <p:cBhvr>
                                        <p:cTn id="13" dur="500"/>
                                        <p:tgtEl>
                                          <p:spTgt spid="921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5" fill="hold" grpId="0" nodeType="clickEffect">
                                  <p:stCondLst>
                                    <p:cond delay="0"/>
                                  </p:stCondLst>
                                  <p:childTnLst>
                                    <p:set>
                                      <p:cBhvr>
                                        <p:cTn id="17" dur="1" fill="hold">
                                          <p:stCondLst>
                                            <p:cond delay="0"/>
                                          </p:stCondLst>
                                        </p:cTn>
                                        <p:tgtEl>
                                          <p:spTgt spid="9231"/>
                                        </p:tgtEl>
                                        <p:attrNameLst>
                                          <p:attrName>style.visibility</p:attrName>
                                        </p:attrNameLst>
                                      </p:cBhvr>
                                      <p:to>
                                        <p:strVal val="visible"/>
                                      </p:to>
                                    </p:set>
                                    <p:animEffect transition="in" filter="blinds(vertical)">
                                      <p:cBhvr>
                                        <p:cTn id="18" dur="500"/>
                                        <p:tgtEl>
                                          <p:spTgt spid="923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923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923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923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923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5" presetClass="entr" presetSubtype="10" fill="hold" nodeType="clickEffect">
                                  <p:stCondLst>
                                    <p:cond delay="0"/>
                                  </p:stCondLst>
                                  <p:childTnLst>
                                    <p:set>
                                      <p:cBhvr>
                                        <p:cTn id="38" dur="1" fill="hold">
                                          <p:stCondLst>
                                            <p:cond delay="0"/>
                                          </p:stCondLst>
                                        </p:cTn>
                                        <p:tgtEl>
                                          <p:spTgt spid="9232"/>
                                        </p:tgtEl>
                                        <p:attrNameLst>
                                          <p:attrName>style.visibility</p:attrName>
                                        </p:attrNameLst>
                                      </p:cBhvr>
                                      <p:to>
                                        <p:strVal val="visible"/>
                                      </p:to>
                                    </p:set>
                                    <p:animEffect transition="in" filter="checkerboard(across)">
                                      <p:cBhvr>
                                        <p:cTn id="39" dur="500"/>
                                        <p:tgtEl>
                                          <p:spTgt spid="9232"/>
                                        </p:tgtEl>
                                      </p:cBhvr>
                                    </p:animEffect>
                                  </p:childTnLst>
                                  <p:subTnLst>
                                    <p:set>
                                      <p:cBhvr override="childStyle">
                                        <p:cTn dur="1" fill="hold" display="0" masterRel="nextClick" afterEffect="1"/>
                                        <p:tgtEl>
                                          <p:spTgt spid="923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utoUpdateAnimBg="0"/>
      <p:bldP spid="9220" grpId="0" autoUpdateAnimBg="0"/>
      <p:bldP spid="9231" grpId="0" autoUpdateAnimBg="0"/>
      <p:bldP spid="9233" grpId="0" animBg="1"/>
      <p:bldP spid="9234" grpId="0" animBg="1"/>
      <p:bldP spid="9235" grpId="0" animBg="1"/>
      <p:bldP spid="923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p:cNvPicPr>
          <p:nvPr/>
        </p:nvPicPr>
        <p:blipFill>
          <a:blip r:embed="rId3">
            <a:extLst>
              <a:ext uri="{28A0092B-C50C-407E-A947-70E740481C1C}">
                <a14:useLocalDpi xmlns:a14="http://schemas.microsoft.com/office/drawing/2010/main" val="0"/>
              </a:ext>
            </a:extLst>
          </a:blip>
          <a:srcRect l="5037" r="5051"/>
          <a:stretch>
            <a:fillRect/>
          </a:stretch>
        </p:blipFill>
        <p:spPr bwMode="auto">
          <a:xfrm>
            <a:off x="-107950" y="144463"/>
            <a:ext cx="9321800" cy="688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3"/>
          <p:cNvSpPr txBox="1">
            <a:spLocks noChangeArrowheads="1"/>
          </p:cNvSpPr>
          <p:nvPr/>
        </p:nvSpPr>
        <p:spPr bwMode="auto">
          <a:xfrm>
            <a:off x="381000" y="1600200"/>
            <a:ext cx="2971800" cy="1031875"/>
          </a:xfrm>
          <a:prstGeom prst="rect">
            <a:avLst/>
          </a:prstGeom>
          <a:solidFill>
            <a:srgbClr val="FFFF99"/>
          </a:solidFill>
          <a:ln w="25400">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ja-JP" altLang="en-US" sz="2000" b="1"/>
              <a:t>“</a:t>
            </a:r>
            <a:r>
              <a:rPr lang="en-US" sz="2000" b="1"/>
              <a:t>Sự kiêu ngạo không cho phép họ trở về cùng Chúa</a:t>
            </a:r>
            <a:r>
              <a:rPr lang="ja-JP" altLang="en-US" sz="2000" b="1"/>
              <a:t>”</a:t>
            </a:r>
            <a:r>
              <a:rPr lang="en-US" sz="2000" b="1"/>
              <a:t> (5:4)</a:t>
            </a:r>
          </a:p>
        </p:txBody>
      </p:sp>
      <p:sp>
        <p:nvSpPr>
          <p:cNvPr id="12292" name="Text Box 4"/>
          <p:cNvSpPr txBox="1">
            <a:spLocks noChangeArrowheads="1"/>
          </p:cNvSpPr>
          <p:nvPr/>
        </p:nvSpPr>
        <p:spPr bwMode="auto">
          <a:xfrm>
            <a:off x="3048000" y="2997200"/>
            <a:ext cx="2971800" cy="1577975"/>
          </a:xfrm>
          <a:prstGeom prst="rect">
            <a:avLst/>
          </a:prstGeom>
          <a:solidFill>
            <a:srgbClr val="FFFF00"/>
          </a:solidFill>
          <a:ln w="25400">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ja-JP" altLang="en-US" b="1"/>
              <a:t>“</a:t>
            </a:r>
            <a:r>
              <a:rPr lang="en-US" b="1"/>
              <a:t>Rồi họ tìm kiếm Chúa, nhưng họ không tìm thấy ngài, (5:6)</a:t>
            </a:r>
          </a:p>
        </p:txBody>
      </p:sp>
      <p:sp>
        <p:nvSpPr>
          <p:cNvPr id="12293" name="Text Box 5"/>
          <p:cNvSpPr txBox="1">
            <a:spLocks noChangeArrowheads="1"/>
          </p:cNvSpPr>
          <p:nvPr/>
        </p:nvSpPr>
        <p:spPr bwMode="auto">
          <a:xfrm>
            <a:off x="5848350" y="4652963"/>
            <a:ext cx="2971800" cy="1943100"/>
          </a:xfrm>
          <a:prstGeom prst="rect">
            <a:avLst/>
          </a:prstGeom>
          <a:solidFill>
            <a:srgbClr val="FFCC00"/>
          </a:solidFill>
          <a:ln w="25400">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ja-JP" altLang="en-US" b="1"/>
              <a:t>“</a:t>
            </a:r>
            <a:r>
              <a:rPr lang="en-US" b="1"/>
              <a:t>Đức Chúa Trời phán rằng Ngài sẽ đem dân sót Ngài trở về cho đến khi họ nhận tội</a:t>
            </a:r>
            <a:r>
              <a:rPr lang="ja-JP" altLang="en-US" b="1"/>
              <a:t>”</a:t>
            </a:r>
            <a:r>
              <a:rPr lang="en-US" b="1"/>
              <a:t> (5:15)</a:t>
            </a:r>
          </a:p>
        </p:txBody>
      </p:sp>
      <p:sp>
        <p:nvSpPr>
          <p:cNvPr id="12294" name="AutoShape 6"/>
          <p:cNvSpPr>
            <a:spLocks noChangeArrowheads="1"/>
          </p:cNvSpPr>
          <p:nvPr/>
        </p:nvSpPr>
        <p:spPr bwMode="auto">
          <a:xfrm>
            <a:off x="838200" y="3048000"/>
            <a:ext cx="1524000" cy="1295400"/>
          </a:xfrm>
          <a:prstGeom prst="curvedRightArrow">
            <a:avLst>
              <a:gd name="adj1" fmla="val 15907"/>
              <a:gd name="adj2" fmla="val 35907"/>
              <a:gd name="adj3" fmla="val 40686"/>
            </a:avLst>
          </a:prstGeom>
          <a:solidFill>
            <a:srgbClr val="FF0000"/>
          </a:solidFill>
          <a:ln w="9525">
            <a:solidFill>
              <a:schemeClr val="tx1"/>
            </a:solidFill>
            <a:miter lim="800000"/>
            <a:headEnd/>
            <a:tailEnd/>
          </a:ln>
        </p:spPr>
        <p:txBody>
          <a:bodyPr wrap="none" anchor="ctr"/>
          <a:lstStyle/>
          <a:p>
            <a:endParaRPr lang="en-US" b="1">
              <a:latin typeface="Times New Roman" charset="0"/>
            </a:endParaRPr>
          </a:p>
        </p:txBody>
      </p:sp>
      <p:sp>
        <p:nvSpPr>
          <p:cNvPr id="12295" name="AutoShape 7"/>
          <p:cNvSpPr>
            <a:spLocks noChangeArrowheads="1"/>
          </p:cNvSpPr>
          <p:nvPr/>
        </p:nvSpPr>
        <p:spPr bwMode="auto">
          <a:xfrm>
            <a:off x="3124200" y="4876800"/>
            <a:ext cx="1524000" cy="1295400"/>
          </a:xfrm>
          <a:prstGeom prst="curvedRightArrow">
            <a:avLst>
              <a:gd name="adj1" fmla="val 15907"/>
              <a:gd name="adj2" fmla="val 35907"/>
              <a:gd name="adj3" fmla="val 40686"/>
            </a:avLst>
          </a:prstGeom>
          <a:solidFill>
            <a:srgbClr val="FF0000"/>
          </a:solidFill>
          <a:ln w="9525">
            <a:solidFill>
              <a:schemeClr val="tx1"/>
            </a:solidFill>
            <a:miter lim="800000"/>
            <a:headEnd/>
            <a:tailEnd/>
          </a:ln>
        </p:spPr>
        <p:txBody>
          <a:bodyPr wrap="none" anchor="ctr"/>
          <a:lstStyle/>
          <a:p>
            <a:endParaRPr lang="en-US" b="1">
              <a:latin typeface="Times New Roman" charset="0"/>
            </a:endParaRPr>
          </a:p>
        </p:txBody>
      </p:sp>
      <p:sp>
        <p:nvSpPr>
          <p:cNvPr id="8" name="Title 7"/>
          <p:cNvSpPr>
            <a:spLocks noGrp="1"/>
          </p:cNvSpPr>
          <p:nvPr>
            <p:ph type="title" idx="4294967295"/>
          </p:nvPr>
        </p:nvSpPr>
        <p:spPr>
          <a:xfrm>
            <a:off x="0" y="-27384"/>
            <a:ext cx="9144000" cy="824136"/>
          </a:xfrm>
          <a:solidFill>
            <a:srgbClr val="000000"/>
          </a:solidFill>
          <a:ln>
            <a:noFill/>
          </a:ln>
        </p:spPr>
        <p:txBody>
          <a:bodyPr vert="horz" wrap="square" lIns="91440" tIns="45720" rIns="91440" bIns="45720" numCol="1" anchor="ctr" anchorCtr="0" compatLnSpc="1">
            <a:prstTxWarp prst="textNoShape">
              <a:avLst/>
            </a:prstTxWarp>
          </a:bodyPr>
          <a:lstStyle/>
          <a:p>
            <a:r>
              <a:rPr lang="en-US" sz="3200" b="1">
                <a:solidFill>
                  <a:schemeClr val="bg1"/>
                </a:solidFill>
                <a:latin typeface="Arial" charset="0"/>
                <a:ea typeface="ＭＳ Ｐゴシック" charset="0"/>
                <a:cs typeface="Arial"/>
              </a:rPr>
              <a:t>Vòng xoáy đi xuống về mặt tâm lý (5:4-15)</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2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29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29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29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2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nimBg="1" autoUpdateAnimBg="0"/>
      <p:bldP spid="12292" grpId="0" animBg="1" autoUpdateAnimBg="0"/>
      <p:bldP spid="12293" grpId="0" animBg="1" autoUpdateAnimBg="0"/>
      <p:bldP spid="12294" grpId="0" animBg="1"/>
      <p:bldP spid="1229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Text Box 4"/>
          <p:cNvSpPr txBox="1">
            <a:spLocks noChangeArrowheads="1"/>
          </p:cNvSpPr>
          <p:nvPr/>
        </p:nvSpPr>
        <p:spPr bwMode="auto">
          <a:xfrm>
            <a:off x="76200" y="620713"/>
            <a:ext cx="90678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5138" indent="-465138">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52425" lvl="0" indent="-352425">
              <a:buFontTx/>
              <a:buChar char="•"/>
            </a:pPr>
            <a:r>
              <a:rPr lang="en-US" sz="2200" b="1" dirty="0" err="1">
                <a:solidFill>
                  <a:srgbClr val="000000"/>
                </a:solidFill>
                <a:latin typeface="Arial" charset="0"/>
                <a:cs typeface="Arial" charset="0"/>
              </a:rPr>
              <a:t>Một</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trong</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các</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lời</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hứa</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của</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sự</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phục</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hồi</a:t>
            </a:r>
            <a:endParaRPr lang="en-US" sz="2200" b="1" dirty="0">
              <a:solidFill>
                <a:srgbClr val="000000"/>
              </a:solidFill>
              <a:latin typeface="Arial" charset="0"/>
              <a:cs typeface="Arial" charset="0"/>
            </a:endParaRPr>
          </a:p>
          <a:p>
            <a:pPr marL="352425" lvl="0" indent="-352425">
              <a:buFontTx/>
              <a:buChar char="•"/>
            </a:pPr>
            <a:r>
              <a:rPr lang="en-US" sz="2200" b="1" dirty="0" err="1">
                <a:solidFill>
                  <a:srgbClr val="000000"/>
                </a:solidFill>
                <a:latin typeface="Arial" charset="0"/>
                <a:cs typeface="Arial" charset="0"/>
              </a:rPr>
              <a:t>Đức</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Chúa</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Trời</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sẽ</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không</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bao</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giờ</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tiêu</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diệt</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hoàn</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toàn</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và</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dứt</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khoát</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dân</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của</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Ngài</a:t>
            </a:r>
            <a:endParaRPr lang="en-US" sz="2200" b="1" dirty="0">
              <a:solidFill>
                <a:srgbClr val="000000"/>
              </a:solidFill>
              <a:latin typeface="Arial" charset="0"/>
              <a:cs typeface="Arial" charset="0"/>
            </a:endParaRPr>
          </a:p>
          <a:p>
            <a:pPr marL="352425" lvl="0" indent="-352425">
              <a:buFontTx/>
              <a:buChar char="•"/>
            </a:pPr>
            <a:r>
              <a:rPr lang="en-US" sz="2200" b="1" dirty="0" err="1">
                <a:solidFill>
                  <a:srgbClr val="000000"/>
                </a:solidFill>
                <a:latin typeface="Arial" charset="0"/>
                <a:cs typeface="Arial" charset="0"/>
              </a:rPr>
              <a:t>Dân</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sót</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còn</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lại</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giải</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cứu</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khỏi</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lưu</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đày</a:t>
            </a:r>
            <a:endParaRPr lang="en-US" sz="2200" b="1" dirty="0">
              <a:solidFill>
                <a:srgbClr val="000000"/>
              </a:solidFill>
              <a:latin typeface="Arial" charset="0"/>
              <a:cs typeface="Arial" charset="0"/>
            </a:endParaRPr>
          </a:p>
          <a:p>
            <a:pPr marL="352425" lvl="0" indent="-352425">
              <a:buFontTx/>
              <a:buChar char="•"/>
            </a:pPr>
            <a:r>
              <a:rPr lang="en-US" sz="2200" b="1" dirty="0" err="1">
                <a:solidFill>
                  <a:srgbClr val="000000"/>
                </a:solidFill>
                <a:latin typeface="Arial" charset="0"/>
                <a:cs typeface="Arial" charset="0"/>
              </a:rPr>
              <a:t>Phân</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đoạn</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không</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bị</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giới</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hạn</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trong</a:t>
            </a:r>
            <a:r>
              <a:rPr lang="en-US" sz="2200" b="1" dirty="0">
                <a:solidFill>
                  <a:srgbClr val="000000"/>
                </a:solidFill>
                <a:latin typeface="Arial" charset="0"/>
                <a:cs typeface="Arial" charset="0"/>
              </a:rPr>
              <a:t> C.U. -  </a:t>
            </a:r>
            <a:r>
              <a:rPr lang="en-US" sz="2200" b="1" dirty="0" err="1">
                <a:solidFill>
                  <a:srgbClr val="000000"/>
                </a:solidFill>
                <a:latin typeface="Arial" charset="0"/>
                <a:cs typeface="Arial" charset="0"/>
              </a:rPr>
              <a:t>Sự</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phục</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hồi</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được</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hoàn</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thành</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một</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phần</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trong</a:t>
            </a:r>
            <a:r>
              <a:rPr lang="en-US" sz="2200" b="1" dirty="0">
                <a:solidFill>
                  <a:srgbClr val="000000"/>
                </a:solidFill>
                <a:latin typeface="Arial" charset="0"/>
                <a:cs typeface="Arial" charset="0"/>
              </a:rPr>
              <a:t> T. U.</a:t>
            </a:r>
          </a:p>
          <a:p>
            <a:pPr marL="352425" lvl="0" indent="-352425">
              <a:buFontTx/>
              <a:buChar char="•"/>
            </a:pPr>
            <a:r>
              <a:rPr lang="en-US" sz="2200" b="1" dirty="0" err="1">
                <a:solidFill>
                  <a:srgbClr val="000000"/>
                </a:solidFill>
                <a:latin typeface="Arial" charset="0"/>
                <a:cs typeface="Arial" charset="0"/>
              </a:rPr>
              <a:t>Về</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cơ</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bản</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đây</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là</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lời</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mời</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để</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dân</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Ngài</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được</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tái</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chấp</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nhận</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bởi</a:t>
            </a:r>
            <a:r>
              <a:rPr lang="en-US" sz="2200" b="1" dirty="0">
                <a:solidFill>
                  <a:srgbClr val="000000"/>
                </a:solidFill>
                <a:latin typeface="Arial" charset="0"/>
                <a:cs typeface="Arial" charset="0"/>
              </a:rPr>
              <a:t> ĐCT (</a:t>
            </a:r>
            <a:r>
              <a:rPr lang="en-US" sz="2200" b="1" dirty="0" err="1">
                <a:solidFill>
                  <a:srgbClr val="000000"/>
                </a:solidFill>
                <a:latin typeface="Arial" charset="0"/>
                <a:cs typeface="Arial" charset="0"/>
              </a:rPr>
              <a:t>lưu</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ý</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ngôn</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ngữ</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ở</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đây</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là</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số</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nhiều</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và</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tập</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thể</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không</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phải</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số</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ít</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và</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cá</a:t>
            </a:r>
            <a:r>
              <a:rPr lang="en-US" sz="2200" b="1" dirty="0">
                <a:solidFill>
                  <a:srgbClr val="000000"/>
                </a:solidFill>
                <a:latin typeface="Arial" charset="0"/>
                <a:cs typeface="Arial" charset="0"/>
              </a:rPr>
              <a:t> </a:t>
            </a:r>
            <a:r>
              <a:rPr lang="en-US" sz="2200" b="1" dirty="0" err="1">
                <a:solidFill>
                  <a:srgbClr val="000000"/>
                </a:solidFill>
                <a:latin typeface="Arial" charset="0"/>
                <a:cs typeface="Arial" charset="0"/>
              </a:rPr>
              <a:t>nhân</a:t>
            </a:r>
            <a:r>
              <a:rPr lang="en-US" sz="2200" b="1" dirty="0">
                <a:solidFill>
                  <a:srgbClr val="000000"/>
                </a:solidFill>
                <a:latin typeface="Arial" charset="0"/>
                <a:cs typeface="Arial" charset="0"/>
              </a:rPr>
              <a:t>)</a:t>
            </a:r>
          </a:p>
        </p:txBody>
      </p:sp>
      <p:sp>
        <p:nvSpPr>
          <p:cNvPr id="7" name="Title 6"/>
          <p:cNvSpPr>
            <a:spLocks noGrp="1"/>
          </p:cNvSpPr>
          <p:nvPr>
            <p:ph type="title" idx="4294967295"/>
          </p:nvPr>
        </p:nvSpPr>
        <p:spPr>
          <a:xfrm>
            <a:off x="0" y="-288"/>
            <a:ext cx="9144000" cy="584776"/>
          </a:xfrm>
          <a:solidFill>
            <a:schemeClr val="accent6">
              <a:lumMod val="75000"/>
            </a:schemeClr>
          </a:solidFill>
        </p:spPr>
        <p:txBody>
          <a:bodyPr>
            <a:spAutoFit/>
          </a:bodyPr>
          <a:lstStyle/>
          <a:p>
            <a:pPr marL="465138" indent="-465138">
              <a:spcBef>
                <a:spcPct val="50000"/>
              </a:spcBef>
              <a:defRPr/>
            </a:pPr>
            <a:r>
              <a:rPr lang="en-US" sz="3200" i="1" dirty="0" err="1">
                <a:solidFill>
                  <a:srgbClr val="EAEAEA"/>
                </a:solidFill>
                <a:effectLst>
                  <a:outerShdw blurRad="38100" dist="38100" dir="2700000" algn="tl">
                    <a:srgbClr val="000000"/>
                  </a:outerShdw>
                </a:effectLst>
                <a:latin typeface="Arial" charset="0"/>
                <a:ea typeface="ＭＳ Ｐゴシック" charset="0"/>
              </a:rPr>
              <a:t>Ý</a:t>
            </a:r>
            <a:r>
              <a:rPr lang="en-US" sz="3200" i="1" dirty="0">
                <a:solidFill>
                  <a:srgbClr val="EAEAEA"/>
                </a:solidFill>
                <a:effectLst>
                  <a:outerShdw blurRad="38100" dist="38100" dir="2700000" algn="tl">
                    <a:srgbClr val="000000"/>
                  </a:outerShdw>
                </a:effectLst>
                <a:latin typeface="Arial" charset="0"/>
                <a:ea typeface="ＭＳ Ｐゴシック" charset="0"/>
              </a:rPr>
              <a:t> </a:t>
            </a:r>
            <a:r>
              <a:rPr lang="en-US" sz="3200" i="1" dirty="0" err="1">
                <a:solidFill>
                  <a:srgbClr val="EAEAEA"/>
                </a:solidFill>
                <a:effectLst>
                  <a:outerShdw blurRad="38100" dist="38100" dir="2700000" algn="tl">
                    <a:srgbClr val="000000"/>
                  </a:outerShdw>
                </a:effectLst>
                <a:latin typeface="Arial" charset="0"/>
                <a:ea typeface="ＭＳ Ｐゴシック" charset="0"/>
              </a:rPr>
              <a:t>nghĩa</a:t>
            </a:r>
            <a:r>
              <a:rPr lang="en-US" sz="3200" i="1" dirty="0">
                <a:solidFill>
                  <a:srgbClr val="EAEAEA"/>
                </a:solidFill>
                <a:effectLst>
                  <a:outerShdw blurRad="38100" dist="38100" dir="2700000" algn="tl">
                    <a:srgbClr val="000000"/>
                  </a:outerShdw>
                </a:effectLst>
                <a:latin typeface="Arial" charset="0"/>
                <a:ea typeface="ＭＳ Ｐゴシック" charset="0"/>
              </a:rPr>
              <a:t> </a:t>
            </a:r>
            <a:r>
              <a:rPr lang="en-US" sz="3200" i="1" dirty="0" err="1">
                <a:solidFill>
                  <a:srgbClr val="EAEAEA"/>
                </a:solidFill>
                <a:effectLst>
                  <a:outerShdw blurRad="38100" dist="38100" dir="2700000" algn="tl">
                    <a:srgbClr val="000000"/>
                  </a:outerShdw>
                </a:effectLst>
                <a:latin typeface="Arial" charset="0"/>
                <a:ea typeface="ＭＳ Ｐゴシック" charset="0"/>
              </a:rPr>
              <a:t>lai</a:t>
            </a:r>
            <a:r>
              <a:rPr lang="en-US" sz="3200" i="1" dirty="0">
                <a:solidFill>
                  <a:srgbClr val="EAEAEA"/>
                </a:solidFill>
                <a:effectLst>
                  <a:outerShdw blurRad="38100" dist="38100" dir="2700000" algn="tl">
                    <a:srgbClr val="000000"/>
                  </a:outerShdw>
                </a:effectLst>
                <a:latin typeface="Arial" charset="0"/>
                <a:ea typeface="ＭＳ Ｐゴシック" charset="0"/>
              </a:rPr>
              <a:t> </a:t>
            </a:r>
            <a:r>
              <a:rPr lang="en-US" sz="3200" i="1" dirty="0" err="1">
                <a:solidFill>
                  <a:srgbClr val="EAEAEA"/>
                </a:solidFill>
                <a:effectLst>
                  <a:outerShdw blurRad="38100" dist="38100" dir="2700000" algn="tl">
                    <a:srgbClr val="000000"/>
                  </a:outerShdw>
                </a:effectLst>
                <a:latin typeface="Arial" charset="0"/>
                <a:ea typeface="ＭＳ Ｐゴシック" charset="0"/>
              </a:rPr>
              <a:t>thế</a:t>
            </a:r>
            <a:r>
              <a:rPr lang="en-US" sz="3200" i="1" dirty="0">
                <a:solidFill>
                  <a:srgbClr val="EAEAEA"/>
                </a:solidFill>
                <a:effectLst>
                  <a:outerShdw blurRad="38100" dist="38100" dir="2700000" algn="tl">
                    <a:srgbClr val="000000"/>
                  </a:outerShdw>
                </a:effectLst>
                <a:latin typeface="Arial" charset="0"/>
                <a:ea typeface="ＭＳ Ｐゴシック" charset="0"/>
              </a:rPr>
              <a:t> </a:t>
            </a:r>
            <a:r>
              <a:rPr lang="en-US" sz="3200" i="1" dirty="0" err="1">
                <a:solidFill>
                  <a:srgbClr val="EAEAEA"/>
                </a:solidFill>
                <a:effectLst>
                  <a:outerShdw blurRad="38100" dist="38100" dir="2700000" algn="tl">
                    <a:srgbClr val="000000"/>
                  </a:outerShdw>
                </a:effectLst>
                <a:latin typeface="Arial" charset="0"/>
                <a:ea typeface="ＭＳ Ｐゴシック" charset="0"/>
              </a:rPr>
              <a:t>học</a:t>
            </a:r>
            <a:r>
              <a:rPr lang="en-US" sz="3200" i="1" dirty="0">
                <a:solidFill>
                  <a:srgbClr val="EAEAEA"/>
                </a:solidFill>
                <a:effectLst>
                  <a:outerShdw blurRad="38100" dist="38100" dir="2700000" algn="tl">
                    <a:srgbClr val="000000"/>
                  </a:outerShdw>
                </a:effectLst>
                <a:latin typeface="Arial" charset="0"/>
                <a:ea typeface="ＭＳ Ｐゴシック" charset="0"/>
              </a:rPr>
              <a:t> – </a:t>
            </a:r>
            <a:r>
              <a:rPr lang="en-US" sz="3200" i="1" dirty="0" err="1">
                <a:solidFill>
                  <a:srgbClr val="EAEAEA"/>
                </a:solidFill>
                <a:effectLst>
                  <a:outerShdw blurRad="38100" dist="38100" dir="2700000" algn="tl">
                    <a:srgbClr val="000000"/>
                  </a:outerShdw>
                </a:effectLst>
                <a:latin typeface="Arial" charset="0"/>
                <a:ea typeface="ＭＳ Ｐゴシック" charset="0"/>
              </a:rPr>
              <a:t>Ô-sê</a:t>
            </a:r>
            <a:r>
              <a:rPr lang="en-US" sz="3200" i="1" dirty="0">
                <a:solidFill>
                  <a:srgbClr val="EAEAEA"/>
                </a:solidFill>
                <a:effectLst>
                  <a:outerShdw blurRad="38100" dist="38100" dir="2700000" algn="tl">
                    <a:srgbClr val="000000"/>
                  </a:outerShdw>
                </a:effectLst>
                <a:latin typeface="Arial" charset="0"/>
                <a:ea typeface="ＭＳ Ｐゴシック" charset="0"/>
              </a:rPr>
              <a:t> 6:1-3</a:t>
            </a:r>
          </a:p>
        </p:txBody>
      </p:sp>
      <p:pic>
        <p:nvPicPr>
          <p:cNvPr id="28057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7713" y="3706192"/>
            <a:ext cx="75692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620288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29725"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3"/>
          <p:cNvSpPr txBox="1">
            <a:spLocks noChangeArrowheads="1"/>
          </p:cNvSpPr>
          <p:nvPr/>
        </p:nvSpPr>
        <p:spPr bwMode="auto">
          <a:xfrm>
            <a:off x="4572000" y="692697"/>
            <a:ext cx="45720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5138" indent="-465138">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dirty="0" err="1">
                <a:solidFill>
                  <a:srgbClr val="FFFFFF"/>
                </a:solidFill>
                <a:effectLst>
                  <a:glow rad="177800">
                    <a:srgbClr val="000000">
                      <a:alpha val="97000"/>
                    </a:srgbClr>
                  </a:glow>
                </a:effectLst>
                <a:latin typeface="Arial" charset="0"/>
                <a:cs typeface="Arial" charset="0"/>
              </a:rPr>
              <a:t>Đụng</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chạm</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đến</a:t>
            </a:r>
            <a:r>
              <a:rPr lang="en-US" b="1" dirty="0">
                <a:solidFill>
                  <a:srgbClr val="FFFFFF"/>
                </a:solidFill>
                <a:effectLst>
                  <a:glow rad="177800">
                    <a:srgbClr val="000000">
                      <a:alpha val="97000"/>
                    </a:srgbClr>
                  </a:glow>
                </a:effectLst>
                <a:latin typeface="Arial" charset="0"/>
                <a:cs typeface="Arial" charset="0"/>
              </a:rPr>
              <a:t>:</a:t>
            </a:r>
          </a:p>
          <a:p>
            <a:pPr>
              <a:defRPr/>
            </a:pPr>
            <a:r>
              <a:rPr lang="en-US" b="1" dirty="0">
                <a:solidFill>
                  <a:srgbClr val="FFFFFF"/>
                </a:solidFill>
                <a:effectLst>
                  <a:glow rad="177800">
                    <a:srgbClr val="000000">
                      <a:alpha val="97000"/>
                    </a:srgbClr>
                  </a:glow>
                </a:effectLst>
                <a:latin typeface="Arial" charset="0"/>
                <a:cs typeface="Arial" charset="0"/>
              </a:rPr>
              <a:t>a)	</a:t>
            </a:r>
            <a:r>
              <a:rPr lang="en-US" b="1" dirty="0" err="1">
                <a:solidFill>
                  <a:srgbClr val="FFFFFF"/>
                </a:solidFill>
                <a:effectLst>
                  <a:glow rad="177800">
                    <a:srgbClr val="000000">
                      <a:alpha val="97000"/>
                    </a:srgbClr>
                  </a:glow>
                </a:effectLst>
                <a:latin typeface="Arial" charset="0"/>
                <a:cs typeface="Arial" charset="0"/>
              </a:rPr>
              <a:t>Giáo</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lý</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về</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tội</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lỗi</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như</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sự</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tha</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thứ</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là</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một</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phần</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của</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sự</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phục</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hồi</a:t>
            </a:r>
            <a:endParaRPr lang="en-US" b="1" dirty="0">
              <a:solidFill>
                <a:srgbClr val="FFFFFF"/>
              </a:solidFill>
              <a:effectLst>
                <a:glow rad="177800">
                  <a:srgbClr val="000000">
                    <a:alpha val="97000"/>
                  </a:srgbClr>
                </a:glow>
              </a:effectLst>
              <a:latin typeface="Arial" charset="0"/>
              <a:cs typeface="Arial" charset="0"/>
            </a:endParaRPr>
          </a:p>
          <a:p>
            <a:pPr>
              <a:defRPr/>
            </a:pPr>
            <a:r>
              <a:rPr lang="en-US" b="1" dirty="0">
                <a:solidFill>
                  <a:srgbClr val="FFFFFF"/>
                </a:solidFill>
                <a:effectLst>
                  <a:glow rad="177800">
                    <a:srgbClr val="000000">
                      <a:alpha val="97000"/>
                    </a:srgbClr>
                  </a:glow>
                </a:effectLst>
                <a:latin typeface="Arial" charset="0"/>
                <a:cs typeface="Arial" charset="0"/>
              </a:rPr>
              <a:t>b)	</a:t>
            </a:r>
            <a:r>
              <a:rPr lang="en-US" b="1" dirty="0" err="1">
                <a:solidFill>
                  <a:srgbClr val="FFFFFF"/>
                </a:solidFill>
                <a:effectLst>
                  <a:glow rad="177800">
                    <a:srgbClr val="000000">
                      <a:alpha val="97000"/>
                    </a:srgbClr>
                  </a:glow>
                </a:effectLst>
                <a:latin typeface="Arial" charset="0"/>
                <a:cs typeface="Arial" charset="0"/>
              </a:rPr>
              <a:t>Giáo</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lý</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về</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tương</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lai</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của</a:t>
            </a:r>
            <a:r>
              <a:rPr lang="en-US" b="1" dirty="0">
                <a:solidFill>
                  <a:srgbClr val="FFFFFF"/>
                </a:solidFill>
                <a:effectLst>
                  <a:glow rad="177800">
                    <a:srgbClr val="000000">
                      <a:alpha val="97000"/>
                    </a:srgbClr>
                  </a:glow>
                </a:effectLst>
                <a:latin typeface="Arial" charset="0"/>
                <a:cs typeface="Arial" charset="0"/>
              </a:rPr>
              <a:t> Israel, </a:t>
            </a:r>
            <a:r>
              <a:rPr lang="en-US" b="1" dirty="0" err="1">
                <a:solidFill>
                  <a:srgbClr val="FFFFFF"/>
                </a:solidFill>
                <a:effectLst>
                  <a:glow rad="177800">
                    <a:srgbClr val="000000">
                      <a:alpha val="97000"/>
                    </a:srgbClr>
                  </a:glow>
                </a:effectLst>
                <a:latin typeface="Arial" charset="0"/>
                <a:cs typeface="Arial" charset="0"/>
              </a:rPr>
              <a:t>như</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sự</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thành</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tín</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của</a:t>
            </a:r>
            <a:r>
              <a:rPr lang="en-US" b="1" dirty="0">
                <a:solidFill>
                  <a:srgbClr val="FFFFFF"/>
                </a:solidFill>
                <a:effectLst>
                  <a:glow rad="177800">
                    <a:srgbClr val="000000">
                      <a:alpha val="97000"/>
                    </a:srgbClr>
                  </a:glow>
                </a:effectLst>
                <a:latin typeface="Arial" charset="0"/>
                <a:cs typeface="Arial" charset="0"/>
              </a:rPr>
              <a:t> ĐCT </a:t>
            </a:r>
            <a:r>
              <a:rPr lang="en-US" b="1" dirty="0" err="1">
                <a:solidFill>
                  <a:srgbClr val="FFFFFF"/>
                </a:solidFill>
                <a:effectLst>
                  <a:glow rad="177800">
                    <a:srgbClr val="000000">
                      <a:alpha val="97000"/>
                    </a:srgbClr>
                  </a:glow>
                </a:effectLst>
                <a:latin typeface="Arial" charset="0"/>
                <a:cs typeface="Arial" charset="0"/>
              </a:rPr>
              <a:t>với</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dân</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Ngài</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cho</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một</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đoàn</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thể</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được</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hứa</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ở</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đây</a:t>
            </a:r>
            <a:endParaRPr lang="en-US" b="1" dirty="0">
              <a:solidFill>
                <a:srgbClr val="FFFFFF"/>
              </a:solidFill>
              <a:effectLst>
                <a:glow rad="177800">
                  <a:srgbClr val="000000">
                    <a:alpha val="97000"/>
                  </a:srgbClr>
                </a:glow>
              </a:effectLst>
              <a:latin typeface="Arial" charset="0"/>
              <a:cs typeface="Arial" charset="0"/>
            </a:endParaRPr>
          </a:p>
          <a:p>
            <a:pPr>
              <a:defRPr/>
            </a:pPr>
            <a:r>
              <a:rPr lang="en-US" b="1" dirty="0">
                <a:solidFill>
                  <a:srgbClr val="FFFFFF"/>
                </a:solidFill>
                <a:effectLst>
                  <a:glow rad="177800">
                    <a:srgbClr val="000000">
                      <a:alpha val="97000"/>
                    </a:srgbClr>
                  </a:glow>
                </a:effectLst>
                <a:latin typeface="Arial" charset="0"/>
                <a:cs typeface="Arial" charset="0"/>
              </a:rPr>
              <a:t>c)	</a:t>
            </a:r>
            <a:r>
              <a:rPr lang="en-US" b="1" dirty="0" err="1">
                <a:solidFill>
                  <a:srgbClr val="FFFFFF"/>
                </a:solidFill>
                <a:effectLst>
                  <a:glow rad="177800">
                    <a:srgbClr val="000000">
                      <a:alpha val="97000"/>
                    </a:srgbClr>
                  </a:glow>
                </a:effectLst>
                <a:latin typeface="Arial" charset="0"/>
                <a:cs typeface="Arial" charset="0"/>
              </a:rPr>
              <a:t>Giáo</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lý</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về</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Đức</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Chúa</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Trời</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nhấn</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mạnh</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chính</a:t>
            </a:r>
            <a:r>
              <a:rPr lang="en-US" b="1" dirty="0">
                <a:solidFill>
                  <a:srgbClr val="FFFFFF"/>
                </a:solidFill>
                <a:effectLst>
                  <a:glow rad="177800">
                    <a:srgbClr val="000000">
                      <a:alpha val="97000"/>
                    </a:srgbClr>
                  </a:glow>
                </a:effectLst>
                <a:latin typeface="Arial" charset="0"/>
                <a:cs typeface="Arial" charset="0"/>
              </a:rPr>
              <a:t>) – </a:t>
            </a:r>
            <a:r>
              <a:rPr lang="en-US" b="1" dirty="0" err="1">
                <a:solidFill>
                  <a:srgbClr val="FFFFFF"/>
                </a:solidFill>
                <a:effectLst>
                  <a:glow rad="177800">
                    <a:srgbClr val="000000">
                      <a:alpha val="97000"/>
                    </a:srgbClr>
                  </a:glow>
                </a:effectLst>
                <a:latin typeface="Arial" charset="0"/>
                <a:cs typeface="Arial" charset="0"/>
              </a:rPr>
              <a:t>sự</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chữa</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lành</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của</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Ngài</a:t>
            </a:r>
            <a:r>
              <a:rPr lang="en-US" b="1" dirty="0">
                <a:solidFill>
                  <a:srgbClr val="FFFFFF"/>
                </a:solidFill>
                <a:effectLst>
                  <a:glow rad="177800">
                    <a:srgbClr val="000000">
                      <a:alpha val="97000"/>
                    </a:srgbClr>
                  </a:glow>
                </a:effectLst>
                <a:latin typeface="Arial" charset="0"/>
                <a:cs typeface="Arial" charset="0"/>
              </a:rPr>
              <a:t> (c. 1), </a:t>
            </a:r>
            <a:r>
              <a:rPr lang="en-US" b="1" dirty="0" err="1">
                <a:solidFill>
                  <a:srgbClr val="FFFFFF"/>
                </a:solidFill>
                <a:effectLst>
                  <a:glow rad="177800">
                    <a:srgbClr val="000000">
                      <a:alpha val="97000"/>
                    </a:srgbClr>
                  </a:glow>
                </a:effectLst>
                <a:latin typeface="Arial" charset="0"/>
                <a:cs typeface="Arial" charset="0"/>
              </a:rPr>
              <a:t>sự</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phục</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hồi</a:t>
            </a:r>
            <a:r>
              <a:rPr lang="en-US" b="1" dirty="0">
                <a:solidFill>
                  <a:srgbClr val="FFFFFF"/>
                </a:solidFill>
                <a:effectLst>
                  <a:glow rad="177800">
                    <a:srgbClr val="000000">
                      <a:alpha val="97000"/>
                    </a:srgbClr>
                  </a:glow>
                </a:effectLst>
                <a:latin typeface="Arial" charset="0"/>
                <a:cs typeface="Arial" charset="0"/>
              </a:rPr>
              <a:t> (c. 2), </a:t>
            </a:r>
            <a:r>
              <a:rPr lang="en-US" b="1" dirty="0" err="1">
                <a:solidFill>
                  <a:srgbClr val="FFFFFF"/>
                </a:solidFill>
                <a:effectLst>
                  <a:glow rad="177800">
                    <a:srgbClr val="000000">
                      <a:alpha val="97000"/>
                    </a:srgbClr>
                  </a:glow>
                </a:effectLst>
                <a:latin typeface="Arial" charset="0"/>
                <a:cs typeface="Arial" charset="0"/>
              </a:rPr>
              <a:t>và</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sự</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thành</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tín</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của</a:t>
            </a:r>
            <a:r>
              <a:rPr lang="en-US" b="1" dirty="0">
                <a:solidFill>
                  <a:srgbClr val="FFFFFF"/>
                </a:solidFill>
                <a:effectLst>
                  <a:glow rad="177800">
                    <a:srgbClr val="000000">
                      <a:alpha val="97000"/>
                    </a:srgbClr>
                  </a:glow>
                </a:effectLst>
                <a:latin typeface="Arial" charset="0"/>
                <a:cs typeface="Arial" charset="0"/>
              </a:rPr>
              <a:t> </a:t>
            </a:r>
            <a:r>
              <a:rPr lang="en-US" b="1" dirty="0" err="1">
                <a:solidFill>
                  <a:srgbClr val="FFFFFF"/>
                </a:solidFill>
                <a:effectLst>
                  <a:glow rad="177800">
                    <a:srgbClr val="000000">
                      <a:alpha val="97000"/>
                    </a:srgbClr>
                  </a:glow>
                </a:effectLst>
                <a:latin typeface="Arial" charset="0"/>
                <a:cs typeface="Arial" charset="0"/>
              </a:rPr>
              <a:t>Ngài</a:t>
            </a:r>
            <a:r>
              <a:rPr lang="en-US" b="1" dirty="0">
                <a:solidFill>
                  <a:srgbClr val="FFFFFF"/>
                </a:solidFill>
                <a:effectLst>
                  <a:glow rad="177800">
                    <a:srgbClr val="000000">
                      <a:alpha val="97000"/>
                    </a:srgbClr>
                  </a:glow>
                </a:effectLst>
                <a:latin typeface="Arial" charset="0"/>
                <a:cs typeface="Arial" charset="0"/>
              </a:rPr>
              <a:t> (c. 3)</a:t>
            </a:r>
          </a:p>
        </p:txBody>
      </p:sp>
      <p:sp>
        <p:nvSpPr>
          <p:cNvPr id="7" name="Title 6"/>
          <p:cNvSpPr>
            <a:spLocks noGrp="1"/>
          </p:cNvSpPr>
          <p:nvPr>
            <p:ph type="title" idx="4294967295"/>
          </p:nvPr>
        </p:nvSpPr>
        <p:spPr>
          <a:xfrm>
            <a:off x="0" y="-288"/>
            <a:ext cx="9144000" cy="584776"/>
          </a:xfrm>
          <a:solidFill>
            <a:schemeClr val="accent6">
              <a:lumMod val="75000"/>
            </a:schemeClr>
          </a:solidFill>
        </p:spPr>
        <p:txBody>
          <a:bodyPr>
            <a:spAutoFit/>
          </a:bodyPr>
          <a:lstStyle/>
          <a:p>
            <a:pPr marL="465138" indent="-465138">
              <a:spcBef>
                <a:spcPct val="50000"/>
              </a:spcBef>
              <a:defRPr/>
            </a:pPr>
            <a:r>
              <a:rPr lang="en-US" sz="3200" i="1" dirty="0" err="1">
                <a:solidFill>
                  <a:srgbClr val="EAEAEA"/>
                </a:solidFill>
                <a:effectLst>
                  <a:outerShdw blurRad="38100" dist="38100" dir="2700000" algn="tl">
                    <a:srgbClr val="000000"/>
                  </a:outerShdw>
                </a:effectLst>
                <a:latin typeface="Arial" charset="0"/>
                <a:ea typeface="ＭＳ Ｐゴシック" charset="0"/>
              </a:rPr>
              <a:t>Ý</a:t>
            </a:r>
            <a:r>
              <a:rPr lang="en-US" sz="3200" i="1" dirty="0">
                <a:solidFill>
                  <a:srgbClr val="EAEAEA"/>
                </a:solidFill>
                <a:effectLst>
                  <a:outerShdw blurRad="38100" dist="38100" dir="2700000" algn="tl">
                    <a:srgbClr val="000000"/>
                  </a:outerShdw>
                </a:effectLst>
                <a:latin typeface="Arial" charset="0"/>
                <a:ea typeface="ＭＳ Ｐゴシック" charset="0"/>
              </a:rPr>
              <a:t> </a:t>
            </a:r>
            <a:r>
              <a:rPr lang="en-US" sz="3200" i="1" dirty="0" err="1">
                <a:solidFill>
                  <a:srgbClr val="EAEAEA"/>
                </a:solidFill>
                <a:effectLst>
                  <a:outerShdw blurRad="38100" dist="38100" dir="2700000" algn="tl">
                    <a:srgbClr val="000000"/>
                  </a:outerShdw>
                </a:effectLst>
                <a:latin typeface="Arial" charset="0"/>
                <a:ea typeface="ＭＳ Ｐゴシック" charset="0"/>
              </a:rPr>
              <a:t>nghĩa</a:t>
            </a:r>
            <a:r>
              <a:rPr lang="en-US" sz="3200" i="1" dirty="0">
                <a:solidFill>
                  <a:srgbClr val="EAEAEA"/>
                </a:solidFill>
                <a:effectLst>
                  <a:outerShdw blurRad="38100" dist="38100" dir="2700000" algn="tl">
                    <a:srgbClr val="000000"/>
                  </a:outerShdw>
                </a:effectLst>
                <a:latin typeface="Arial" charset="0"/>
                <a:ea typeface="ＭＳ Ｐゴシック" charset="0"/>
              </a:rPr>
              <a:t> </a:t>
            </a:r>
            <a:r>
              <a:rPr lang="en-US" sz="3200" i="1" dirty="0" err="1">
                <a:solidFill>
                  <a:srgbClr val="EAEAEA"/>
                </a:solidFill>
                <a:effectLst>
                  <a:outerShdw blurRad="38100" dist="38100" dir="2700000" algn="tl">
                    <a:srgbClr val="000000"/>
                  </a:outerShdw>
                </a:effectLst>
                <a:latin typeface="Arial" charset="0"/>
                <a:ea typeface="ＭＳ Ｐゴシック" charset="0"/>
              </a:rPr>
              <a:t>lai</a:t>
            </a:r>
            <a:r>
              <a:rPr lang="en-US" sz="3200" i="1" dirty="0">
                <a:solidFill>
                  <a:srgbClr val="EAEAEA"/>
                </a:solidFill>
                <a:effectLst>
                  <a:outerShdw blurRad="38100" dist="38100" dir="2700000" algn="tl">
                    <a:srgbClr val="000000"/>
                  </a:outerShdw>
                </a:effectLst>
                <a:latin typeface="Arial" charset="0"/>
                <a:ea typeface="ＭＳ Ｐゴシック" charset="0"/>
              </a:rPr>
              <a:t> </a:t>
            </a:r>
            <a:r>
              <a:rPr lang="en-US" sz="3200" i="1" dirty="0" err="1">
                <a:solidFill>
                  <a:srgbClr val="EAEAEA"/>
                </a:solidFill>
                <a:effectLst>
                  <a:outerShdw blurRad="38100" dist="38100" dir="2700000" algn="tl">
                    <a:srgbClr val="000000"/>
                  </a:outerShdw>
                </a:effectLst>
                <a:latin typeface="Arial" charset="0"/>
                <a:ea typeface="ＭＳ Ｐゴシック" charset="0"/>
              </a:rPr>
              <a:t>thế</a:t>
            </a:r>
            <a:r>
              <a:rPr lang="en-US" sz="3200" i="1" dirty="0">
                <a:solidFill>
                  <a:srgbClr val="EAEAEA"/>
                </a:solidFill>
                <a:effectLst>
                  <a:outerShdw blurRad="38100" dist="38100" dir="2700000" algn="tl">
                    <a:srgbClr val="000000"/>
                  </a:outerShdw>
                </a:effectLst>
                <a:latin typeface="Arial" charset="0"/>
                <a:ea typeface="ＭＳ Ｐゴシック" charset="0"/>
              </a:rPr>
              <a:t> </a:t>
            </a:r>
            <a:r>
              <a:rPr lang="en-US" sz="3200" i="1" dirty="0" err="1">
                <a:solidFill>
                  <a:srgbClr val="EAEAEA"/>
                </a:solidFill>
                <a:effectLst>
                  <a:outerShdw blurRad="38100" dist="38100" dir="2700000" algn="tl">
                    <a:srgbClr val="000000"/>
                  </a:outerShdw>
                </a:effectLst>
                <a:latin typeface="Arial" charset="0"/>
                <a:ea typeface="ＭＳ Ｐゴシック" charset="0"/>
              </a:rPr>
              <a:t>học</a:t>
            </a:r>
            <a:r>
              <a:rPr lang="en-US" sz="3200" i="1" dirty="0">
                <a:solidFill>
                  <a:srgbClr val="EAEAEA"/>
                </a:solidFill>
                <a:effectLst>
                  <a:outerShdw blurRad="38100" dist="38100" dir="2700000" algn="tl">
                    <a:srgbClr val="000000"/>
                  </a:outerShdw>
                </a:effectLst>
                <a:latin typeface="Arial" charset="0"/>
                <a:ea typeface="ＭＳ Ｐゴシック" charset="0"/>
              </a:rPr>
              <a:t> – </a:t>
            </a:r>
            <a:r>
              <a:rPr lang="en-US" sz="3200" i="1" dirty="0" err="1">
                <a:solidFill>
                  <a:srgbClr val="EAEAEA"/>
                </a:solidFill>
                <a:effectLst>
                  <a:outerShdw blurRad="38100" dist="38100" dir="2700000" algn="tl">
                    <a:srgbClr val="000000"/>
                  </a:outerShdw>
                </a:effectLst>
                <a:latin typeface="Arial" charset="0"/>
                <a:ea typeface="ＭＳ Ｐゴシック" charset="0"/>
              </a:rPr>
              <a:t>Ô-sê</a:t>
            </a:r>
            <a:r>
              <a:rPr lang="en-US" sz="3200" i="1" dirty="0">
                <a:solidFill>
                  <a:srgbClr val="EAEAEA"/>
                </a:solidFill>
                <a:effectLst>
                  <a:outerShdw blurRad="38100" dist="38100" dir="2700000" algn="tl">
                    <a:srgbClr val="000000"/>
                  </a:outerShdw>
                </a:effectLst>
                <a:latin typeface="Arial" charset="0"/>
                <a:ea typeface="ＭＳ Ｐゴシック" charset="0"/>
              </a:rPr>
              <a:t> 6:1-3</a:t>
            </a:r>
          </a:p>
        </p:txBody>
      </p:sp>
    </p:spTree>
    <p:extLst>
      <p:ext uri="{BB962C8B-B14F-4D97-AF65-F5344CB8AC3E}">
        <p14:creationId xmlns:p14="http://schemas.microsoft.com/office/powerpoint/2010/main" val="25025955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 calcmode="lin" valueType="num">
                                      <p:cBhvr additive="base">
                                        <p:cTn id="7" dur="500" fill="hold"/>
                                        <p:tgtEl>
                                          <p:spTgt spid="153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63">
                                            <p:txEl>
                                              <p:pRg st="1" end="1"/>
                                            </p:txEl>
                                          </p:spTgt>
                                        </p:tgtEl>
                                        <p:attrNameLst>
                                          <p:attrName>style.visibility</p:attrName>
                                        </p:attrNameLst>
                                      </p:cBhvr>
                                      <p:to>
                                        <p:strVal val="visible"/>
                                      </p:to>
                                    </p:set>
                                    <p:anim calcmode="lin" valueType="num">
                                      <p:cBhvr additive="base">
                                        <p:cTn id="13" dur="500" fill="hold"/>
                                        <p:tgtEl>
                                          <p:spTgt spid="153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363">
                                            <p:txEl>
                                              <p:pRg st="2" end="2"/>
                                            </p:txEl>
                                          </p:spTgt>
                                        </p:tgtEl>
                                        <p:attrNameLst>
                                          <p:attrName>style.visibility</p:attrName>
                                        </p:attrNameLst>
                                      </p:cBhvr>
                                      <p:to>
                                        <p:strVal val="visible"/>
                                      </p:to>
                                    </p:set>
                                    <p:anim calcmode="lin" valueType="num">
                                      <p:cBhvr additive="base">
                                        <p:cTn id="19" dur="500" fill="hold"/>
                                        <p:tgtEl>
                                          <p:spTgt spid="153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363">
                                            <p:txEl>
                                              <p:pRg st="3" end="3"/>
                                            </p:txEl>
                                          </p:spTgt>
                                        </p:tgtEl>
                                        <p:attrNameLst>
                                          <p:attrName>style.visibility</p:attrName>
                                        </p:attrNameLst>
                                      </p:cBhvr>
                                      <p:to>
                                        <p:strVal val="visible"/>
                                      </p:to>
                                    </p:set>
                                    <p:anim calcmode="lin" valueType="num">
                                      <p:cBhvr additive="base">
                                        <p:cTn id="25" dur="500" fill="hold"/>
                                        <p:tgtEl>
                                          <p:spTgt spid="153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6" descr="Israel Map With Highway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21226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5652120" y="548680"/>
            <a:ext cx="3311352"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lgn="l">
              <a:defRPr/>
            </a:pPr>
            <a:r>
              <a:rPr lang="en-US" b="1" dirty="0" smtClean="0">
                <a:solidFill>
                  <a:srgbClr val="FFFF00"/>
                </a:solidFill>
                <a:effectLst>
                  <a:glow rad="127000">
                    <a:srgbClr val="000000"/>
                  </a:glow>
                </a:effectLst>
                <a:latin typeface="Arial" charset="0"/>
                <a:ea typeface="ＭＳ Ｐゴシック" charset="0"/>
                <a:cs typeface="ＭＳ Ｐゴシック" charset="0"/>
              </a:rPr>
              <a:t>Adam</a:t>
            </a:r>
            <a:endParaRPr lang="en-US" b="1" dirty="0">
              <a:solidFill>
                <a:srgbClr val="FFFF00"/>
              </a:solidFill>
              <a:effectLst>
                <a:glow rad="127000">
                  <a:srgbClr val="000000"/>
                </a:glow>
              </a:effectLst>
              <a:latin typeface="Arial" charset="0"/>
              <a:ea typeface="ＭＳ Ｐゴシック" charset="0"/>
              <a:cs typeface="ＭＳ Ｐゴシック" charset="0"/>
            </a:endParaRPr>
          </a:p>
        </p:txBody>
      </p:sp>
      <p:sp>
        <p:nvSpPr>
          <p:cNvPr id="164866" name="Title 1"/>
          <p:cNvSpPr txBox="1">
            <a:spLocks/>
          </p:cNvSpPr>
          <p:nvPr/>
        </p:nvSpPr>
        <p:spPr bwMode="auto">
          <a:xfrm>
            <a:off x="-108520" y="1517576"/>
            <a:ext cx="2195736" cy="531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lIns="90000" tIns="46800" rIns="90000" bIns="46800"/>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5000"/>
              </a:lnSpc>
              <a:buClr>
                <a:srgbClr val="000000"/>
              </a:buClr>
              <a:buSzPct val="100000"/>
              <a:defRPr/>
            </a:pPr>
            <a:r>
              <a:rPr lang="en-US" sz="2800" b="1" dirty="0" smtClean="0">
                <a:solidFill>
                  <a:srgbClr val="FFFFFF"/>
                </a:solidFill>
                <a:effectLst>
                  <a:glow rad="228600">
                    <a:srgbClr val="000000"/>
                  </a:glow>
                </a:effectLst>
                <a:latin typeface="Arial" charset="0"/>
                <a:ea typeface="MS PGothic" charset="0"/>
              </a:rPr>
              <a:t>"But </a:t>
            </a:r>
            <a:r>
              <a:rPr lang="en-US" sz="2800" b="1" dirty="0">
                <a:solidFill>
                  <a:srgbClr val="FFFF00"/>
                </a:solidFill>
                <a:effectLst>
                  <a:glow rad="228600">
                    <a:srgbClr val="000000"/>
                  </a:glow>
                </a:effectLst>
                <a:latin typeface="Arial" charset="0"/>
                <a:ea typeface="MS PGothic" charset="0"/>
              </a:rPr>
              <a:t>like Adam, you broke my </a:t>
            </a:r>
            <a:r>
              <a:rPr lang="en-US" sz="2800" b="1" dirty="0" smtClean="0">
                <a:solidFill>
                  <a:srgbClr val="FFFF00"/>
                </a:solidFill>
                <a:effectLst>
                  <a:glow rad="228600">
                    <a:srgbClr val="000000"/>
                  </a:glow>
                </a:effectLst>
                <a:latin typeface="Arial" charset="0"/>
                <a:ea typeface="MS PGothic" charset="0"/>
              </a:rPr>
              <a:t>covenant </a:t>
            </a:r>
            <a:r>
              <a:rPr lang="en-US" sz="2800" b="1" dirty="0" smtClean="0">
                <a:solidFill>
                  <a:srgbClr val="FFFFFF"/>
                </a:solidFill>
                <a:effectLst>
                  <a:glow rad="228600">
                    <a:srgbClr val="000000"/>
                  </a:glow>
                </a:effectLst>
                <a:latin typeface="Arial" charset="0"/>
                <a:ea typeface="MS PGothic" charset="0"/>
              </a:rPr>
              <a:t>and </a:t>
            </a:r>
            <a:r>
              <a:rPr lang="en-US" sz="2800" b="1" dirty="0">
                <a:solidFill>
                  <a:srgbClr val="FFFFFF"/>
                </a:solidFill>
                <a:effectLst>
                  <a:glow rad="228600">
                    <a:srgbClr val="000000"/>
                  </a:glow>
                </a:effectLst>
                <a:latin typeface="Arial" charset="0"/>
                <a:ea typeface="MS PGothic" charset="0"/>
              </a:rPr>
              <a:t>betrayed my </a:t>
            </a:r>
            <a:r>
              <a:rPr lang="en-US" sz="2800" b="1" dirty="0" smtClean="0">
                <a:solidFill>
                  <a:srgbClr val="FFFFFF"/>
                </a:solidFill>
                <a:effectLst>
                  <a:glow rad="228600">
                    <a:srgbClr val="000000"/>
                  </a:glow>
                </a:effectLst>
                <a:latin typeface="Arial" charset="0"/>
                <a:ea typeface="MS PGothic" charset="0"/>
              </a:rPr>
              <a:t>trust" </a:t>
            </a:r>
            <a:br>
              <a:rPr lang="en-US" sz="2800" b="1" dirty="0" smtClean="0">
                <a:solidFill>
                  <a:srgbClr val="FFFFFF"/>
                </a:solidFill>
                <a:effectLst>
                  <a:glow rad="228600">
                    <a:srgbClr val="000000"/>
                  </a:glow>
                </a:effectLst>
                <a:latin typeface="Arial" charset="0"/>
                <a:ea typeface="MS PGothic" charset="0"/>
              </a:rPr>
            </a:br>
            <a:r>
              <a:rPr lang="en-US" sz="2800" b="1" dirty="0" smtClean="0">
                <a:solidFill>
                  <a:srgbClr val="FFFFFF"/>
                </a:solidFill>
                <a:effectLst>
                  <a:glow rad="228600">
                    <a:srgbClr val="000000"/>
                  </a:glow>
                </a:effectLst>
                <a:latin typeface="Arial" charset="0"/>
                <a:ea typeface="MS PGothic" charset="0"/>
              </a:rPr>
              <a:t>(NLT). </a:t>
            </a:r>
          </a:p>
        </p:txBody>
      </p:sp>
      <p:sp>
        <p:nvSpPr>
          <p:cNvPr id="2" name="Title 1"/>
          <p:cNvSpPr>
            <a:spLocks noGrp="1"/>
          </p:cNvSpPr>
          <p:nvPr>
            <p:ph type="title"/>
          </p:nvPr>
        </p:nvSpPr>
        <p:spPr>
          <a:xfrm>
            <a:off x="0" y="-26988"/>
            <a:ext cx="9144000" cy="623888"/>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en-US" sz="3600" b="1" dirty="0">
                <a:effectLst>
                  <a:outerShdw blurRad="38100" dist="38100" dir="2700000" algn="tl">
                    <a:srgbClr val="000000"/>
                  </a:outerShdw>
                </a:effectLst>
                <a:latin typeface="Arial" charset="0"/>
                <a:ea typeface="ＭＳ Ｐゴシック" charset="0"/>
                <a:cs typeface="Arial" charset="0"/>
              </a:rPr>
              <a:t>Hosea </a:t>
            </a:r>
            <a:r>
              <a:rPr lang="en-US" sz="3600" b="1" dirty="0" smtClean="0">
                <a:effectLst>
                  <a:outerShdw blurRad="38100" dist="38100" dir="2700000" algn="tl">
                    <a:srgbClr val="000000"/>
                  </a:outerShdw>
                </a:effectLst>
                <a:latin typeface="Arial" charset="0"/>
                <a:ea typeface="ＭＳ Ｐゴシック" charset="0"/>
                <a:cs typeface="Arial" charset="0"/>
              </a:rPr>
              <a:t>6:7 Translations</a:t>
            </a:r>
            <a:endParaRPr lang="en-US" sz="3600" b="1" dirty="0">
              <a:effectLst>
                <a:outerShdw blurRad="38100" dist="38100" dir="2700000" algn="tl">
                  <a:srgbClr val="000000"/>
                </a:outerShdw>
              </a:effectLst>
              <a:latin typeface="Arial" charset="0"/>
              <a:ea typeface="ＭＳ Ｐゴシック" charset="0"/>
              <a:cs typeface="Arial" charset="0"/>
            </a:endParaRPr>
          </a:p>
        </p:txBody>
      </p:sp>
      <p:sp>
        <p:nvSpPr>
          <p:cNvPr id="5" name="Title 1"/>
          <p:cNvSpPr txBox="1">
            <a:spLocks/>
          </p:cNvSpPr>
          <p:nvPr/>
        </p:nvSpPr>
        <p:spPr bwMode="auto">
          <a:xfrm>
            <a:off x="1907704" y="1517576"/>
            <a:ext cx="2520280" cy="531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lIns="90000" tIns="46800" rIns="90000" bIns="46800"/>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5000"/>
              </a:lnSpc>
              <a:buClr>
                <a:srgbClr val="000000"/>
              </a:buClr>
              <a:buSzPct val="100000"/>
              <a:defRPr/>
            </a:pPr>
            <a:r>
              <a:rPr lang="en-US" sz="2800" b="1" dirty="0" smtClean="0">
                <a:solidFill>
                  <a:srgbClr val="FFFFFF"/>
                </a:solidFill>
                <a:effectLst>
                  <a:glow rad="228600">
                    <a:srgbClr val="000000"/>
                  </a:glow>
                </a:effectLst>
                <a:latin typeface="Arial" charset="0"/>
                <a:ea typeface="MS PGothic" charset="0"/>
              </a:rPr>
              <a:t>"But </a:t>
            </a:r>
            <a:r>
              <a:rPr lang="en-US" sz="2800" b="1" dirty="0">
                <a:solidFill>
                  <a:srgbClr val="FFFFFF"/>
                </a:solidFill>
                <a:effectLst>
                  <a:glow rad="228600">
                    <a:srgbClr val="000000"/>
                  </a:glow>
                </a:effectLst>
                <a:latin typeface="Arial" charset="0"/>
                <a:ea typeface="MS PGothic" charset="0"/>
              </a:rPr>
              <a:t>like Adam, </a:t>
            </a:r>
            <a:r>
              <a:rPr lang="en-US" sz="2800" b="1" dirty="0" smtClean="0">
                <a:solidFill>
                  <a:srgbClr val="FFFFFF"/>
                </a:solidFill>
                <a:effectLst>
                  <a:glow rad="228600">
                    <a:srgbClr val="000000"/>
                  </a:glow>
                </a:effectLst>
                <a:latin typeface="Arial" charset="0"/>
                <a:ea typeface="MS PGothic" charset="0"/>
              </a:rPr>
              <a:t>they have transgressed the covenant. </a:t>
            </a:r>
            <a:r>
              <a:rPr lang="en-US" sz="2800" b="1" dirty="0">
                <a:solidFill>
                  <a:srgbClr val="FFFF00"/>
                </a:solidFill>
                <a:effectLst>
                  <a:glow rad="228600">
                    <a:srgbClr val="000000"/>
                  </a:glow>
                </a:effectLst>
                <a:latin typeface="Arial" charset="0"/>
                <a:ea typeface="MS PGothic" charset="0"/>
              </a:rPr>
              <a:t>There</a:t>
            </a:r>
            <a:r>
              <a:rPr lang="en-US" sz="2800" b="1" dirty="0">
                <a:solidFill>
                  <a:srgbClr val="FFFFFF"/>
                </a:solidFill>
                <a:effectLst>
                  <a:glow rad="228600">
                    <a:srgbClr val="000000"/>
                  </a:glow>
                </a:effectLst>
                <a:latin typeface="Arial" charset="0"/>
                <a:ea typeface="MS PGothic" charset="0"/>
              </a:rPr>
              <a:t> they have </a:t>
            </a:r>
            <a:r>
              <a:rPr lang="en-US" sz="2800" b="1" dirty="0" smtClean="0">
                <a:solidFill>
                  <a:srgbClr val="FFFFFF"/>
                </a:solidFill>
                <a:effectLst>
                  <a:glow rad="228600">
                    <a:srgbClr val="000000"/>
                  </a:glow>
                </a:effectLst>
                <a:latin typeface="Arial" charset="0"/>
                <a:ea typeface="MS PGothic" charset="0"/>
              </a:rPr>
              <a:t>dealt </a:t>
            </a:r>
            <a:r>
              <a:rPr lang="en-US" sz="2800" b="1" dirty="0">
                <a:solidFill>
                  <a:srgbClr val="FFFFFF"/>
                </a:solidFill>
                <a:effectLst>
                  <a:glow rad="228600">
                    <a:srgbClr val="000000"/>
                  </a:glow>
                </a:effectLst>
                <a:latin typeface="Arial" charset="0"/>
                <a:ea typeface="MS PGothic" charset="0"/>
              </a:rPr>
              <a:t>treacherously against </a:t>
            </a:r>
            <a:r>
              <a:rPr lang="en-US" sz="2800" b="1" dirty="0" smtClean="0">
                <a:solidFill>
                  <a:srgbClr val="FFFFFF"/>
                </a:solidFill>
                <a:effectLst>
                  <a:glow rad="228600">
                    <a:srgbClr val="000000"/>
                  </a:glow>
                </a:effectLst>
                <a:latin typeface="Arial" charset="0"/>
                <a:ea typeface="MS PGothic" charset="0"/>
              </a:rPr>
              <a:t>Me" </a:t>
            </a:r>
            <a:br>
              <a:rPr lang="en-US" sz="2800" b="1" dirty="0" smtClean="0">
                <a:solidFill>
                  <a:srgbClr val="FFFFFF"/>
                </a:solidFill>
                <a:effectLst>
                  <a:glow rad="228600">
                    <a:srgbClr val="000000"/>
                  </a:glow>
                </a:effectLst>
                <a:latin typeface="Arial" charset="0"/>
                <a:ea typeface="MS PGothic" charset="0"/>
              </a:rPr>
            </a:br>
            <a:r>
              <a:rPr lang="en-US" sz="2800" b="1" dirty="0" smtClean="0">
                <a:solidFill>
                  <a:srgbClr val="FFFFFF"/>
                </a:solidFill>
                <a:effectLst>
                  <a:glow rad="228600">
                    <a:srgbClr val="000000"/>
                  </a:glow>
                </a:effectLst>
                <a:latin typeface="Arial" charset="0"/>
                <a:ea typeface="MS PGothic" charset="0"/>
              </a:rPr>
              <a:t>(NAU). </a:t>
            </a:r>
          </a:p>
        </p:txBody>
      </p:sp>
      <p:sp>
        <p:nvSpPr>
          <p:cNvPr id="6" name="Title 1"/>
          <p:cNvSpPr txBox="1">
            <a:spLocks/>
          </p:cNvSpPr>
          <p:nvPr/>
        </p:nvSpPr>
        <p:spPr bwMode="auto">
          <a:xfrm>
            <a:off x="6732579" y="1517576"/>
            <a:ext cx="2520280" cy="531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lIns="90000" tIns="46800" rIns="90000" bIns="46800"/>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5000"/>
              </a:lnSpc>
              <a:buClr>
                <a:srgbClr val="000000"/>
              </a:buClr>
              <a:buSzPct val="100000"/>
              <a:defRPr/>
            </a:pPr>
            <a:r>
              <a:rPr lang="en-US" sz="2800" b="1" dirty="0" smtClean="0">
                <a:solidFill>
                  <a:srgbClr val="FFFFFF"/>
                </a:solidFill>
                <a:effectLst>
                  <a:glow rad="228600">
                    <a:srgbClr val="000000"/>
                  </a:glow>
                </a:effectLst>
                <a:latin typeface="Arial" charset="0"/>
                <a:ea typeface="MS PGothic" charset="0"/>
              </a:rPr>
              <a:t>"But </a:t>
            </a:r>
            <a:r>
              <a:rPr lang="en-US" sz="2800" b="1" dirty="0" smtClean="0">
                <a:solidFill>
                  <a:srgbClr val="FFFF00"/>
                </a:solidFill>
                <a:effectLst>
                  <a:glow rad="228600">
                    <a:srgbClr val="000000"/>
                  </a:glow>
                </a:effectLst>
                <a:latin typeface="Arial" charset="0"/>
                <a:ea typeface="MS PGothic" charset="0"/>
              </a:rPr>
              <a:t>at Adam</a:t>
            </a:r>
            <a:r>
              <a:rPr lang="en-US" sz="2800" b="1" dirty="0">
                <a:solidFill>
                  <a:srgbClr val="FFFFFF"/>
                </a:solidFill>
                <a:effectLst>
                  <a:glow rad="228600">
                    <a:srgbClr val="000000"/>
                  </a:glow>
                </a:effectLst>
                <a:latin typeface="Arial" charset="0"/>
                <a:ea typeface="MS PGothic" charset="0"/>
              </a:rPr>
              <a:t>, </a:t>
            </a:r>
            <a:r>
              <a:rPr lang="en-US" sz="2800" b="1" dirty="0" smtClean="0">
                <a:solidFill>
                  <a:srgbClr val="FFFFFF"/>
                </a:solidFill>
                <a:effectLst>
                  <a:glow rad="228600">
                    <a:srgbClr val="000000"/>
                  </a:glow>
                </a:effectLst>
                <a:latin typeface="Arial" charset="0"/>
                <a:ea typeface="MS PGothic" charset="0"/>
              </a:rPr>
              <a:t>they have transgressed the covenant. </a:t>
            </a:r>
            <a:r>
              <a:rPr lang="en-US" sz="2800" b="1" dirty="0">
                <a:solidFill>
                  <a:srgbClr val="FFFFFF"/>
                </a:solidFill>
                <a:effectLst>
                  <a:glow rad="228600">
                    <a:srgbClr val="000000"/>
                  </a:glow>
                </a:effectLst>
                <a:latin typeface="Arial" charset="0"/>
                <a:ea typeface="MS PGothic" charset="0"/>
              </a:rPr>
              <a:t>There they have </a:t>
            </a:r>
            <a:r>
              <a:rPr lang="en-US" sz="2800" b="1" dirty="0" smtClean="0">
                <a:solidFill>
                  <a:srgbClr val="FFFFFF"/>
                </a:solidFill>
                <a:effectLst>
                  <a:glow rad="228600">
                    <a:srgbClr val="000000"/>
                  </a:glow>
                </a:effectLst>
                <a:latin typeface="Arial" charset="0"/>
                <a:ea typeface="MS PGothic" charset="0"/>
              </a:rPr>
              <a:t>dealt </a:t>
            </a:r>
            <a:r>
              <a:rPr lang="en-US" sz="2800" b="1" dirty="0">
                <a:solidFill>
                  <a:srgbClr val="FFFFFF"/>
                </a:solidFill>
                <a:effectLst>
                  <a:glow rad="228600">
                    <a:srgbClr val="000000"/>
                  </a:glow>
                </a:effectLst>
                <a:latin typeface="Arial" charset="0"/>
                <a:ea typeface="MS PGothic" charset="0"/>
              </a:rPr>
              <a:t>treacherously against </a:t>
            </a:r>
            <a:r>
              <a:rPr lang="en-US" sz="2800" b="1" dirty="0" smtClean="0">
                <a:solidFill>
                  <a:srgbClr val="FFFFFF"/>
                </a:solidFill>
                <a:effectLst>
                  <a:glow rad="228600">
                    <a:srgbClr val="000000"/>
                  </a:glow>
                </a:effectLst>
                <a:latin typeface="Arial" charset="0"/>
                <a:ea typeface="MS PGothic" charset="0"/>
              </a:rPr>
              <a:t>Me" </a:t>
            </a:r>
            <a:br>
              <a:rPr lang="en-US" sz="2800" b="1" dirty="0" smtClean="0">
                <a:solidFill>
                  <a:srgbClr val="FFFFFF"/>
                </a:solidFill>
                <a:effectLst>
                  <a:glow rad="228600">
                    <a:srgbClr val="000000"/>
                  </a:glow>
                </a:effectLst>
                <a:latin typeface="Arial" charset="0"/>
                <a:ea typeface="MS PGothic" charset="0"/>
              </a:rPr>
            </a:br>
            <a:r>
              <a:rPr lang="en-US" sz="2800" b="1" dirty="0" smtClean="0">
                <a:solidFill>
                  <a:srgbClr val="FFFFFF"/>
                </a:solidFill>
                <a:effectLst>
                  <a:glow rad="228600">
                    <a:srgbClr val="000000"/>
                  </a:glow>
                </a:effectLst>
                <a:latin typeface="Arial" charset="0"/>
                <a:ea typeface="MS PGothic" charset="0"/>
              </a:rPr>
              <a:t>(RSV). </a:t>
            </a:r>
          </a:p>
        </p:txBody>
      </p:sp>
      <p:grpSp>
        <p:nvGrpSpPr>
          <p:cNvPr id="9" name="Group 22"/>
          <p:cNvGrpSpPr>
            <a:grpSpLocks/>
          </p:cNvGrpSpPr>
          <p:nvPr/>
        </p:nvGrpSpPr>
        <p:grpSpPr bwMode="auto">
          <a:xfrm>
            <a:off x="5373688" y="908050"/>
            <a:ext cx="206375" cy="219075"/>
            <a:chOff x="6972297" y="5071534"/>
            <a:chExt cx="206026" cy="218418"/>
          </a:xfrm>
        </p:grpSpPr>
        <p:sp>
          <p:nvSpPr>
            <p:cNvPr id="284681"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284682" name="Oval 24"/>
            <p:cNvSpPr>
              <a:spLocks noChangeAspect="1"/>
            </p:cNvSpPr>
            <p:nvPr/>
          </p:nvSpPr>
          <p:spPr bwMode="auto">
            <a:xfrm>
              <a:off x="6972297" y="5071534"/>
              <a:ext cx="184915" cy="190498"/>
            </a:xfrm>
            <a:prstGeom prst="ellipse">
              <a:avLst/>
            </a:prstGeom>
            <a:solidFill>
              <a:srgbClr val="FFFF00"/>
            </a:solidFill>
            <a:ln>
              <a:noFill/>
            </a:ln>
            <a:extLst>
              <a:ext uri="{91240B29-F687-4f45-9708-019B960494DF}">
                <a14:hiddenLine xmlns:a14="http://schemas.microsoft.com/office/drawing/2010/main"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sp>
        <p:nvSpPr>
          <p:cNvPr id="11" name="Title 1"/>
          <p:cNvSpPr txBox="1">
            <a:spLocks/>
          </p:cNvSpPr>
          <p:nvPr/>
        </p:nvSpPr>
        <p:spPr bwMode="auto">
          <a:xfrm>
            <a:off x="4320141" y="1517576"/>
            <a:ext cx="2520280" cy="531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lIns="90000" tIns="46800" rIns="90000" bIns="46800"/>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5000"/>
              </a:lnSpc>
              <a:buClr>
                <a:srgbClr val="000000"/>
              </a:buClr>
              <a:buSzPct val="100000"/>
              <a:defRPr/>
            </a:pPr>
            <a:r>
              <a:rPr lang="en-US" sz="2800" b="1" dirty="0" smtClean="0">
                <a:solidFill>
                  <a:srgbClr val="FFFFFF"/>
                </a:solidFill>
                <a:effectLst>
                  <a:glow rad="228600">
                    <a:srgbClr val="000000"/>
                  </a:glow>
                </a:effectLst>
                <a:latin typeface="Arial" charset="0"/>
                <a:ea typeface="MS PGothic" charset="0"/>
              </a:rPr>
              <a:t>"But </a:t>
            </a:r>
            <a:r>
              <a:rPr lang="en-US" sz="2800" b="1" dirty="0">
                <a:solidFill>
                  <a:srgbClr val="FFFFFF"/>
                </a:solidFill>
                <a:effectLst>
                  <a:glow rad="228600">
                    <a:srgbClr val="000000"/>
                  </a:glow>
                </a:effectLst>
                <a:latin typeface="Arial" charset="0"/>
                <a:ea typeface="MS PGothic" charset="0"/>
              </a:rPr>
              <a:t>they </a:t>
            </a:r>
            <a:r>
              <a:rPr lang="en-US" sz="2800" b="1" dirty="0">
                <a:solidFill>
                  <a:srgbClr val="FFFF00"/>
                </a:solidFill>
                <a:effectLst>
                  <a:glow rad="228600">
                    <a:srgbClr val="000000"/>
                  </a:glow>
                </a:effectLst>
                <a:latin typeface="Arial" charset="0"/>
                <a:ea typeface="MS PGothic" charset="0"/>
              </a:rPr>
              <a:t>like men </a:t>
            </a:r>
            <a:r>
              <a:rPr lang="en-US" sz="2800" b="1" dirty="0">
                <a:solidFill>
                  <a:srgbClr val="FFFFFF"/>
                </a:solidFill>
                <a:effectLst>
                  <a:glow rad="228600">
                    <a:srgbClr val="000000"/>
                  </a:glow>
                </a:effectLst>
                <a:latin typeface="Arial" charset="0"/>
                <a:ea typeface="MS PGothic" charset="0"/>
              </a:rPr>
              <a:t>have transgressed the covenant: there have they dealt treacherously against </a:t>
            </a:r>
            <a:r>
              <a:rPr lang="en-US" sz="2800" b="1" dirty="0" smtClean="0">
                <a:solidFill>
                  <a:srgbClr val="FFFFFF"/>
                </a:solidFill>
                <a:effectLst>
                  <a:glow rad="228600">
                    <a:srgbClr val="000000"/>
                  </a:glow>
                </a:effectLst>
                <a:latin typeface="Arial" charset="0"/>
                <a:ea typeface="MS PGothic" charset="0"/>
              </a:rPr>
              <a:t>me" </a:t>
            </a:r>
            <a:br>
              <a:rPr lang="en-US" sz="2800" b="1" dirty="0" smtClean="0">
                <a:solidFill>
                  <a:srgbClr val="FFFFFF"/>
                </a:solidFill>
                <a:effectLst>
                  <a:glow rad="228600">
                    <a:srgbClr val="000000"/>
                  </a:glow>
                </a:effectLst>
                <a:latin typeface="Arial" charset="0"/>
                <a:ea typeface="MS PGothic" charset="0"/>
              </a:rPr>
            </a:br>
            <a:r>
              <a:rPr lang="en-US" sz="2800" b="1" dirty="0" smtClean="0">
                <a:solidFill>
                  <a:srgbClr val="FFFFFF"/>
                </a:solidFill>
                <a:effectLst>
                  <a:glow rad="228600">
                    <a:srgbClr val="000000"/>
                  </a:glow>
                </a:effectLst>
                <a:latin typeface="Arial" charset="0"/>
                <a:ea typeface="MS PGothic" charset="0"/>
              </a:rPr>
              <a:t>(KJV). </a:t>
            </a:r>
          </a:p>
        </p:txBody>
      </p:sp>
    </p:spTree>
    <p:extLst>
      <p:ext uri="{BB962C8B-B14F-4D97-AF65-F5344CB8AC3E}">
        <p14:creationId xmlns:p14="http://schemas.microsoft.com/office/powerpoint/2010/main" val="27842623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9" presetClass="entr" presetSubtype="0" fill="hold" nodeType="withEffect">
                                  <p:stCondLst>
                                    <p:cond delay="0"/>
                                  </p:stCondLst>
                                  <p:childTnLst>
                                    <p:set>
                                      <p:cBhvr>
                                        <p:cTn id="20" dur="1" fill="hold">
                                          <p:stCondLst>
                                            <p:cond delay="0"/>
                                          </p:stCondLst>
                                        </p:cTn>
                                        <p:tgtEl>
                                          <p:spTgt spid="418817"/>
                                        </p:tgtEl>
                                        <p:attrNameLst>
                                          <p:attrName>style.visibility</p:attrName>
                                        </p:attrNameLst>
                                      </p:cBhvr>
                                      <p:to>
                                        <p:strVal val="visible"/>
                                      </p:to>
                                    </p:set>
                                    <p:animEffect transition="in" filter="dissolve">
                                      <p:cBhvr>
                                        <p:cTn id="21" dur="500"/>
                                        <p:tgtEl>
                                          <p:spTgt spid="418817"/>
                                        </p:tgtEl>
                                      </p:cBhvr>
                                    </p:animEffect>
                                  </p:childTnLst>
                                </p:cTn>
                              </p:par>
                              <p:par>
                                <p:cTn id="22" presetID="1"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304800" y="1447800"/>
            <a:ext cx="8659813"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buFontTx/>
              <a:buChar char="•"/>
            </a:pPr>
            <a:r>
              <a:rPr lang="en-US" b="1"/>
              <a:t>Tính xấu bị vạch trần (7:1-3)</a:t>
            </a:r>
          </a:p>
          <a:p>
            <a:pPr>
              <a:spcBef>
                <a:spcPct val="50000"/>
              </a:spcBef>
              <a:buFontTx/>
              <a:buChar char="•"/>
            </a:pPr>
            <a:r>
              <a:rPr lang="en-US" b="1"/>
              <a:t>Bánh mì nướng trên lò (7:4-8)</a:t>
            </a:r>
          </a:p>
          <a:p>
            <a:pPr>
              <a:spcBef>
                <a:spcPct val="50000"/>
              </a:spcBef>
              <a:buFontTx/>
              <a:buChar char="•"/>
            </a:pPr>
            <a:r>
              <a:rPr lang="en-US" b="1"/>
              <a:t>Không ngờ (7:9-10)</a:t>
            </a:r>
          </a:p>
          <a:p>
            <a:pPr>
              <a:spcBef>
                <a:spcPct val="50000"/>
              </a:spcBef>
              <a:buFontTx/>
              <a:buChar char="•"/>
            </a:pPr>
            <a:r>
              <a:rPr lang="en-US" b="1"/>
              <a:t>Trí của chim! (7:11-14)</a:t>
            </a:r>
          </a:p>
          <a:p>
            <a:pPr>
              <a:spcBef>
                <a:spcPct val="50000"/>
              </a:spcBef>
              <a:buFontTx/>
              <a:buChar char="•"/>
            </a:pPr>
            <a:r>
              <a:rPr lang="en-US" b="1"/>
              <a:t>Cung bị xoắn – không thể bắn thẳng! (7:15-16 cp. Ps 78:57)</a:t>
            </a:r>
          </a:p>
        </p:txBody>
      </p:sp>
      <p:grpSp>
        <p:nvGrpSpPr>
          <p:cNvPr id="2" name="Group 14"/>
          <p:cNvGrpSpPr>
            <a:grpSpLocks/>
          </p:cNvGrpSpPr>
          <p:nvPr/>
        </p:nvGrpSpPr>
        <p:grpSpPr bwMode="auto">
          <a:xfrm>
            <a:off x="2133600" y="1565275"/>
            <a:ext cx="4643438" cy="4530725"/>
            <a:chOff x="3993" y="335"/>
            <a:chExt cx="1768" cy="1768"/>
          </a:xfrm>
        </p:grpSpPr>
        <p:grpSp>
          <p:nvGrpSpPr>
            <p:cNvPr id="26681" name="Group 12"/>
            <p:cNvGrpSpPr>
              <a:grpSpLocks/>
            </p:cNvGrpSpPr>
            <p:nvPr/>
          </p:nvGrpSpPr>
          <p:grpSpPr bwMode="auto">
            <a:xfrm>
              <a:off x="3993" y="335"/>
              <a:ext cx="1768" cy="1768"/>
              <a:chOff x="3993" y="335"/>
              <a:chExt cx="1768" cy="1768"/>
            </a:xfrm>
          </p:grpSpPr>
          <p:grpSp>
            <p:nvGrpSpPr>
              <p:cNvPr id="26683" name="Group 10"/>
              <p:cNvGrpSpPr>
                <a:grpSpLocks/>
              </p:cNvGrpSpPr>
              <p:nvPr/>
            </p:nvGrpSpPr>
            <p:grpSpPr bwMode="auto">
              <a:xfrm>
                <a:off x="3993" y="335"/>
                <a:ext cx="1768" cy="1768"/>
                <a:chOff x="3993" y="335"/>
                <a:chExt cx="1768" cy="1768"/>
              </a:xfrm>
            </p:grpSpPr>
            <p:grpSp>
              <p:nvGrpSpPr>
                <p:cNvPr id="26685" name="Group 8"/>
                <p:cNvGrpSpPr>
                  <a:grpSpLocks/>
                </p:cNvGrpSpPr>
                <p:nvPr/>
              </p:nvGrpSpPr>
              <p:grpSpPr bwMode="auto">
                <a:xfrm>
                  <a:off x="3993" y="335"/>
                  <a:ext cx="1768" cy="1768"/>
                  <a:chOff x="3993" y="335"/>
                  <a:chExt cx="1768" cy="1768"/>
                </a:xfrm>
              </p:grpSpPr>
              <p:sp>
                <p:nvSpPr>
                  <p:cNvPr id="26687" name="Oval 6"/>
                  <p:cNvSpPr>
                    <a:spLocks noChangeArrowheads="1"/>
                  </p:cNvSpPr>
                  <p:nvPr/>
                </p:nvSpPr>
                <p:spPr bwMode="auto">
                  <a:xfrm>
                    <a:off x="3993" y="335"/>
                    <a:ext cx="1768" cy="176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imes New Roman" charset="0"/>
                    </a:endParaRPr>
                  </a:p>
                </p:txBody>
              </p:sp>
              <p:sp>
                <p:nvSpPr>
                  <p:cNvPr id="26688" name="Oval 7"/>
                  <p:cNvSpPr>
                    <a:spLocks noChangeArrowheads="1"/>
                  </p:cNvSpPr>
                  <p:nvPr/>
                </p:nvSpPr>
                <p:spPr bwMode="auto">
                  <a:xfrm>
                    <a:off x="4180" y="514"/>
                    <a:ext cx="1392" cy="140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imes New Roman" charset="0"/>
                    </a:endParaRPr>
                  </a:p>
                </p:txBody>
              </p:sp>
            </p:grpSp>
            <p:sp>
              <p:nvSpPr>
                <p:cNvPr id="26686" name="Oval 9"/>
                <p:cNvSpPr>
                  <a:spLocks noChangeArrowheads="1"/>
                </p:cNvSpPr>
                <p:nvPr/>
              </p:nvSpPr>
              <p:spPr bwMode="auto">
                <a:xfrm>
                  <a:off x="4369" y="704"/>
                  <a:ext cx="1015" cy="10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imes New Roman" charset="0"/>
                  </a:endParaRPr>
                </a:p>
              </p:txBody>
            </p:sp>
          </p:grpSp>
          <p:sp>
            <p:nvSpPr>
              <p:cNvPr id="26684" name="Oval 11"/>
              <p:cNvSpPr>
                <a:spLocks noChangeArrowheads="1"/>
              </p:cNvSpPr>
              <p:nvPr/>
            </p:nvSpPr>
            <p:spPr bwMode="auto">
              <a:xfrm>
                <a:off x="4553" y="891"/>
                <a:ext cx="646" cy="64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imes New Roman" charset="0"/>
                </a:endParaRPr>
              </a:p>
            </p:txBody>
          </p:sp>
        </p:grpSp>
        <p:sp>
          <p:nvSpPr>
            <p:cNvPr id="26682" name="Oval 13"/>
            <p:cNvSpPr>
              <a:spLocks noChangeArrowheads="1"/>
            </p:cNvSpPr>
            <p:nvPr/>
          </p:nvSpPr>
          <p:spPr bwMode="auto">
            <a:xfrm>
              <a:off x="4741" y="1079"/>
              <a:ext cx="271" cy="27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Times New Roman" charset="0"/>
              </a:endParaRPr>
            </a:p>
          </p:txBody>
        </p:sp>
      </p:grpSp>
      <p:grpSp>
        <p:nvGrpSpPr>
          <p:cNvPr id="6" name="Group 30"/>
          <p:cNvGrpSpPr>
            <a:grpSpLocks/>
          </p:cNvGrpSpPr>
          <p:nvPr/>
        </p:nvGrpSpPr>
        <p:grpSpPr bwMode="auto">
          <a:xfrm>
            <a:off x="5192713" y="3943350"/>
            <a:ext cx="1928812" cy="1463675"/>
            <a:chOff x="4892" y="651"/>
            <a:chExt cx="734" cy="571"/>
          </a:xfrm>
        </p:grpSpPr>
        <p:sp>
          <p:nvSpPr>
            <p:cNvPr id="26666" name="Freeform 15"/>
            <p:cNvSpPr>
              <a:spLocks/>
            </p:cNvSpPr>
            <p:nvPr/>
          </p:nvSpPr>
          <p:spPr bwMode="auto">
            <a:xfrm>
              <a:off x="4899" y="1183"/>
              <a:ext cx="55" cy="38"/>
            </a:xfrm>
            <a:custGeom>
              <a:avLst/>
              <a:gdLst>
                <a:gd name="T0" fmla="*/ 0 w 109"/>
                <a:gd name="T1" fmla="*/ 9 h 76"/>
                <a:gd name="T2" fmla="*/ 13 w 109"/>
                <a:gd name="T3" fmla="*/ 0 h 76"/>
                <a:gd name="T4" fmla="*/ 28 w 109"/>
                <a:gd name="T5" fmla="*/ 19 h 76"/>
                <a:gd name="T6" fmla="*/ 5 w 109"/>
                <a:gd name="T7" fmla="*/ 16 h 76"/>
                <a:gd name="T8" fmla="*/ 0 w 109"/>
                <a:gd name="T9" fmla="*/ 9 h 76"/>
                <a:gd name="T10" fmla="*/ 0 60000 65536"/>
                <a:gd name="T11" fmla="*/ 0 60000 65536"/>
                <a:gd name="T12" fmla="*/ 0 60000 65536"/>
                <a:gd name="T13" fmla="*/ 0 60000 65536"/>
                <a:gd name="T14" fmla="*/ 0 60000 65536"/>
                <a:gd name="T15" fmla="*/ 0 w 109"/>
                <a:gd name="T16" fmla="*/ 0 h 76"/>
                <a:gd name="T17" fmla="*/ 109 w 109"/>
                <a:gd name="T18" fmla="*/ 76 h 76"/>
              </a:gdLst>
              <a:ahLst/>
              <a:cxnLst>
                <a:cxn ang="T10">
                  <a:pos x="T0" y="T1"/>
                </a:cxn>
                <a:cxn ang="T11">
                  <a:pos x="T2" y="T3"/>
                </a:cxn>
                <a:cxn ang="T12">
                  <a:pos x="T4" y="T5"/>
                </a:cxn>
                <a:cxn ang="T13">
                  <a:pos x="T6" y="T7"/>
                </a:cxn>
                <a:cxn ang="T14">
                  <a:pos x="T8" y="T9"/>
                </a:cxn>
              </a:cxnLst>
              <a:rect l="T15" t="T16" r="T17" b="T18"/>
              <a:pathLst>
                <a:path w="109" h="76">
                  <a:moveTo>
                    <a:pt x="0" y="35"/>
                  </a:moveTo>
                  <a:lnTo>
                    <a:pt x="50" y="0"/>
                  </a:lnTo>
                  <a:lnTo>
                    <a:pt x="109" y="76"/>
                  </a:lnTo>
                  <a:lnTo>
                    <a:pt x="19" y="63"/>
                  </a:lnTo>
                  <a:lnTo>
                    <a:pt x="0" y="3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67" name="Freeform 16"/>
            <p:cNvSpPr>
              <a:spLocks/>
            </p:cNvSpPr>
            <p:nvPr/>
          </p:nvSpPr>
          <p:spPr bwMode="auto">
            <a:xfrm>
              <a:off x="4892" y="1127"/>
              <a:ext cx="31" cy="74"/>
            </a:xfrm>
            <a:custGeom>
              <a:avLst/>
              <a:gdLst>
                <a:gd name="T0" fmla="*/ 10 w 63"/>
                <a:gd name="T1" fmla="*/ 0 h 148"/>
                <a:gd name="T2" fmla="*/ 15 w 63"/>
                <a:gd name="T3" fmla="*/ 28 h 148"/>
                <a:gd name="T4" fmla="*/ 3 w 63"/>
                <a:gd name="T5" fmla="*/ 37 h 148"/>
                <a:gd name="T6" fmla="*/ 0 w 63"/>
                <a:gd name="T7" fmla="*/ 29 h 148"/>
                <a:gd name="T8" fmla="*/ 10 w 63"/>
                <a:gd name="T9" fmla="*/ 0 h 148"/>
                <a:gd name="T10" fmla="*/ 0 60000 65536"/>
                <a:gd name="T11" fmla="*/ 0 60000 65536"/>
                <a:gd name="T12" fmla="*/ 0 60000 65536"/>
                <a:gd name="T13" fmla="*/ 0 60000 65536"/>
                <a:gd name="T14" fmla="*/ 0 60000 65536"/>
                <a:gd name="T15" fmla="*/ 0 w 63"/>
                <a:gd name="T16" fmla="*/ 0 h 148"/>
                <a:gd name="T17" fmla="*/ 63 w 63"/>
                <a:gd name="T18" fmla="*/ 148 h 148"/>
              </a:gdLst>
              <a:ahLst/>
              <a:cxnLst>
                <a:cxn ang="T10">
                  <a:pos x="T0" y="T1"/>
                </a:cxn>
                <a:cxn ang="T11">
                  <a:pos x="T2" y="T3"/>
                </a:cxn>
                <a:cxn ang="T12">
                  <a:pos x="T4" y="T5"/>
                </a:cxn>
                <a:cxn ang="T13">
                  <a:pos x="T6" y="T7"/>
                </a:cxn>
                <a:cxn ang="T14">
                  <a:pos x="T8" y="T9"/>
                </a:cxn>
              </a:cxnLst>
              <a:rect l="T15" t="T16" r="T17" b="T18"/>
              <a:pathLst>
                <a:path w="63" h="148">
                  <a:moveTo>
                    <a:pt x="40" y="0"/>
                  </a:moveTo>
                  <a:lnTo>
                    <a:pt x="63" y="113"/>
                  </a:lnTo>
                  <a:lnTo>
                    <a:pt x="15" y="148"/>
                  </a:lnTo>
                  <a:lnTo>
                    <a:pt x="0" y="115"/>
                  </a:lnTo>
                  <a:lnTo>
                    <a:pt x="40" y="0"/>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68" name="Freeform 17"/>
            <p:cNvSpPr>
              <a:spLocks/>
            </p:cNvSpPr>
            <p:nvPr/>
          </p:nvSpPr>
          <p:spPr bwMode="auto">
            <a:xfrm>
              <a:off x="4913" y="1126"/>
              <a:ext cx="41" cy="96"/>
            </a:xfrm>
            <a:custGeom>
              <a:avLst/>
              <a:gdLst>
                <a:gd name="T0" fmla="*/ 0 w 84"/>
                <a:gd name="T1" fmla="*/ 0 h 192"/>
                <a:gd name="T2" fmla="*/ 5 w 84"/>
                <a:gd name="T3" fmla="*/ 29 h 192"/>
                <a:gd name="T4" fmla="*/ 20 w 84"/>
                <a:gd name="T5" fmla="*/ 48 h 192"/>
                <a:gd name="T6" fmla="*/ 14 w 84"/>
                <a:gd name="T7" fmla="*/ 25 h 192"/>
                <a:gd name="T8" fmla="*/ 0 w 84"/>
                <a:gd name="T9" fmla="*/ 0 h 192"/>
                <a:gd name="T10" fmla="*/ 0 60000 65536"/>
                <a:gd name="T11" fmla="*/ 0 60000 65536"/>
                <a:gd name="T12" fmla="*/ 0 60000 65536"/>
                <a:gd name="T13" fmla="*/ 0 60000 65536"/>
                <a:gd name="T14" fmla="*/ 0 60000 65536"/>
                <a:gd name="T15" fmla="*/ 0 w 84"/>
                <a:gd name="T16" fmla="*/ 0 h 192"/>
                <a:gd name="T17" fmla="*/ 84 w 84"/>
                <a:gd name="T18" fmla="*/ 192 h 192"/>
              </a:gdLst>
              <a:ahLst/>
              <a:cxnLst>
                <a:cxn ang="T10">
                  <a:pos x="T0" y="T1"/>
                </a:cxn>
                <a:cxn ang="T11">
                  <a:pos x="T2" y="T3"/>
                </a:cxn>
                <a:cxn ang="T12">
                  <a:pos x="T4" y="T5"/>
                </a:cxn>
                <a:cxn ang="T13">
                  <a:pos x="T6" y="T7"/>
                </a:cxn>
                <a:cxn ang="T14">
                  <a:pos x="T8" y="T9"/>
                </a:cxn>
              </a:cxnLst>
              <a:rect l="T15" t="T16" r="T17" b="T18"/>
              <a:pathLst>
                <a:path w="84" h="192">
                  <a:moveTo>
                    <a:pt x="0" y="0"/>
                  </a:moveTo>
                  <a:lnTo>
                    <a:pt x="21" y="118"/>
                  </a:lnTo>
                  <a:lnTo>
                    <a:pt x="84" y="192"/>
                  </a:lnTo>
                  <a:lnTo>
                    <a:pt x="57" y="100"/>
                  </a:lnTo>
                  <a:lnTo>
                    <a:pt x="0"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6669" name="Group 29"/>
            <p:cNvGrpSpPr>
              <a:grpSpLocks/>
            </p:cNvGrpSpPr>
            <p:nvPr/>
          </p:nvGrpSpPr>
          <p:grpSpPr bwMode="auto">
            <a:xfrm>
              <a:off x="4918" y="651"/>
              <a:ext cx="708" cy="544"/>
              <a:chOff x="4918" y="651"/>
              <a:chExt cx="708" cy="544"/>
            </a:xfrm>
          </p:grpSpPr>
          <p:sp>
            <p:nvSpPr>
              <p:cNvPr id="26670" name="Freeform 18"/>
              <p:cNvSpPr>
                <a:spLocks/>
              </p:cNvSpPr>
              <p:nvPr/>
            </p:nvSpPr>
            <p:spPr bwMode="auto">
              <a:xfrm>
                <a:off x="4918" y="804"/>
                <a:ext cx="610" cy="391"/>
              </a:xfrm>
              <a:custGeom>
                <a:avLst/>
                <a:gdLst>
                  <a:gd name="T0" fmla="*/ 246 w 1221"/>
                  <a:gd name="T1" fmla="*/ 0 h 782"/>
                  <a:gd name="T2" fmla="*/ 6 w 1221"/>
                  <a:gd name="T3" fmla="*/ 179 h 782"/>
                  <a:gd name="T4" fmla="*/ 3 w 1221"/>
                  <a:gd name="T5" fmla="*/ 181 h 782"/>
                  <a:gd name="T6" fmla="*/ 1 w 1221"/>
                  <a:gd name="T7" fmla="*/ 184 h 782"/>
                  <a:gd name="T8" fmla="*/ 0 w 1221"/>
                  <a:gd name="T9" fmla="*/ 189 h 782"/>
                  <a:gd name="T10" fmla="*/ 1 w 1221"/>
                  <a:gd name="T11" fmla="*/ 193 h 782"/>
                  <a:gd name="T12" fmla="*/ 5 w 1221"/>
                  <a:gd name="T13" fmla="*/ 195 h 782"/>
                  <a:gd name="T14" fmla="*/ 8 w 1221"/>
                  <a:gd name="T15" fmla="*/ 196 h 782"/>
                  <a:gd name="T16" fmla="*/ 12 w 1221"/>
                  <a:gd name="T17" fmla="*/ 194 h 782"/>
                  <a:gd name="T18" fmla="*/ 305 w 1221"/>
                  <a:gd name="T19" fmla="*/ 58 h 782"/>
                  <a:gd name="T20" fmla="*/ 246 w 1221"/>
                  <a:gd name="T21" fmla="*/ 0 h 7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21"/>
                  <a:gd name="T34" fmla="*/ 0 h 782"/>
                  <a:gd name="T35" fmla="*/ 1221 w 1221"/>
                  <a:gd name="T36" fmla="*/ 782 h 78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21" h="782">
                    <a:moveTo>
                      <a:pt x="987" y="0"/>
                    </a:moveTo>
                    <a:lnTo>
                      <a:pt x="26" y="714"/>
                    </a:lnTo>
                    <a:lnTo>
                      <a:pt x="15" y="722"/>
                    </a:lnTo>
                    <a:lnTo>
                      <a:pt x="5" y="736"/>
                    </a:lnTo>
                    <a:lnTo>
                      <a:pt x="0" y="754"/>
                    </a:lnTo>
                    <a:lnTo>
                      <a:pt x="7" y="770"/>
                    </a:lnTo>
                    <a:lnTo>
                      <a:pt x="20" y="778"/>
                    </a:lnTo>
                    <a:lnTo>
                      <a:pt x="33" y="782"/>
                    </a:lnTo>
                    <a:lnTo>
                      <a:pt x="50" y="775"/>
                    </a:lnTo>
                    <a:lnTo>
                      <a:pt x="1221" y="233"/>
                    </a:lnTo>
                    <a:lnTo>
                      <a:pt x="98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71" name="Freeform 19"/>
              <p:cNvSpPr>
                <a:spLocks/>
              </p:cNvSpPr>
              <p:nvPr/>
            </p:nvSpPr>
            <p:spPr bwMode="auto">
              <a:xfrm>
                <a:off x="5365" y="783"/>
                <a:ext cx="204" cy="94"/>
              </a:xfrm>
              <a:custGeom>
                <a:avLst/>
                <a:gdLst>
                  <a:gd name="T0" fmla="*/ 6 w 406"/>
                  <a:gd name="T1" fmla="*/ 25 h 188"/>
                  <a:gd name="T2" fmla="*/ 44 w 406"/>
                  <a:gd name="T3" fmla="*/ 0 h 188"/>
                  <a:gd name="T4" fmla="*/ 103 w 406"/>
                  <a:gd name="T5" fmla="*/ 43 h 188"/>
                  <a:gd name="T6" fmla="*/ 94 w 406"/>
                  <a:gd name="T7" fmla="*/ 47 h 188"/>
                  <a:gd name="T8" fmla="*/ 40 w 406"/>
                  <a:gd name="T9" fmla="*/ 14 h 188"/>
                  <a:gd name="T10" fmla="*/ 0 w 406"/>
                  <a:gd name="T11" fmla="*/ 37 h 188"/>
                  <a:gd name="T12" fmla="*/ 6 w 406"/>
                  <a:gd name="T13" fmla="*/ 25 h 188"/>
                  <a:gd name="T14" fmla="*/ 0 60000 65536"/>
                  <a:gd name="T15" fmla="*/ 0 60000 65536"/>
                  <a:gd name="T16" fmla="*/ 0 60000 65536"/>
                  <a:gd name="T17" fmla="*/ 0 60000 65536"/>
                  <a:gd name="T18" fmla="*/ 0 60000 65536"/>
                  <a:gd name="T19" fmla="*/ 0 60000 65536"/>
                  <a:gd name="T20" fmla="*/ 0 60000 65536"/>
                  <a:gd name="T21" fmla="*/ 0 w 406"/>
                  <a:gd name="T22" fmla="*/ 0 h 188"/>
                  <a:gd name="T23" fmla="*/ 406 w 406"/>
                  <a:gd name="T24" fmla="*/ 188 h 1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6" h="188">
                    <a:moveTo>
                      <a:pt x="21" y="100"/>
                    </a:moveTo>
                    <a:lnTo>
                      <a:pt x="174" y="0"/>
                    </a:lnTo>
                    <a:lnTo>
                      <a:pt x="406" y="171"/>
                    </a:lnTo>
                    <a:lnTo>
                      <a:pt x="373" y="188"/>
                    </a:lnTo>
                    <a:lnTo>
                      <a:pt x="159" y="57"/>
                    </a:lnTo>
                    <a:lnTo>
                      <a:pt x="0" y="146"/>
                    </a:lnTo>
                    <a:lnTo>
                      <a:pt x="21" y="10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72" name="Freeform 20"/>
              <p:cNvSpPr>
                <a:spLocks/>
              </p:cNvSpPr>
              <p:nvPr/>
            </p:nvSpPr>
            <p:spPr bwMode="auto">
              <a:xfrm>
                <a:off x="5362" y="767"/>
                <a:ext cx="194" cy="188"/>
              </a:xfrm>
              <a:custGeom>
                <a:avLst/>
                <a:gdLst>
                  <a:gd name="T0" fmla="*/ 50 w 388"/>
                  <a:gd name="T1" fmla="*/ 0 h 376"/>
                  <a:gd name="T2" fmla="*/ 5 w 388"/>
                  <a:gd name="T3" fmla="*/ 33 h 376"/>
                  <a:gd name="T4" fmla="*/ 3 w 388"/>
                  <a:gd name="T5" fmla="*/ 38 h 376"/>
                  <a:gd name="T6" fmla="*/ 1 w 388"/>
                  <a:gd name="T7" fmla="*/ 44 h 376"/>
                  <a:gd name="T8" fmla="*/ 0 w 388"/>
                  <a:gd name="T9" fmla="*/ 51 h 376"/>
                  <a:gd name="T10" fmla="*/ 0 w 388"/>
                  <a:gd name="T11" fmla="*/ 57 h 376"/>
                  <a:gd name="T12" fmla="*/ 2 w 388"/>
                  <a:gd name="T13" fmla="*/ 65 h 376"/>
                  <a:gd name="T14" fmla="*/ 3 w 388"/>
                  <a:gd name="T15" fmla="*/ 71 h 376"/>
                  <a:gd name="T16" fmla="*/ 7 w 388"/>
                  <a:gd name="T17" fmla="*/ 77 h 376"/>
                  <a:gd name="T18" fmla="*/ 12 w 388"/>
                  <a:gd name="T19" fmla="*/ 82 h 376"/>
                  <a:gd name="T20" fmla="*/ 19 w 388"/>
                  <a:gd name="T21" fmla="*/ 87 h 376"/>
                  <a:gd name="T22" fmla="*/ 25 w 388"/>
                  <a:gd name="T23" fmla="*/ 91 h 376"/>
                  <a:gd name="T24" fmla="*/ 31 w 388"/>
                  <a:gd name="T25" fmla="*/ 93 h 376"/>
                  <a:gd name="T26" fmla="*/ 39 w 388"/>
                  <a:gd name="T27" fmla="*/ 94 h 376"/>
                  <a:gd name="T28" fmla="*/ 45 w 388"/>
                  <a:gd name="T29" fmla="*/ 94 h 376"/>
                  <a:gd name="T30" fmla="*/ 97 w 388"/>
                  <a:gd name="T31" fmla="*/ 71 h 376"/>
                  <a:gd name="T32" fmla="*/ 44 w 388"/>
                  <a:gd name="T33" fmla="*/ 19 h 376"/>
                  <a:gd name="T34" fmla="*/ 6 w 388"/>
                  <a:gd name="T35" fmla="*/ 42 h 376"/>
                  <a:gd name="T36" fmla="*/ 8 w 388"/>
                  <a:gd name="T37" fmla="*/ 34 h 376"/>
                  <a:gd name="T38" fmla="*/ 48 w 388"/>
                  <a:gd name="T39" fmla="*/ 9 h 376"/>
                  <a:gd name="T40" fmla="*/ 50 w 388"/>
                  <a:gd name="T41" fmla="*/ 0 h 3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8"/>
                  <a:gd name="T64" fmla="*/ 0 h 376"/>
                  <a:gd name="T65" fmla="*/ 388 w 388"/>
                  <a:gd name="T66" fmla="*/ 376 h 37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8" h="376">
                    <a:moveTo>
                      <a:pt x="200" y="0"/>
                    </a:moveTo>
                    <a:lnTo>
                      <a:pt x="18" y="132"/>
                    </a:lnTo>
                    <a:lnTo>
                      <a:pt x="10" y="152"/>
                    </a:lnTo>
                    <a:lnTo>
                      <a:pt x="3" y="174"/>
                    </a:lnTo>
                    <a:lnTo>
                      <a:pt x="0" y="203"/>
                    </a:lnTo>
                    <a:lnTo>
                      <a:pt x="0" y="229"/>
                    </a:lnTo>
                    <a:lnTo>
                      <a:pt x="5" y="258"/>
                    </a:lnTo>
                    <a:lnTo>
                      <a:pt x="13" y="283"/>
                    </a:lnTo>
                    <a:lnTo>
                      <a:pt x="29" y="307"/>
                    </a:lnTo>
                    <a:lnTo>
                      <a:pt x="49" y="328"/>
                    </a:lnTo>
                    <a:lnTo>
                      <a:pt x="76" y="347"/>
                    </a:lnTo>
                    <a:lnTo>
                      <a:pt x="99" y="362"/>
                    </a:lnTo>
                    <a:lnTo>
                      <a:pt x="126" y="370"/>
                    </a:lnTo>
                    <a:lnTo>
                      <a:pt x="154" y="376"/>
                    </a:lnTo>
                    <a:lnTo>
                      <a:pt x="179" y="376"/>
                    </a:lnTo>
                    <a:lnTo>
                      <a:pt x="388" y="283"/>
                    </a:lnTo>
                    <a:lnTo>
                      <a:pt x="175" y="76"/>
                    </a:lnTo>
                    <a:lnTo>
                      <a:pt x="21" y="165"/>
                    </a:lnTo>
                    <a:lnTo>
                      <a:pt x="32" y="136"/>
                    </a:lnTo>
                    <a:lnTo>
                      <a:pt x="191" y="36"/>
                    </a:lnTo>
                    <a:lnTo>
                      <a:pt x="20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73" name="Freeform 21"/>
              <p:cNvSpPr>
                <a:spLocks/>
              </p:cNvSpPr>
              <p:nvPr/>
            </p:nvSpPr>
            <p:spPr bwMode="auto">
              <a:xfrm>
                <a:off x="5450" y="804"/>
                <a:ext cx="117" cy="106"/>
              </a:xfrm>
              <a:custGeom>
                <a:avLst/>
                <a:gdLst>
                  <a:gd name="T0" fmla="*/ 0 w 234"/>
                  <a:gd name="T1" fmla="*/ 0 h 212"/>
                  <a:gd name="T2" fmla="*/ 2 w 234"/>
                  <a:gd name="T3" fmla="*/ 5 h 212"/>
                  <a:gd name="T4" fmla="*/ 3 w 234"/>
                  <a:gd name="T5" fmla="*/ 9 h 212"/>
                  <a:gd name="T6" fmla="*/ 4 w 234"/>
                  <a:gd name="T7" fmla="*/ 13 h 212"/>
                  <a:gd name="T8" fmla="*/ 6 w 234"/>
                  <a:gd name="T9" fmla="*/ 19 h 212"/>
                  <a:gd name="T10" fmla="*/ 8 w 234"/>
                  <a:gd name="T11" fmla="*/ 23 h 212"/>
                  <a:gd name="T12" fmla="*/ 13 w 234"/>
                  <a:gd name="T13" fmla="*/ 29 h 212"/>
                  <a:gd name="T14" fmla="*/ 17 w 234"/>
                  <a:gd name="T15" fmla="*/ 35 h 212"/>
                  <a:gd name="T16" fmla="*/ 23 w 234"/>
                  <a:gd name="T17" fmla="*/ 40 h 212"/>
                  <a:gd name="T18" fmla="*/ 29 w 234"/>
                  <a:gd name="T19" fmla="*/ 44 h 212"/>
                  <a:gd name="T20" fmla="*/ 34 w 234"/>
                  <a:gd name="T21" fmla="*/ 48 h 212"/>
                  <a:gd name="T22" fmla="*/ 40 w 234"/>
                  <a:gd name="T23" fmla="*/ 51 h 212"/>
                  <a:gd name="T24" fmla="*/ 46 w 234"/>
                  <a:gd name="T25" fmla="*/ 53 h 212"/>
                  <a:gd name="T26" fmla="*/ 49 w 234"/>
                  <a:gd name="T27" fmla="*/ 53 h 212"/>
                  <a:gd name="T28" fmla="*/ 53 w 234"/>
                  <a:gd name="T29" fmla="*/ 52 h 212"/>
                  <a:gd name="T30" fmla="*/ 55 w 234"/>
                  <a:gd name="T31" fmla="*/ 49 h 212"/>
                  <a:gd name="T32" fmla="*/ 57 w 234"/>
                  <a:gd name="T33" fmla="*/ 44 h 212"/>
                  <a:gd name="T34" fmla="*/ 59 w 234"/>
                  <a:gd name="T35" fmla="*/ 39 h 212"/>
                  <a:gd name="T36" fmla="*/ 0 w 234"/>
                  <a:gd name="T37" fmla="*/ 0 h 2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4"/>
                  <a:gd name="T58" fmla="*/ 0 h 212"/>
                  <a:gd name="T59" fmla="*/ 234 w 234"/>
                  <a:gd name="T60" fmla="*/ 212 h 2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4" h="212">
                    <a:moveTo>
                      <a:pt x="0" y="0"/>
                    </a:moveTo>
                    <a:lnTo>
                      <a:pt x="5" y="20"/>
                    </a:lnTo>
                    <a:lnTo>
                      <a:pt x="10" y="36"/>
                    </a:lnTo>
                    <a:lnTo>
                      <a:pt x="15" y="52"/>
                    </a:lnTo>
                    <a:lnTo>
                      <a:pt x="23" y="73"/>
                    </a:lnTo>
                    <a:lnTo>
                      <a:pt x="32" y="92"/>
                    </a:lnTo>
                    <a:lnTo>
                      <a:pt x="49" y="118"/>
                    </a:lnTo>
                    <a:lnTo>
                      <a:pt x="68" y="139"/>
                    </a:lnTo>
                    <a:lnTo>
                      <a:pt x="91" y="158"/>
                    </a:lnTo>
                    <a:lnTo>
                      <a:pt x="113" y="176"/>
                    </a:lnTo>
                    <a:lnTo>
                      <a:pt x="136" y="191"/>
                    </a:lnTo>
                    <a:lnTo>
                      <a:pt x="160" y="202"/>
                    </a:lnTo>
                    <a:lnTo>
                      <a:pt x="181" y="210"/>
                    </a:lnTo>
                    <a:lnTo>
                      <a:pt x="194" y="212"/>
                    </a:lnTo>
                    <a:lnTo>
                      <a:pt x="210" y="207"/>
                    </a:lnTo>
                    <a:lnTo>
                      <a:pt x="220" y="194"/>
                    </a:lnTo>
                    <a:lnTo>
                      <a:pt x="228" y="176"/>
                    </a:lnTo>
                    <a:lnTo>
                      <a:pt x="234" y="155"/>
                    </a:lnTo>
                    <a:lnTo>
                      <a:pt x="0"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74" name="Freeform 22"/>
              <p:cNvSpPr>
                <a:spLocks/>
              </p:cNvSpPr>
              <p:nvPr/>
            </p:nvSpPr>
            <p:spPr bwMode="auto">
              <a:xfrm>
                <a:off x="5451" y="765"/>
                <a:ext cx="119" cy="104"/>
              </a:xfrm>
              <a:custGeom>
                <a:avLst/>
                <a:gdLst>
                  <a:gd name="T0" fmla="*/ 0 w 237"/>
                  <a:gd name="T1" fmla="*/ 13 h 208"/>
                  <a:gd name="T2" fmla="*/ 0 w 237"/>
                  <a:gd name="T3" fmla="*/ 9 h 208"/>
                  <a:gd name="T4" fmla="*/ 2 w 237"/>
                  <a:gd name="T5" fmla="*/ 5 h 208"/>
                  <a:gd name="T6" fmla="*/ 6 w 237"/>
                  <a:gd name="T7" fmla="*/ 2 h 208"/>
                  <a:gd name="T8" fmla="*/ 11 w 237"/>
                  <a:gd name="T9" fmla="*/ 0 h 208"/>
                  <a:gd name="T10" fmla="*/ 16 w 237"/>
                  <a:gd name="T11" fmla="*/ 0 h 208"/>
                  <a:gd name="T12" fmla="*/ 22 w 237"/>
                  <a:gd name="T13" fmla="*/ 2 h 208"/>
                  <a:gd name="T14" fmla="*/ 29 w 237"/>
                  <a:gd name="T15" fmla="*/ 4 h 208"/>
                  <a:gd name="T16" fmla="*/ 36 w 237"/>
                  <a:gd name="T17" fmla="*/ 7 h 208"/>
                  <a:gd name="T18" fmla="*/ 42 w 237"/>
                  <a:gd name="T19" fmla="*/ 12 h 208"/>
                  <a:gd name="T20" fmla="*/ 47 w 237"/>
                  <a:gd name="T21" fmla="*/ 15 h 208"/>
                  <a:gd name="T22" fmla="*/ 51 w 237"/>
                  <a:gd name="T23" fmla="*/ 21 h 208"/>
                  <a:gd name="T24" fmla="*/ 54 w 237"/>
                  <a:gd name="T25" fmla="*/ 26 h 208"/>
                  <a:gd name="T26" fmla="*/ 56 w 237"/>
                  <a:gd name="T27" fmla="*/ 31 h 208"/>
                  <a:gd name="T28" fmla="*/ 58 w 237"/>
                  <a:gd name="T29" fmla="*/ 39 h 208"/>
                  <a:gd name="T30" fmla="*/ 60 w 237"/>
                  <a:gd name="T31" fmla="*/ 46 h 208"/>
                  <a:gd name="T32" fmla="*/ 59 w 237"/>
                  <a:gd name="T33" fmla="*/ 52 h 208"/>
                  <a:gd name="T34" fmla="*/ 0 w 237"/>
                  <a:gd name="T35" fmla="*/ 13 h 2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208"/>
                  <a:gd name="T56" fmla="*/ 237 w 237"/>
                  <a:gd name="T57" fmla="*/ 208 h 2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208">
                    <a:moveTo>
                      <a:pt x="0" y="50"/>
                    </a:moveTo>
                    <a:lnTo>
                      <a:pt x="0" y="36"/>
                    </a:lnTo>
                    <a:lnTo>
                      <a:pt x="6" y="20"/>
                    </a:lnTo>
                    <a:lnTo>
                      <a:pt x="24" y="5"/>
                    </a:lnTo>
                    <a:lnTo>
                      <a:pt x="43" y="0"/>
                    </a:lnTo>
                    <a:lnTo>
                      <a:pt x="63" y="0"/>
                    </a:lnTo>
                    <a:lnTo>
                      <a:pt x="87" y="5"/>
                    </a:lnTo>
                    <a:lnTo>
                      <a:pt x="116" y="16"/>
                    </a:lnTo>
                    <a:lnTo>
                      <a:pt x="142" y="28"/>
                    </a:lnTo>
                    <a:lnTo>
                      <a:pt x="168" y="45"/>
                    </a:lnTo>
                    <a:lnTo>
                      <a:pt x="185" y="62"/>
                    </a:lnTo>
                    <a:lnTo>
                      <a:pt x="202" y="81"/>
                    </a:lnTo>
                    <a:lnTo>
                      <a:pt x="213" y="102"/>
                    </a:lnTo>
                    <a:lnTo>
                      <a:pt x="223" y="124"/>
                    </a:lnTo>
                    <a:lnTo>
                      <a:pt x="232" y="155"/>
                    </a:lnTo>
                    <a:lnTo>
                      <a:pt x="237" y="183"/>
                    </a:lnTo>
                    <a:lnTo>
                      <a:pt x="235" y="208"/>
                    </a:lnTo>
                    <a:lnTo>
                      <a:pt x="0" y="5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75" name="Freeform 23"/>
              <p:cNvSpPr>
                <a:spLocks/>
              </p:cNvSpPr>
              <p:nvPr/>
            </p:nvSpPr>
            <p:spPr bwMode="auto">
              <a:xfrm>
                <a:off x="5179" y="651"/>
                <a:ext cx="261" cy="337"/>
              </a:xfrm>
              <a:custGeom>
                <a:avLst/>
                <a:gdLst>
                  <a:gd name="T0" fmla="*/ 0 w 521"/>
                  <a:gd name="T1" fmla="*/ 169 h 674"/>
                  <a:gd name="T2" fmla="*/ 107 w 521"/>
                  <a:gd name="T3" fmla="*/ 88 h 674"/>
                  <a:gd name="T4" fmla="*/ 131 w 521"/>
                  <a:gd name="T5" fmla="*/ 0 h 674"/>
                  <a:gd name="T6" fmla="*/ 101 w 521"/>
                  <a:gd name="T7" fmla="*/ 33 h 674"/>
                  <a:gd name="T8" fmla="*/ 96 w 521"/>
                  <a:gd name="T9" fmla="*/ 43 h 674"/>
                  <a:gd name="T10" fmla="*/ 92 w 521"/>
                  <a:gd name="T11" fmla="*/ 36 h 674"/>
                  <a:gd name="T12" fmla="*/ 61 w 521"/>
                  <a:gd name="T13" fmla="*/ 81 h 674"/>
                  <a:gd name="T14" fmla="*/ 60 w 521"/>
                  <a:gd name="T15" fmla="*/ 70 h 674"/>
                  <a:gd name="T16" fmla="*/ 24 w 521"/>
                  <a:gd name="T17" fmla="*/ 114 h 674"/>
                  <a:gd name="T18" fmla="*/ 0 w 521"/>
                  <a:gd name="T19" fmla="*/ 169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1"/>
                  <a:gd name="T31" fmla="*/ 0 h 674"/>
                  <a:gd name="T32" fmla="*/ 521 w 521"/>
                  <a:gd name="T33" fmla="*/ 674 h 6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1" h="674">
                    <a:moveTo>
                      <a:pt x="0" y="674"/>
                    </a:moveTo>
                    <a:lnTo>
                      <a:pt x="426" y="353"/>
                    </a:lnTo>
                    <a:lnTo>
                      <a:pt x="521" y="0"/>
                    </a:lnTo>
                    <a:lnTo>
                      <a:pt x="403" y="130"/>
                    </a:lnTo>
                    <a:lnTo>
                      <a:pt x="382" y="174"/>
                    </a:lnTo>
                    <a:lnTo>
                      <a:pt x="366" y="143"/>
                    </a:lnTo>
                    <a:lnTo>
                      <a:pt x="242" y="324"/>
                    </a:lnTo>
                    <a:lnTo>
                      <a:pt x="239" y="280"/>
                    </a:lnTo>
                    <a:lnTo>
                      <a:pt x="93" y="456"/>
                    </a:lnTo>
                    <a:lnTo>
                      <a:pt x="0" y="674"/>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76" name="Freeform 24"/>
              <p:cNvSpPr>
                <a:spLocks/>
              </p:cNvSpPr>
              <p:nvPr/>
            </p:nvSpPr>
            <p:spPr bwMode="auto">
              <a:xfrm>
                <a:off x="5190" y="847"/>
                <a:ext cx="230" cy="164"/>
              </a:xfrm>
              <a:custGeom>
                <a:avLst/>
                <a:gdLst>
                  <a:gd name="T0" fmla="*/ 13 w 460"/>
                  <a:gd name="T1" fmla="*/ 68 h 328"/>
                  <a:gd name="T2" fmla="*/ 115 w 460"/>
                  <a:gd name="T3" fmla="*/ 0 h 328"/>
                  <a:gd name="T4" fmla="*/ 88 w 460"/>
                  <a:gd name="T5" fmla="*/ 30 h 328"/>
                  <a:gd name="T6" fmla="*/ 0 w 460"/>
                  <a:gd name="T7" fmla="*/ 82 h 328"/>
                  <a:gd name="T8" fmla="*/ 13 w 460"/>
                  <a:gd name="T9" fmla="*/ 68 h 328"/>
                  <a:gd name="T10" fmla="*/ 0 60000 65536"/>
                  <a:gd name="T11" fmla="*/ 0 60000 65536"/>
                  <a:gd name="T12" fmla="*/ 0 60000 65536"/>
                  <a:gd name="T13" fmla="*/ 0 60000 65536"/>
                  <a:gd name="T14" fmla="*/ 0 60000 65536"/>
                  <a:gd name="T15" fmla="*/ 0 w 460"/>
                  <a:gd name="T16" fmla="*/ 0 h 328"/>
                  <a:gd name="T17" fmla="*/ 460 w 460"/>
                  <a:gd name="T18" fmla="*/ 328 h 328"/>
                </a:gdLst>
                <a:ahLst/>
                <a:cxnLst>
                  <a:cxn ang="T10">
                    <a:pos x="T0" y="T1"/>
                  </a:cxn>
                  <a:cxn ang="T11">
                    <a:pos x="T2" y="T3"/>
                  </a:cxn>
                  <a:cxn ang="T12">
                    <a:pos x="T4" y="T5"/>
                  </a:cxn>
                  <a:cxn ang="T13">
                    <a:pos x="T6" y="T7"/>
                  </a:cxn>
                  <a:cxn ang="T14">
                    <a:pos x="T8" y="T9"/>
                  </a:cxn>
                </a:cxnLst>
                <a:rect l="T15" t="T16" r="T17" b="T18"/>
                <a:pathLst>
                  <a:path w="460" h="328">
                    <a:moveTo>
                      <a:pt x="52" y="269"/>
                    </a:moveTo>
                    <a:lnTo>
                      <a:pt x="460" y="0"/>
                    </a:lnTo>
                    <a:lnTo>
                      <a:pt x="352" y="119"/>
                    </a:lnTo>
                    <a:lnTo>
                      <a:pt x="0" y="328"/>
                    </a:lnTo>
                    <a:lnTo>
                      <a:pt x="52" y="269"/>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77" name="Freeform 25"/>
              <p:cNvSpPr>
                <a:spLocks/>
              </p:cNvSpPr>
              <p:nvPr/>
            </p:nvSpPr>
            <p:spPr bwMode="auto">
              <a:xfrm>
                <a:off x="5197" y="924"/>
                <a:ext cx="429" cy="137"/>
              </a:xfrm>
              <a:custGeom>
                <a:avLst/>
                <a:gdLst>
                  <a:gd name="T0" fmla="*/ 0 w 857"/>
                  <a:gd name="T1" fmla="*/ 60 h 273"/>
                  <a:gd name="T2" fmla="*/ 136 w 857"/>
                  <a:gd name="T3" fmla="*/ 0 h 273"/>
                  <a:gd name="T4" fmla="*/ 215 w 857"/>
                  <a:gd name="T5" fmla="*/ 29 h 273"/>
                  <a:gd name="T6" fmla="*/ 173 w 857"/>
                  <a:gd name="T7" fmla="*/ 39 h 273"/>
                  <a:gd name="T8" fmla="*/ 160 w 857"/>
                  <a:gd name="T9" fmla="*/ 39 h 273"/>
                  <a:gd name="T10" fmla="*/ 167 w 857"/>
                  <a:gd name="T11" fmla="*/ 45 h 273"/>
                  <a:gd name="T12" fmla="*/ 123 w 857"/>
                  <a:gd name="T13" fmla="*/ 54 h 273"/>
                  <a:gd name="T14" fmla="*/ 110 w 857"/>
                  <a:gd name="T15" fmla="*/ 54 h 273"/>
                  <a:gd name="T16" fmla="*/ 119 w 857"/>
                  <a:gd name="T17" fmla="*/ 58 h 273"/>
                  <a:gd name="T18" fmla="*/ 60 w 857"/>
                  <a:gd name="T19" fmla="*/ 69 h 273"/>
                  <a:gd name="T20" fmla="*/ 0 w 857"/>
                  <a:gd name="T21" fmla="*/ 60 h 2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7"/>
                  <a:gd name="T34" fmla="*/ 0 h 273"/>
                  <a:gd name="T35" fmla="*/ 857 w 857"/>
                  <a:gd name="T36" fmla="*/ 273 h 2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7" h="273">
                    <a:moveTo>
                      <a:pt x="0" y="240"/>
                    </a:moveTo>
                    <a:lnTo>
                      <a:pt x="541" y="0"/>
                    </a:lnTo>
                    <a:lnTo>
                      <a:pt x="857" y="116"/>
                    </a:lnTo>
                    <a:lnTo>
                      <a:pt x="692" y="153"/>
                    </a:lnTo>
                    <a:lnTo>
                      <a:pt x="637" y="153"/>
                    </a:lnTo>
                    <a:lnTo>
                      <a:pt x="668" y="177"/>
                    </a:lnTo>
                    <a:lnTo>
                      <a:pt x="491" y="213"/>
                    </a:lnTo>
                    <a:lnTo>
                      <a:pt x="439" y="213"/>
                    </a:lnTo>
                    <a:lnTo>
                      <a:pt x="476" y="232"/>
                    </a:lnTo>
                    <a:lnTo>
                      <a:pt x="237" y="273"/>
                    </a:lnTo>
                    <a:lnTo>
                      <a:pt x="0" y="24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78" name="Freeform 26"/>
              <p:cNvSpPr>
                <a:spLocks/>
              </p:cNvSpPr>
              <p:nvPr/>
            </p:nvSpPr>
            <p:spPr bwMode="auto">
              <a:xfrm>
                <a:off x="5104" y="973"/>
                <a:ext cx="125" cy="124"/>
              </a:xfrm>
              <a:custGeom>
                <a:avLst/>
                <a:gdLst>
                  <a:gd name="T0" fmla="*/ 41 w 250"/>
                  <a:gd name="T1" fmla="*/ 0 h 248"/>
                  <a:gd name="T2" fmla="*/ 39 w 250"/>
                  <a:gd name="T3" fmla="*/ 7 h 248"/>
                  <a:gd name="T4" fmla="*/ 38 w 250"/>
                  <a:gd name="T5" fmla="*/ 13 h 248"/>
                  <a:gd name="T6" fmla="*/ 38 w 250"/>
                  <a:gd name="T7" fmla="*/ 18 h 248"/>
                  <a:gd name="T8" fmla="*/ 39 w 250"/>
                  <a:gd name="T9" fmla="*/ 25 h 248"/>
                  <a:gd name="T10" fmla="*/ 41 w 250"/>
                  <a:gd name="T11" fmla="*/ 30 h 248"/>
                  <a:gd name="T12" fmla="*/ 44 w 250"/>
                  <a:gd name="T13" fmla="*/ 34 h 248"/>
                  <a:gd name="T14" fmla="*/ 47 w 250"/>
                  <a:gd name="T15" fmla="*/ 38 h 248"/>
                  <a:gd name="T16" fmla="*/ 53 w 250"/>
                  <a:gd name="T17" fmla="*/ 41 h 248"/>
                  <a:gd name="T18" fmla="*/ 58 w 250"/>
                  <a:gd name="T19" fmla="*/ 42 h 248"/>
                  <a:gd name="T20" fmla="*/ 63 w 250"/>
                  <a:gd name="T21" fmla="*/ 43 h 248"/>
                  <a:gd name="T22" fmla="*/ 21 w 250"/>
                  <a:gd name="T23" fmla="*/ 62 h 248"/>
                  <a:gd name="T24" fmla="*/ 16 w 250"/>
                  <a:gd name="T25" fmla="*/ 61 h 248"/>
                  <a:gd name="T26" fmla="*/ 11 w 250"/>
                  <a:gd name="T27" fmla="*/ 60 h 248"/>
                  <a:gd name="T28" fmla="*/ 7 w 250"/>
                  <a:gd name="T29" fmla="*/ 57 h 248"/>
                  <a:gd name="T30" fmla="*/ 4 w 250"/>
                  <a:gd name="T31" fmla="*/ 54 h 248"/>
                  <a:gd name="T32" fmla="*/ 1 w 250"/>
                  <a:gd name="T33" fmla="*/ 50 h 248"/>
                  <a:gd name="T34" fmla="*/ 1 w 250"/>
                  <a:gd name="T35" fmla="*/ 46 h 248"/>
                  <a:gd name="T36" fmla="*/ 0 w 250"/>
                  <a:gd name="T37" fmla="*/ 41 h 248"/>
                  <a:gd name="T38" fmla="*/ 1 w 250"/>
                  <a:gd name="T39" fmla="*/ 35 h 248"/>
                  <a:gd name="T40" fmla="*/ 3 w 250"/>
                  <a:gd name="T41" fmla="*/ 30 h 248"/>
                  <a:gd name="T42" fmla="*/ 6 w 250"/>
                  <a:gd name="T43" fmla="*/ 26 h 248"/>
                  <a:gd name="T44" fmla="*/ 41 w 250"/>
                  <a:gd name="T45" fmla="*/ 0 h 2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0"/>
                  <a:gd name="T70" fmla="*/ 0 h 248"/>
                  <a:gd name="T71" fmla="*/ 250 w 250"/>
                  <a:gd name="T72" fmla="*/ 248 h 24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0" h="248">
                    <a:moveTo>
                      <a:pt x="164" y="0"/>
                    </a:moveTo>
                    <a:lnTo>
                      <a:pt x="156" y="25"/>
                    </a:lnTo>
                    <a:lnTo>
                      <a:pt x="151" y="50"/>
                    </a:lnTo>
                    <a:lnTo>
                      <a:pt x="150" y="71"/>
                    </a:lnTo>
                    <a:lnTo>
                      <a:pt x="156" y="98"/>
                    </a:lnTo>
                    <a:lnTo>
                      <a:pt x="164" y="119"/>
                    </a:lnTo>
                    <a:lnTo>
                      <a:pt x="174" y="135"/>
                    </a:lnTo>
                    <a:lnTo>
                      <a:pt x="187" y="150"/>
                    </a:lnTo>
                    <a:lnTo>
                      <a:pt x="209" y="161"/>
                    </a:lnTo>
                    <a:lnTo>
                      <a:pt x="232" y="168"/>
                    </a:lnTo>
                    <a:lnTo>
                      <a:pt x="250" y="172"/>
                    </a:lnTo>
                    <a:lnTo>
                      <a:pt x="82" y="248"/>
                    </a:lnTo>
                    <a:lnTo>
                      <a:pt x="63" y="243"/>
                    </a:lnTo>
                    <a:lnTo>
                      <a:pt x="42" y="237"/>
                    </a:lnTo>
                    <a:lnTo>
                      <a:pt x="25" y="226"/>
                    </a:lnTo>
                    <a:lnTo>
                      <a:pt x="13" y="213"/>
                    </a:lnTo>
                    <a:lnTo>
                      <a:pt x="4" y="197"/>
                    </a:lnTo>
                    <a:lnTo>
                      <a:pt x="1" y="182"/>
                    </a:lnTo>
                    <a:lnTo>
                      <a:pt x="0" y="164"/>
                    </a:lnTo>
                    <a:lnTo>
                      <a:pt x="3" y="140"/>
                    </a:lnTo>
                    <a:lnTo>
                      <a:pt x="11" y="119"/>
                    </a:lnTo>
                    <a:lnTo>
                      <a:pt x="24" y="103"/>
                    </a:lnTo>
                    <a:lnTo>
                      <a:pt x="164"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79" name="Freeform 27"/>
              <p:cNvSpPr>
                <a:spLocks/>
              </p:cNvSpPr>
              <p:nvPr/>
            </p:nvSpPr>
            <p:spPr bwMode="auto">
              <a:xfrm>
                <a:off x="5122" y="1000"/>
                <a:ext cx="57" cy="88"/>
              </a:xfrm>
              <a:custGeom>
                <a:avLst/>
                <a:gdLst>
                  <a:gd name="T0" fmla="*/ 13 w 113"/>
                  <a:gd name="T1" fmla="*/ 0 h 175"/>
                  <a:gd name="T2" fmla="*/ 12 w 113"/>
                  <a:gd name="T3" fmla="*/ 4 h 175"/>
                  <a:gd name="T4" fmla="*/ 10 w 113"/>
                  <a:gd name="T5" fmla="*/ 10 h 175"/>
                  <a:gd name="T6" fmla="*/ 8 w 113"/>
                  <a:gd name="T7" fmla="*/ 14 h 175"/>
                  <a:gd name="T8" fmla="*/ 8 w 113"/>
                  <a:gd name="T9" fmla="*/ 18 h 175"/>
                  <a:gd name="T10" fmla="*/ 8 w 113"/>
                  <a:gd name="T11" fmla="*/ 24 h 175"/>
                  <a:gd name="T12" fmla="*/ 10 w 113"/>
                  <a:gd name="T13" fmla="*/ 29 h 175"/>
                  <a:gd name="T14" fmla="*/ 13 w 113"/>
                  <a:gd name="T15" fmla="*/ 33 h 175"/>
                  <a:gd name="T16" fmla="*/ 18 w 113"/>
                  <a:gd name="T17" fmla="*/ 36 h 175"/>
                  <a:gd name="T18" fmla="*/ 23 w 113"/>
                  <a:gd name="T19" fmla="*/ 39 h 175"/>
                  <a:gd name="T20" fmla="*/ 29 w 113"/>
                  <a:gd name="T21" fmla="*/ 41 h 175"/>
                  <a:gd name="T22" fmla="*/ 22 w 113"/>
                  <a:gd name="T23" fmla="*/ 44 h 175"/>
                  <a:gd name="T24" fmla="*/ 17 w 113"/>
                  <a:gd name="T25" fmla="*/ 43 h 175"/>
                  <a:gd name="T26" fmla="*/ 11 w 113"/>
                  <a:gd name="T27" fmla="*/ 41 h 175"/>
                  <a:gd name="T28" fmla="*/ 7 w 113"/>
                  <a:gd name="T29" fmla="*/ 37 h 175"/>
                  <a:gd name="T30" fmla="*/ 4 w 113"/>
                  <a:gd name="T31" fmla="*/ 34 h 175"/>
                  <a:gd name="T32" fmla="*/ 2 w 113"/>
                  <a:gd name="T33" fmla="*/ 30 h 175"/>
                  <a:gd name="T34" fmla="*/ 1 w 113"/>
                  <a:gd name="T35" fmla="*/ 27 h 175"/>
                  <a:gd name="T36" fmla="*/ 0 w 113"/>
                  <a:gd name="T37" fmla="*/ 22 h 175"/>
                  <a:gd name="T38" fmla="*/ 1 w 113"/>
                  <a:gd name="T39" fmla="*/ 16 h 175"/>
                  <a:gd name="T40" fmla="*/ 2 w 113"/>
                  <a:gd name="T41" fmla="*/ 11 h 175"/>
                  <a:gd name="T42" fmla="*/ 4 w 113"/>
                  <a:gd name="T43" fmla="*/ 7 h 175"/>
                  <a:gd name="T44" fmla="*/ 13 w 113"/>
                  <a:gd name="T45" fmla="*/ 0 h 17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3"/>
                  <a:gd name="T70" fmla="*/ 0 h 175"/>
                  <a:gd name="T71" fmla="*/ 113 w 113"/>
                  <a:gd name="T72" fmla="*/ 175 h 17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3" h="175">
                    <a:moveTo>
                      <a:pt x="51" y="0"/>
                    </a:moveTo>
                    <a:lnTo>
                      <a:pt x="45" y="14"/>
                    </a:lnTo>
                    <a:lnTo>
                      <a:pt x="38" y="37"/>
                    </a:lnTo>
                    <a:lnTo>
                      <a:pt x="32" y="54"/>
                    </a:lnTo>
                    <a:lnTo>
                      <a:pt x="30" y="72"/>
                    </a:lnTo>
                    <a:lnTo>
                      <a:pt x="32" y="93"/>
                    </a:lnTo>
                    <a:lnTo>
                      <a:pt x="38" y="113"/>
                    </a:lnTo>
                    <a:lnTo>
                      <a:pt x="50" y="132"/>
                    </a:lnTo>
                    <a:lnTo>
                      <a:pt x="71" y="143"/>
                    </a:lnTo>
                    <a:lnTo>
                      <a:pt x="90" y="153"/>
                    </a:lnTo>
                    <a:lnTo>
                      <a:pt x="113" y="163"/>
                    </a:lnTo>
                    <a:lnTo>
                      <a:pt x="85" y="175"/>
                    </a:lnTo>
                    <a:lnTo>
                      <a:pt x="66" y="169"/>
                    </a:lnTo>
                    <a:lnTo>
                      <a:pt x="43" y="161"/>
                    </a:lnTo>
                    <a:lnTo>
                      <a:pt x="27" y="148"/>
                    </a:lnTo>
                    <a:lnTo>
                      <a:pt x="14" y="135"/>
                    </a:lnTo>
                    <a:lnTo>
                      <a:pt x="6" y="119"/>
                    </a:lnTo>
                    <a:lnTo>
                      <a:pt x="1" y="106"/>
                    </a:lnTo>
                    <a:lnTo>
                      <a:pt x="0" y="87"/>
                    </a:lnTo>
                    <a:lnTo>
                      <a:pt x="1" y="62"/>
                    </a:lnTo>
                    <a:lnTo>
                      <a:pt x="6" y="43"/>
                    </a:lnTo>
                    <a:lnTo>
                      <a:pt x="16" y="25"/>
                    </a:lnTo>
                    <a:lnTo>
                      <a:pt x="51"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80" name="Freeform 28"/>
              <p:cNvSpPr>
                <a:spLocks/>
              </p:cNvSpPr>
              <p:nvPr/>
            </p:nvSpPr>
            <p:spPr bwMode="auto">
              <a:xfrm>
                <a:off x="4918" y="1140"/>
                <a:ext cx="59" cy="55"/>
              </a:xfrm>
              <a:custGeom>
                <a:avLst/>
                <a:gdLst>
                  <a:gd name="T0" fmla="*/ 21 w 118"/>
                  <a:gd name="T1" fmla="*/ 0 h 110"/>
                  <a:gd name="T2" fmla="*/ 7 w 118"/>
                  <a:gd name="T3" fmla="*/ 11 h 110"/>
                  <a:gd name="T4" fmla="*/ 4 w 118"/>
                  <a:gd name="T5" fmla="*/ 13 h 110"/>
                  <a:gd name="T6" fmla="*/ 2 w 118"/>
                  <a:gd name="T7" fmla="*/ 17 h 110"/>
                  <a:gd name="T8" fmla="*/ 0 w 118"/>
                  <a:gd name="T9" fmla="*/ 21 h 110"/>
                  <a:gd name="T10" fmla="*/ 2 w 118"/>
                  <a:gd name="T11" fmla="*/ 25 h 110"/>
                  <a:gd name="T12" fmla="*/ 5 w 118"/>
                  <a:gd name="T13" fmla="*/ 27 h 110"/>
                  <a:gd name="T14" fmla="*/ 8 w 118"/>
                  <a:gd name="T15" fmla="*/ 28 h 110"/>
                  <a:gd name="T16" fmla="*/ 13 w 118"/>
                  <a:gd name="T17" fmla="*/ 26 h 110"/>
                  <a:gd name="T18" fmla="*/ 30 w 118"/>
                  <a:gd name="T19" fmla="*/ 18 h 110"/>
                  <a:gd name="T20" fmla="*/ 26 w 118"/>
                  <a:gd name="T21" fmla="*/ 16 h 110"/>
                  <a:gd name="T22" fmla="*/ 23 w 118"/>
                  <a:gd name="T23" fmla="*/ 14 h 110"/>
                  <a:gd name="T24" fmla="*/ 22 w 118"/>
                  <a:gd name="T25" fmla="*/ 10 h 110"/>
                  <a:gd name="T26" fmla="*/ 21 w 118"/>
                  <a:gd name="T27" fmla="*/ 7 h 110"/>
                  <a:gd name="T28" fmla="*/ 21 w 118"/>
                  <a:gd name="T29" fmla="*/ 3 h 110"/>
                  <a:gd name="T30" fmla="*/ 21 w 118"/>
                  <a:gd name="T31" fmla="*/ 0 h 1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8"/>
                  <a:gd name="T49" fmla="*/ 0 h 110"/>
                  <a:gd name="T50" fmla="*/ 118 w 118"/>
                  <a:gd name="T51" fmla="*/ 110 h 1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8" h="110">
                    <a:moveTo>
                      <a:pt x="84" y="0"/>
                    </a:moveTo>
                    <a:lnTo>
                      <a:pt x="26" y="43"/>
                    </a:lnTo>
                    <a:lnTo>
                      <a:pt x="15" y="51"/>
                    </a:lnTo>
                    <a:lnTo>
                      <a:pt x="5" y="66"/>
                    </a:lnTo>
                    <a:lnTo>
                      <a:pt x="0" y="82"/>
                    </a:lnTo>
                    <a:lnTo>
                      <a:pt x="7" y="98"/>
                    </a:lnTo>
                    <a:lnTo>
                      <a:pt x="20" y="106"/>
                    </a:lnTo>
                    <a:lnTo>
                      <a:pt x="31" y="110"/>
                    </a:lnTo>
                    <a:lnTo>
                      <a:pt x="49" y="103"/>
                    </a:lnTo>
                    <a:lnTo>
                      <a:pt x="118" y="72"/>
                    </a:lnTo>
                    <a:lnTo>
                      <a:pt x="104" y="64"/>
                    </a:lnTo>
                    <a:lnTo>
                      <a:pt x="92" y="53"/>
                    </a:lnTo>
                    <a:lnTo>
                      <a:pt x="86" y="40"/>
                    </a:lnTo>
                    <a:lnTo>
                      <a:pt x="84" y="27"/>
                    </a:lnTo>
                    <a:lnTo>
                      <a:pt x="83" y="11"/>
                    </a:lnTo>
                    <a:lnTo>
                      <a:pt x="84"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8" name="Group 46"/>
          <p:cNvGrpSpPr>
            <a:grpSpLocks/>
          </p:cNvGrpSpPr>
          <p:nvPr/>
        </p:nvGrpSpPr>
        <p:grpSpPr bwMode="auto">
          <a:xfrm>
            <a:off x="4562475" y="990600"/>
            <a:ext cx="1692275" cy="1793875"/>
            <a:chOff x="4822" y="495"/>
            <a:chExt cx="644" cy="700"/>
          </a:xfrm>
        </p:grpSpPr>
        <p:sp>
          <p:nvSpPr>
            <p:cNvPr id="26651" name="Freeform 31"/>
            <p:cNvSpPr>
              <a:spLocks/>
            </p:cNvSpPr>
            <p:nvPr/>
          </p:nvSpPr>
          <p:spPr bwMode="auto">
            <a:xfrm>
              <a:off x="4834" y="1161"/>
              <a:ext cx="60" cy="34"/>
            </a:xfrm>
            <a:custGeom>
              <a:avLst/>
              <a:gdLst>
                <a:gd name="T0" fmla="*/ 0 w 120"/>
                <a:gd name="T1" fmla="*/ 11 h 68"/>
                <a:gd name="T2" fmla="*/ 9 w 120"/>
                <a:gd name="T3" fmla="*/ 0 h 68"/>
                <a:gd name="T4" fmla="*/ 30 w 120"/>
                <a:gd name="T5" fmla="*/ 14 h 68"/>
                <a:gd name="T6" fmla="*/ 7 w 120"/>
                <a:gd name="T7" fmla="*/ 17 h 68"/>
                <a:gd name="T8" fmla="*/ 0 w 120"/>
                <a:gd name="T9" fmla="*/ 11 h 68"/>
                <a:gd name="T10" fmla="*/ 0 60000 65536"/>
                <a:gd name="T11" fmla="*/ 0 60000 65536"/>
                <a:gd name="T12" fmla="*/ 0 60000 65536"/>
                <a:gd name="T13" fmla="*/ 0 60000 65536"/>
                <a:gd name="T14" fmla="*/ 0 60000 65536"/>
                <a:gd name="T15" fmla="*/ 0 w 120"/>
                <a:gd name="T16" fmla="*/ 0 h 68"/>
                <a:gd name="T17" fmla="*/ 120 w 120"/>
                <a:gd name="T18" fmla="*/ 68 h 68"/>
              </a:gdLst>
              <a:ahLst/>
              <a:cxnLst>
                <a:cxn ang="T10">
                  <a:pos x="T0" y="T1"/>
                </a:cxn>
                <a:cxn ang="T11">
                  <a:pos x="T2" y="T3"/>
                </a:cxn>
                <a:cxn ang="T12">
                  <a:pos x="T4" y="T5"/>
                </a:cxn>
                <a:cxn ang="T13">
                  <a:pos x="T6" y="T7"/>
                </a:cxn>
                <a:cxn ang="T14">
                  <a:pos x="T8" y="T9"/>
                </a:cxn>
              </a:cxnLst>
              <a:rect l="T15" t="T16" r="T17" b="T18"/>
              <a:pathLst>
                <a:path w="120" h="68">
                  <a:moveTo>
                    <a:pt x="0" y="43"/>
                  </a:moveTo>
                  <a:lnTo>
                    <a:pt x="36" y="0"/>
                  </a:lnTo>
                  <a:lnTo>
                    <a:pt x="120" y="55"/>
                  </a:lnTo>
                  <a:lnTo>
                    <a:pt x="28" y="68"/>
                  </a:lnTo>
                  <a:lnTo>
                    <a:pt x="0" y="43"/>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52" name="Freeform 32"/>
            <p:cNvSpPr>
              <a:spLocks/>
            </p:cNvSpPr>
            <p:nvPr/>
          </p:nvSpPr>
          <p:spPr bwMode="auto">
            <a:xfrm>
              <a:off x="4826" y="1109"/>
              <a:ext cx="68" cy="80"/>
            </a:xfrm>
            <a:custGeom>
              <a:avLst/>
              <a:gdLst>
                <a:gd name="T0" fmla="*/ 0 w 136"/>
                <a:gd name="T1" fmla="*/ 0 h 160"/>
                <a:gd name="T2" fmla="*/ 20 w 136"/>
                <a:gd name="T3" fmla="*/ 19 h 160"/>
                <a:gd name="T4" fmla="*/ 34 w 136"/>
                <a:gd name="T5" fmla="*/ 40 h 160"/>
                <a:gd name="T6" fmla="*/ 13 w 136"/>
                <a:gd name="T7" fmla="*/ 26 h 160"/>
                <a:gd name="T8" fmla="*/ 0 w 136"/>
                <a:gd name="T9" fmla="*/ 0 h 160"/>
                <a:gd name="T10" fmla="*/ 0 60000 65536"/>
                <a:gd name="T11" fmla="*/ 0 60000 65536"/>
                <a:gd name="T12" fmla="*/ 0 60000 65536"/>
                <a:gd name="T13" fmla="*/ 0 60000 65536"/>
                <a:gd name="T14" fmla="*/ 0 60000 65536"/>
                <a:gd name="T15" fmla="*/ 0 w 136"/>
                <a:gd name="T16" fmla="*/ 0 h 160"/>
                <a:gd name="T17" fmla="*/ 136 w 136"/>
                <a:gd name="T18" fmla="*/ 160 h 160"/>
              </a:gdLst>
              <a:ahLst/>
              <a:cxnLst>
                <a:cxn ang="T10">
                  <a:pos x="T0" y="T1"/>
                </a:cxn>
                <a:cxn ang="T11">
                  <a:pos x="T2" y="T3"/>
                </a:cxn>
                <a:cxn ang="T12">
                  <a:pos x="T4" y="T5"/>
                </a:cxn>
                <a:cxn ang="T13">
                  <a:pos x="T6" y="T7"/>
                </a:cxn>
                <a:cxn ang="T14">
                  <a:pos x="T8" y="T9"/>
                </a:cxn>
              </a:cxnLst>
              <a:rect l="T15" t="T16" r="T17" b="T18"/>
              <a:pathLst>
                <a:path w="136" h="160">
                  <a:moveTo>
                    <a:pt x="0" y="0"/>
                  </a:moveTo>
                  <a:lnTo>
                    <a:pt x="81" y="76"/>
                  </a:lnTo>
                  <a:lnTo>
                    <a:pt x="136" y="160"/>
                  </a:lnTo>
                  <a:lnTo>
                    <a:pt x="52" y="104"/>
                  </a:lnTo>
                  <a:lnTo>
                    <a:pt x="0"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53" name="Freeform 33"/>
            <p:cNvSpPr>
              <a:spLocks/>
            </p:cNvSpPr>
            <p:nvPr/>
          </p:nvSpPr>
          <p:spPr bwMode="auto">
            <a:xfrm>
              <a:off x="4822" y="1111"/>
              <a:ext cx="30" cy="71"/>
            </a:xfrm>
            <a:custGeom>
              <a:avLst/>
              <a:gdLst>
                <a:gd name="T0" fmla="*/ 3 w 60"/>
                <a:gd name="T1" fmla="*/ 0 h 142"/>
                <a:gd name="T2" fmla="*/ 15 w 60"/>
                <a:gd name="T3" fmla="*/ 24 h 142"/>
                <a:gd name="T4" fmla="*/ 6 w 60"/>
                <a:gd name="T5" fmla="*/ 36 h 142"/>
                <a:gd name="T6" fmla="*/ 0 w 60"/>
                <a:gd name="T7" fmla="*/ 29 h 142"/>
                <a:gd name="T8" fmla="*/ 3 w 60"/>
                <a:gd name="T9" fmla="*/ 0 h 142"/>
                <a:gd name="T10" fmla="*/ 0 60000 65536"/>
                <a:gd name="T11" fmla="*/ 0 60000 65536"/>
                <a:gd name="T12" fmla="*/ 0 60000 65536"/>
                <a:gd name="T13" fmla="*/ 0 60000 65536"/>
                <a:gd name="T14" fmla="*/ 0 60000 65536"/>
                <a:gd name="T15" fmla="*/ 0 w 60"/>
                <a:gd name="T16" fmla="*/ 0 h 142"/>
                <a:gd name="T17" fmla="*/ 60 w 60"/>
                <a:gd name="T18" fmla="*/ 142 h 142"/>
              </a:gdLst>
              <a:ahLst/>
              <a:cxnLst>
                <a:cxn ang="T10">
                  <a:pos x="T0" y="T1"/>
                </a:cxn>
                <a:cxn ang="T11">
                  <a:pos x="T2" y="T3"/>
                </a:cxn>
                <a:cxn ang="T12">
                  <a:pos x="T4" y="T5"/>
                </a:cxn>
                <a:cxn ang="T13">
                  <a:pos x="T6" y="T7"/>
                </a:cxn>
                <a:cxn ang="T14">
                  <a:pos x="T8" y="T9"/>
                </a:cxn>
              </a:cxnLst>
              <a:rect l="T15" t="T16" r="T17" b="T18"/>
              <a:pathLst>
                <a:path w="60" h="142">
                  <a:moveTo>
                    <a:pt x="10" y="0"/>
                  </a:moveTo>
                  <a:lnTo>
                    <a:pt x="60" y="98"/>
                  </a:lnTo>
                  <a:lnTo>
                    <a:pt x="23" y="142"/>
                  </a:lnTo>
                  <a:lnTo>
                    <a:pt x="0" y="116"/>
                  </a:lnTo>
                  <a:lnTo>
                    <a:pt x="10" y="0"/>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54" name="Freeform 34"/>
            <p:cNvSpPr>
              <a:spLocks/>
            </p:cNvSpPr>
            <p:nvPr/>
          </p:nvSpPr>
          <p:spPr bwMode="auto">
            <a:xfrm>
              <a:off x="4846" y="673"/>
              <a:ext cx="464" cy="495"/>
            </a:xfrm>
            <a:custGeom>
              <a:avLst/>
              <a:gdLst>
                <a:gd name="T0" fmla="*/ 175 w 926"/>
                <a:gd name="T1" fmla="*/ 0 h 989"/>
                <a:gd name="T2" fmla="*/ 1 w 926"/>
                <a:gd name="T3" fmla="*/ 236 h 989"/>
                <a:gd name="T4" fmla="*/ 0 w 926"/>
                <a:gd name="T5" fmla="*/ 238 h 989"/>
                <a:gd name="T6" fmla="*/ 1 w 926"/>
                <a:gd name="T7" fmla="*/ 242 h 989"/>
                <a:gd name="T8" fmla="*/ 2 w 926"/>
                <a:gd name="T9" fmla="*/ 245 h 989"/>
                <a:gd name="T10" fmla="*/ 4 w 926"/>
                <a:gd name="T11" fmla="*/ 247 h 989"/>
                <a:gd name="T12" fmla="*/ 7 w 926"/>
                <a:gd name="T13" fmla="*/ 248 h 989"/>
                <a:gd name="T14" fmla="*/ 11 w 926"/>
                <a:gd name="T15" fmla="*/ 247 h 989"/>
                <a:gd name="T16" fmla="*/ 233 w 926"/>
                <a:gd name="T17" fmla="*/ 50 h 989"/>
                <a:gd name="T18" fmla="*/ 175 w 926"/>
                <a:gd name="T19" fmla="*/ 0 h 9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6"/>
                <a:gd name="T31" fmla="*/ 0 h 989"/>
                <a:gd name="T32" fmla="*/ 926 w 926"/>
                <a:gd name="T33" fmla="*/ 989 h 9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6" h="989">
                  <a:moveTo>
                    <a:pt x="697" y="0"/>
                  </a:moveTo>
                  <a:lnTo>
                    <a:pt x="3" y="941"/>
                  </a:lnTo>
                  <a:lnTo>
                    <a:pt x="0" y="952"/>
                  </a:lnTo>
                  <a:lnTo>
                    <a:pt x="1" y="967"/>
                  </a:lnTo>
                  <a:lnTo>
                    <a:pt x="6" y="980"/>
                  </a:lnTo>
                  <a:lnTo>
                    <a:pt x="14" y="986"/>
                  </a:lnTo>
                  <a:lnTo>
                    <a:pt x="27" y="989"/>
                  </a:lnTo>
                  <a:lnTo>
                    <a:pt x="42" y="988"/>
                  </a:lnTo>
                  <a:lnTo>
                    <a:pt x="926" y="197"/>
                  </a:lnTo>
                  <a:lnTo>
                    <a:pt x="69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55" name="Freeform 35"/>
            <p:cNvSpPr>
              <a:spLocks/>
            </p:cNvSpPr>
            <p:nvPr/>
          </p:nvSpPr>
          <p:spPr bwMode="auto">
            <a:xfrm>
              <a:off x="5185" y="626"/>
              <a:ext cx="193" cy="89"/>
            </a:xfrm>
            <a:custGeom>
              <a:avLst/>
              <a:gdLst>
                <a:gd name="T0" fmla="*/ 27 w 387"/>
                <a:gd name="T1" fmla="*/ 0 h 177"/>
                <a:gd name="T2" fmla="*/ 96 w 387"/>
                <a:gd name="T3" fmla="*/ 22 h 177"/>
                <a:gd name="T4" fmla="*/ 91 w 387"/>
                <a:gd name="T5" fmla="*/ 28 h 177"/>
                <a:gd name="T6" fmla="*/ 91 w 387"/>
                <a:gd name="T7" fmla="*/ 33 h 177"/>
                <a:gd name="T8" fmla="*/ 33 w 387"/>
                <a:gd name="T9" fmla="*/ 12 h 177"/>
                <a:gd name="T10" fmla="*/ 0 w 387"/>
                <a:gd name="T11" fmla="*/ 45 h 177"/>
                <a:gd name="T12" fmla="*/ 0 w 387"/>
                <a:gd name="T13" fmla="*/ 33 h 177"/>
                <a:gd name="T14" fmla="*/ 27 w 387"/>
                <a:gd name="T15" fmla="*/ 0 h 177"/>
                <a:gd name="T16" fmla="*/ 0 60000 65536"/>
                <a:gd name="T17" fmla="*/ 0 60000 65536"/>
                <a:gd name="T18" fmla="*/ 0 60000 65536"/>
                <a:gd name="T19" fmla="*/ 0 60000 65536"/>
                <a:gd name="T20" fmla="*/ 0 60000 65536"/>
                <a:gd name="T21" fmla="*/ 0 60000 65536"/>
                <a:gd name="T22" fmla="*/ 0 60000 65536"/>
                <a:gd name="T23" fmla="*/ 0 60000 65536"/>
                <a:gd name="T24" fmla="*/ 0 w 387"/>
                <a:gd name="T25" fmla="*/ 0 h 177"/>
                <a:gd name="T26" fmla="*/ 387 w 387"/>
                <a:gd name="T27" fmla="*/ 177 h 17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7" h="177">
                  <a:moveTo>
                    <a:pt x="110" y="0"/>
                  </a:moveTo>
                  <a:lnTo>
                    <a:pt x="387" y="88"/>
                  </a:lnTo>
                  <a:lnTo>
                    <a:pt x="366" y="109"/>
                  </a:lnTo>
                  <a:lnTo>
                    <a:pt x="365" y="129"/>
                  </a:lnTo>
                  <a:lnTo>
                    <a:pt x="134" y="48"/>
                  </a:lnTo>
                  <a:lnTo>
                    <a:pt x="3" y="177"/>
                  </a:lnTo>
                  <a:lnTo>
                    <a:pt x="0" y="132"/>
                  </a:lnTo>
                  <a:lnTo>
                    <a:pt x="11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56" name="Freeform 36"/>
            <p:cNvSpPr>
              <a:spLocks/>
            </p:cNvSpPr>
            <p:nvPr/>
          </p:nvSpPr>
          <p:spPr bwMode="auto">
            <a:xfrm>
              <a:off x="5248" y="645"/>
              <a:ext cx="134" cy="78"/>
            </a:xfrm>
            <a:custGeom>
              <a:avLst/>
              <a:gdLst>
                <a:gd name="T0" fmla="*/ 0 w 268"/>
                <a:gd name="T1" fmla="*/ 0 h 155"/>
                <a:gd name="T2" fmla="*/ 66 w 268"/>
                <a:gd name="T3" fmla="*/ 19 h 155"/>
                <a:gd name="T4" fmla="*/ 67 w 268"/>
                <a:gd name="T5" fmla="*/ 25 h 155"/>
                <a:gd name="T6" fmla="*/ 66 w 268"/>
                <a:gd name="T7" fmla="*/ 31 h 155"/>
                <a:gd name="T8" fmla="*/ 63 w 268"/>
                <a:gd name="T9" fmla="*/ 35 h 155"/>
                <a:gd name="T10" fmla="*/ 52 w 268"/>
                <a:gd name="T11" fmla="*/ 39 h 155"/>
                <a:gd name="T12" fmla="*/ 34 w 268"/>
                <a:gd name="T13" fmla="*/ 34 h 155"/>
                <a:gd name="T14" fmla="*/ 13 w 268"/>
                <a:gd name="T15" fmla="*/ 21 h 155"/>
                <a:gd name="T16" fmla="*/ 2 w 268"/>
                <a:gd name="T17" fmla="*/ 8 h 155"/>
                <a:gd name="T18" fmla="*/ 0 w 268"/>
                <a:gd name="T19" fmla="*/ 0 h 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8"/>
                <a:gd name="T31" fmla="*/ 0 h 155"/>
                <a:gd name="T32" fmla="*/ 268 w 268"/>
                <a:gd name="T33" fmla="*/ 155 h 1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8" h="155">
                  <a:moveTo>
                    <a:pt x="0" y="0"/>
                  </a:moveTo>
                  <a:lnTo>
                    <a:pt x="263" y="75"/>
                  </a:lnTo>
                  <a:lnTo>
                    <a:pt x="268" y="99"/>
                  </a:lnTo>
                  <a:lnTo>
                    <a:pt x="263" y="121"/>
                  </a:lnTo>
                  <a:lnTo>
                    <a:pt x="251" y="139"/>
                  </a:lnTo>
                  <a:lnTo>
                    <a:pt x="208" y="155"/>
                  </a:lnTo>
                  <a:lnTo>
                    <a:pt x="137" y="136"/>
                  </a:lnTo>
                  <a:lnTo>
                    <a:pt x="53" y="84"/>
                  </a:lnTo>
                  <a:lnTo>
                    <a:pt x="8" y="31"/>
                  </a:lnTo>
                  <a:lnTo>
                    <a:pt x="0"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57" name="Freeform 37"/>
            <p:cNvSpPr>
              <a:spLocks/>
            </p:cNvSpPr>
            <p:nvPr/>
          </p:nvSpPr>
          <p:spPr bwMode="auto">
            <a:xfrm>
              <a:off x="5235" y="592"/>
              <a:ext cx="144" cy="79"/>
            </a:xfrm>
            <a:custGeom>
              <a:avLst/>
              <a:gdLst>
                <a:gd name="T0" fmla="*/ 4 w 287"/>
                <a:gd name="T1" fmla="*/ 19 h 158"/>
                <a:gd name="T2" fmla="*/ 72 w 287"/>
                <a:gd name="T3" fmla="*/ 40 h 158"/>
                <a:gd name="T4" fmla="*/ 71 w 287"/>
                <a:gd name="T5" fmla="*/ 33 h 158"/>
                <a:gd name="T6" fmla="*/ 68 w 287"/>
                <a:gd name="T7" fmla="*/ 27 h 158"/>
                <a:gd name="T8" fmla="*/ 63 w 287"/>
                <a:gd name="T9" fmla="*/ 20 h 158"/>
                <a:gd name="T10" fmla="*/ 59 w 287"/>
                <a:gd name="T11" fmla="*/ 15 h 158"/>
                <a:gd name="T12" fmla="*/ 53 w 287"/>
                <a:gd name="T13" fmla="*/ 10 h 158"/>
                <a:gd name="T14" fmla="*/ 46 w 287"/>
                <a:gd name="T15" fmla="*/ 6 h 158"/>
                <a:gd name="T16" fmla="*/ 39 w 287"/>
                <a:gd name="T17" fmla="*/ 3 h 158"/>
                <a:gd name="T18" fmla="*/ 32 w 287"/>
                <a:gd name="T19" fmla="*/ 1 h 158"/>
                <a:gd name="T20" fmla="*/ 25 w 287"/>
                <a:gd name="T21" fmla="*/ 0 h 158"/>
                <a:gd name="T22" fmla="*/ 19 w 287"/>
                <a:gd name="T23" fmla="*/ 0 h 158"/>
                <a:gd name="T24" fmla="*/ 14 w 287"/>
                <a:gd name="T25" fmla="*/ 1 h 158"/>
                <a:gd name="T26" fmla="*/ 8 w 287"/>
                <a:gd name="T27" fmla="*/ 3 h 158"/>
                <a:gd name="T28" fmla="*/ 4 w 287"/>
                <a:gd name="T29" fmla="*/ 6 h 158"/>
                <a:gd name="T30" fmla="*/ 2 w 287"/>
                <a:gd name="T31" fmla="*/ 10 h 158"/>
                <a:gd name="T32" fmla="*/ 0 w 287"/>
                <a:gd name="T33" fmla="*/ 18 h 158"/>
                <a:gd name="T34" fmla="*/ 4 w 287"/>
                <a:gd name="T35" fmla="*/ 19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7"/>
                <a:gd name="T55" fmla="*/ 0 h 158"/>
                <a:gd name="T56" fmla="*/ 287 w 287"/>
                <a:gd name="T57" fmla="*/ 158 h 1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7" h="158">
                  <a:moveTo>
                    <a:pt x="14" y="76"/>
                  </a:moveTo>
                  <a:lnTo>
                    <a:pt x="287" y="158"/>
                  </a:lnTo>
                  <a:lnTo>
                    <a:pt x="281" y="130"/>
                  </a:lnTo>
                  <a:lnTo>
                    <a:pt x="269" y="109"/>
                  </a:lnTo>
                  <a:lnTo>
                    <a:pt x="250" y="80"/>
                  </a:lnTo>
                  <a:lnTo>
                    <a:pt x="234" y="61"/>
                  </a:lnTo>
                  <a:lnTo>
                    <a:pt x="210" y="40"/>
                  </a:lnTo>
                  <a:lnTo>
                    <a:pt x="184" y="24"/>
                  </a:lnTo>
                  <a:lnTo>
                    <a:pt x="155" y="13"/>
                  </a:lnTo>
                  <a:lnTo>
                    <a:pt x="127" y="5"/>
                  </a:lnTo>
                  <a:lnTo>
                    <a:pt x="98" y="0"/>
                  </a:lnTo>
                  <a:lnTo>
                    <a:pt x="76" y="0"/>
                  </a:lnTo>
                  <a:lnTo>
                    <a:pt x="56" y="3"/>
                  </a:lnTo>
                  <a:lnTo>
                    <a:pt x="32" y="11"/>
                  </a:lnTo>
                  <a:lnTo>
                    <a:pt x="14" y="24"/>
                  </a:lnTo>
                  <a:lnTo>
                    <a:pt x="5" y="42"/>
                  </a:lnTo>
                  <a:lnTo>
                    <a:pt x="0" y="71"/>
                  </a:lnTo>
                  <a:lnTo>
                    <a:pt x="14" y="76"/>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58" name="Freeform 38"/>
            <p:cNvSpPr>
              <a:spLocks/>
            </p:cNvSpPr>
            <p:nvPr/>
          </p:nvSpPr>
          <p:spPr bwMode="auto">
            <a:xfrm>
              <a:off x="5177" y="615"/>
              <a:ext cx="198" cy="177"/>
            </a:xfrm>
            <a:custGeom>
              <a:avLst/>
              <a:gdLst>
                <a:gd name="T0" fmla="*/ 30 w 395"/>
                <a:gd name="T1" fmla="*/ 0 h 353"/>
                <a:gd name="T2" fmla="*/ 2 w 395"/>
                <a:gd name="T3" fmla="*/ 39 h 353"/>
                <a:gd name="T4" fmla="*/ 0 w 395"/>
                <a:gd name="T5" fmla="*/ 46 h 353"/>
                <a:gd name="T6" fmla="*/ 0 w 395"/>
                <a:gd name="T7" fmla="*/ 51 h 353"/>
                <a:gd name="T8" fmla="*/ 1 w 395"/>
                <a:gd name="T9" fmla="*/ 56 h 353"/>
                <a:gd name="T10" fmla="*/ 2 w 395"/>
                <a:gd name="T11" fmla="*/ 63 h 353"/>
                <a:gd name="T12" fmla="*/ 5 w 395"/>
                <a:gd name="T13" fmla="*/ 69 h 353"/>
                <a:gd name="T14" fmla="*/ 10 w 395"/>
                <a:gd name="T15" fmla="*/ 75 h 353"/>
                <a:gd name="T16" fmla="*/ 16 w 395"/>
                <a:gd name="T17" fmla="*/ 79 h 353"/>
                <a:gd name="T18" fmla="*/ 24 w 395"/>
                <a:gd name="T19" fmla="*/ 84 h 353"/>
                <a:gd name="T20" fmla="*/ 31 w 395"/>
                <a:gd name="T21" fmla="*/ 87 h 353"/>
                <a:gd name="T22" fmla="*/ 37 w 395"/>
                <a:gd name="T23" fmla="*/ 88 h 353"/>
                <a:gd name="T24" fmla="*/ 46 w 395"/>
                <a:gd name="T25" fmla="*/ 89 h 353"/>
                <a:gd name="T26" fmla="*/ 52 w 395"/>
                <a:gd name="T27" fmla="*/ 87 h 353"/>
                <a:gd name="T28" fmla="*/ 59 w 395"/>
                <a:gd name="T29" fmla="*/ 85 h 353"/>
                <a:gd name="T30" fmla="*/ 99 w 395"/>
                <a:gd name="T31" fmla="*/ 49 h 353"/>
                <a:gd name="T32" fmla="*/ 93 w 395"/>
                <a:gd name="T33" fmla="*/ 52 h 353"/>
                <a:gd name="T34" fmla="*/ 87 w 395"/>
                <a:gd name="T35" fmla="*/ 52 h 353"/>
                <a:gd name="T36" fmla="*/ 79 w 395"/>
                <a:gd name="T37" fmla="*/ 51 h 353"/>
                <a:gd name="T38" fmla="*/ 72 w 395"/>
                <a:gd name="T39" fmla="*/ 49 h 353"/>
                <a:gd name="T40" fmla="*/ 66 w 395"/>
                <a:gd name="T41" fmla="*/ 46 h 353"/>
                <a:gd name="T42" fmla="*/ 57 w 395"/>
                <a:gd name="T43" fmla="*/ 41 h 353"/>
                <a:gd name="T44" fmla="*/ 49 w 395"/>
                <a:gd name="T45" fmla="*/ 35 h 353"/>
                <a:gd name="T46" fmla="*/ 45 w 395"/>
                <a:gd name="T47" fmla="*/ 31 h 353"/>
                <a:gd name="T48" fmla="*/ 41 w 395"/>
                <a:gd name="T49" fmla="*/ 25 h 353"/>
                <a:gd name="T50" fmla="*/ 37 w 395"/>
                <a:gd name="T51" fmla="*/ 20 h 353"/>
                <a:gd name="T52" fmla="*/ 35 w 395"/>
                <a:gd name="T53" fmla="*/ 15 h 353"/>
                <a:gd name="T54" fmla="*/ 6 w 395"/>
                <a:gd name="T55" fmla="*/ 47 h 353"/>
                <a:gd name="T56" fmla="*/ 6 w 395"/>
                <a:gd name="T57" fmla="*/ 39 h 353"/>
                <a:gd name="T58" fmla="*/ 33 w 395"/>
                <a:gd name="T59" fmla="*/ 8 h 353"/>
                <a:gd name="T60" fmla="*/ 32 w 395"/>
                <a:gd name="T61" fmla="*/ 6 h 353"/>
                <a:gd name="T62" fmla="*/ 31 w 395"/>
                <a:gd name="T63" fmla="*/ 3 h 353"/>
                <a:gd name="T64" fmla="*/ 30 w 395"/>
                <a:gd name="T65" fmla="*/ 0 h 3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5"/>
                <a:gd name="T100" fmla="*/ 0 h 353"/>
                <a:gd name="T101" fmla="*/ 395 w 395"/>
                <a:gd name="T102" fmla="*/ 353 h 3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5" h="353">
                  <a:moveTo>
                    <a:pt x="119" y="0"/>
                  </a:moveTo>
                  <a:lnTo>
                    <a:pt x="6" y="155"/>
                  </a:lnTo>
                  <a:lnTo>
                    <a:pt x="0" y="182"/>
                  </a:lnTo>
                  <a:lnTo>
                    <a:pt x="0" y="201"/>
                  </a:lnTo>
                  <a:lnTo>
                    <a:pt x="1" y="224"/>
                  </a:lnTo>
                  <a:lnTo>
                    <a:pt x="8" y="251"/>
                  </a:lnTo>
                  <a:lnTo>
                    <a:pt x="19" y="274"/>
                  </a:lnTo>
                  <a:lnTo>
                    <a:pt x="38" y="298"/>
                  </a:lnTo>
                  <a:lnTo>
                    <a:pt x="61" y="316"/>
                  </a:lnTo>
                  <a:lnTo>
                    <a:pt x="93" y="335"/>
                  </a:lnTo>
                  <a:lnTo>
                    <a:pt x="121" y="345"/>
                  </a:lnTo>
                  <a:lnTo>
                    <a:pt x="148" y="350"/>
                  </a:lnTo>
                  <a:lnTo>
                    <a:pt x="184" y="353"/>
                  </a:lnTo>
                  <a:lnTo>
                    <a:pt x="208" y="348"/>
                  </a:lnTo>
                  <a:lnTo>
                    <a:pt x="235" y="339"/>
                  </a:lnTo>
                  <a:lnTo>
                    <a:pt x="395" y="196"/>
                  </a:lnTo>
                  <a:lnTo>
                    <a:pt x="369" y="205"/>
                  </a:lnTo>
                  <a:lnTo>
                    <a:pt x="345" y="206"/>
                  </a:lnTo>
                  <a:lnTo>
                    <a:pt x="314" y="201"/>
                  </a:lnTo>
                  <a:lnTo>
                    <a:pt x="288" y="193"/>
                  </a:lnTo>
                  <a:lnTo>
                    <a:pt x="261" y="184"/>
                  </a:lnTo>
                  <a:lnTo>
                    <a:pt x="227" y="163"/>
                  </a:lnTo>
                  <a:lnTo>
                    <a:pt x="196" y="140"/>
                  </a:lnTo>
                  <a:lnTo>
                    <a:pt x="180" y="122"/>
                  </a:lnTo>
                  <a:lnTo>
                    <a:pt x="161" y="98"/>
                  </a:lnTo>
                  <a:lnTo>
                    <a:pt x="148" y="80"/>
                  </a:lnTo>
                  <a:lnTo>
                    <a:pt x="138" y="58"/>
                  </a:lnTo>
                  <a:lnTo>
                    <a:pt x="22" y="185"/>
                  </a:lnTo>
                  <a:lnTo>
                    <a:pt x="22" y="156"/>
                  </a:lnTo>
                  <a:lnTo>
                    <a:pt x="130" y="32"/>
                  </a:lnTo>
                  <a:lnTo>
                    <a:pt x="125" y="24"/>
                  </a:lnTo>
                  <a:lnTo>
                    <a:pt x="121" y="11"/>
                  </a:lnTo>
                  <a:lnTo>
                    <a:pt x="119"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6659" name="Group 42"/>
            <p:cNvGrpSpPr>
              <a:grpSpLocks/>
            </p:cNvGrpSpPr>
            <p:nvPr/>
          </p:nvGrpSpPr>
          <p:grpSpPr bwMode="auto">
            <a:xfrm>
              <a:off x="5040" y="495"/>
              <a:ext cx="426" cy="450"/>
              <a:chOff x="5040" y="495"/>
              <a:chExt cx="426" cy="450"/>
            </a:xfrm>
          </p:grpSpPr>
          <p:sp>
            <p:nvSpPr>
              <p:cNvPr id="26663" name="Freeform 39"/>
              <p:cNvSpPr>
                <a:spLocks/>
              </p:cNvSpPr>
              <p:nvPr/>
            </p:nvSpPr>
            <p:spPr bwMode="auto">
              <a:xfrm>
                <a:off x="5075" y="755"/>
                <a:ext cx="391" cy="190"/>
              </a:xfrm>
              <a:custGeom>
                <a:avLst/>
                <a:gdLst>
                  <a:gd name="T0" fmla="*/ 0 w 783"/>
                  <a:gd name="T1" fmla="*/ 95 h 381"/>
                  <a:gd name="T2" fmla="*/ 111 w 783"/>
                  <a:gd name="T3" fmla="*/ 0 h 381"/>
                  <a:gd name="T4" fmla="*/ 195 w 783"/>
                  <a:gd name="T5" fmla="*/ 4 h 381"/>
                  <a:gd name="T6" fmla="*/ 149 w 783"/>
                  <a:gd name="T7" fmla="*/ 29 h 381"/>
                  <a:gd name="T8" fmla="*/ 157 w 783"/>
                  <a:gd name="T9" fmla="*/ 31 h 381"/>
                  <a:gd name="T10" fmla="*/ 105 w 783"/>
                  <a:gd name="T11" fmla="*/ 57 h 381"/>
                  <a:gd name="T12" fmla="*/ 114 w 783"/>
                  <a:gd name="T13" fmla="*/ 60 h 381"/>
                  <a:gd name="T14" fmla="*/ 58 w 783"/>
                  <a:gd name="T15" fmla="*/ 86 h 381"/>
                  <a:gd name="T16" fmla="*/ 0 w 783"/>
                  <a:gd name="T17" fmla="*/ 95 h 3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83"/>
                  <a:gd name="T28" fmla="*/ 0 h 381"/>
                  <a:gd name="T29" fmla="*/ 783 w 783"/>
                  <a:gd name="T30" fmla="*/ 381 h 3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83" h="381">
                    <a:moveTo>
                      <a:pt x="0" y="381"/>
                    </a:moveTo>
                    <a:lnTo>
                      <a:pt x="446" y="0"/>
                    </a:lnTo>
                    <a:lnTo>
                      <a:pt x="783" y="18"/>
                    </a:lnTo>
                    <a:lnTo>
                      <a:pt x="596" y="119"/>
                    </a:lnTo>
                    <a:lnTo>
                      <a:pt x="628" y="127"/>
                    </a:lnTo>
                    <a:lnTo>
                      <a:pt x="422" y="231"/>
                    </a:lnTo>
                    <a:lnTo>
                      <a:pt x="456" y="240"/>
                    </a:lnTo>
                    <a:lnTo>
                      <a:pt x="233" y="347"/>
                    </a:lnTo>
                    <a:lnTo>
                      <a:pt x="0" y="38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64" name="Freeform 40"/>
              <p:cNvSpPr>
                <a:spLocks/>
              </p:cNvSpPr>
              <p:nvPr/>
            </p:nvSpPr>
            <p:spPr bwMode="auto">
              <a:xfrm>
                <a:off x="5055" y="692"/>
                <a:ext cx="176" cy="228"/>
              </a:xfrm>
              <a:custGeom>
                <a:avLst/>
                <a:gdLst>
                  <a:gd name="T0" fmla="*/ 9 w 352"/>
                  <a:gd name="T1" fmla="*/ 96 h 455"/>
                  <a:gd name="T2" fmla="*/ 88 w 352"/>
                  <a:gd name="T3" fmla="*/ 0 h 455"/>
                  <a:gd name="T4" fmla="*/ 71 w 352"/>
                  <a:gd name="T5" fmla="*/ 38 h 455"/>
                  <a:gd name="T6" fmla="*/ 0 w 352"/>
                  <a:gd name="T7" fmla="*/ 114 h 455"/>
                  <a:gd name="T8" fmla="*/ 9 w 352"/>
                  <a:gd name="T9" fmla="*/ 96 h 455"/>
                  <a:gd name="T10" fmla="*/ 0 60000 65536"/>
                  <a:gd name="T11" fmla="*/ 0 60000 65536"/>
                  <a:gd name="T12" fmla="*/ 0 60000 65536"/>
                  <a:gd name="T13" fmla="*/ 0 60000 65536"/>
                  <a:gd name="T14" fmla="*/ 0 60000 65536"/>
                  <a:gd name="T15" fmla="*/ 0 w 352"/>
                  <a:gd name="T16" fmla="*/ 0 h 455"/>
                  <a:gd name="T17" fmla="*/ 352 w 352"/>
                  <a:gd name="T18" fmla="*/ 455 h 455"/>
                </a:gdLst>
                <a:ahLst/>
                <a:cxnLst>
                  <a:cxn ang="T10">
                    <a:pos x="T0" y="T1"/>
                  </a:cxn>
                  <a:cxn ang="T11">
                    <a:pos x="T2" y="T3"/>
                  </a:cxn>
                  <a:cxn ang="T12">
                    <a:pos x="T4" y="T5"/>
                  </a:cxn>
                  <a:cxn ang="T13">
                    <a:pos x="T6" y="T7"/>
                  </a:cxn>
                  <a:cxn ang="T14">
                    <a:pos x="T8" y="T9"/>
                  </a:cxn>
                </a:cxnLst>
                <a:rect l="T15" t="T16" r="T17" b="T18"/>
                <a:pathLst>
                  <a:path w="352" h="455">
                    <a:moveTo>
                      <a:pt x="34" y="382"/>
                    </a:moveTo>
                    <a:lnTo>
                      <a:pt x="352" y="0"/>
                    </a:lnTo>
                    <a:lnTo>
                      <a:pt x="281" y="150"/>
                    </a:lnTo>
                    <a:lnTo>
                      <a:pt x="0" y="455"/>
                    </a:lnTo>
                    <a:lnTo>
                      <a:pt x="34" y="38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65" name="Freeform 41"/>
              <p:cNvSpPr>
                <a:spLocks/>
              </p:cNvSpPr>
              <p:nvPr/>
            </p:nvSpPr>
            <p:spPr bwMode="auto">
              <a:xfrm>
                <a:off x="5040" y="495"/>
                <a:ext cx="157" cy="405"/>
              </a:xfrm>
              <a:custGeom>
                <a:avLst/>
                <a:gdLst>
                  <a:gd name="T0" fmla="*/ 0 w 315"/>
                  <a:gd name="T1" fmla="*/ 203 h 810"/>
                  <a:gd name="T2" fmla="*/ 78 w 315"/>
                  <a:gd name="T3" fmla="*/ 95 h 810"/>
                  <a:gd name="T4" fmla="*/ 76 w 315"/>
                  <a:gd name="T5" fmla="*/ 0 h 810"/>
                  <a:gd name="T6" fmla="*/ 57 w 315"/>
                  <a:gd name="T7" fmla="*/ 41 h 810"/>
                  <a:gd name="T8" fmla="*/ 54 w 315"/>
                  <a:gd name="T9" fmla="*/ 55 h 810"/>
                  <a:gd name="T10" fmla="*/ 48 w 315"/>
                  <a:gd name="T11" fmla="*/ 48 h 810"/>
                  <a:gd name="T12" fmla="*/ 32 w 315"/>
                  <a:gd name="T13" fmla="*/ 100 h 810"/>
                  <a:gd name="T14" fmla="*/ 29 w 315"/>
                  <a:gd name="T15" fmla="*/ 91 h 810"/>
                  <a:gd name="T16" fmla="*/ 7 w 315"/>
                  <a:gd name="T17" fmla="*/ 143 h 810"/>
                  <a:gd name="T18" fmla="*/ 0 w 315"/>
                  <a:gd name="T19" fmla="*/ 203 h 8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5"/>
                  <a:gd name="T31" fmla="*/ 0 h 810"/>
                  <a:gd name="T32" fmla="*/ 315 w 315"/>
                  <a:gd name="T33" fmla="*/ 810 h 8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5" h="810">
                    <a:moveTo>
                      <a:pt x="0" y="810"/>
                    </a:moveTo>
                    <a:lnTo>
                      <a:pt x="315" y="379"/>
                    </a:lnTo>
                    <a:lnTo>
                      <a:pt x="307" y="0"/>
                    </a:lnTo>
                    <a:lnTo>
                      <a:pt x="231" y="163"/>
                    </a:lnTo>
                    <a:lnTo>
                      <a:pt x="218" y="220"/>
                    </a:lnTo>
                    <a:lnTo>
                      <a:pt x="194" y="189"/>
                    </a:lnTo>
                    <a:lnTo>
                      <a:pt x="128" y="399"/>
                    </a:lnTo>
                    <a:lnTo>
                      <a:pt x="118" y="362"/>
                    </a:lnTo>
                    <a:lnTo>
                      <a:pt x="29" y="571"/>
                    </a:lnTo>
                    <a:lnTo>
                      <a:pt x="0" y="8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6660" name="Freeform 43"/>
            <p:cNvSpPr>
              <a:spLocks/>
            </p:cNvSpPr>
            <p:nvPr/>
          </p:nvSpPr>
          <p:spPr bwMode="auto">
            <a:xfrm>
              <a:off x="4986" y="882"/>
              <a:ext cx="122" cy="132"/>
            </a:xfrm>
            <a:custGeom>
              <a:avLst/>
              <a:gdLst>
                <a:gd name="T0" fmla="*/ 28 w 244"/>
                <a:gd name="T1" fmla="*/ 0 h 265"/>
                <a:gd name="T2" fmla="*/ 27 w 244"/>
                <a:gd name="T3" fmla="*/ 7 h 265"/>
                <a:gd name="T4" fmla="*/ 27 w 244"/>
                <a:gd name="T5" fmla="*/ 11 h 265"/>
                <a:gd name="T6" fmla="*/ 27 w 244"/>
                <a:gd name="T7" fmla="*/ 16 h 265"/>
                <a:gd name="T8" fmla="*/ 29 w 244"/>
                <a:gd name="T9" fmla="*/ 20 h 265"/>
                <a:gd name="T10" fmla="*/ 32 w 244"/>
                <a:gd name="T11" fmla="*/ 25 h 265"/>
                <a:gd name="T12" fmla="*/ 36 w 244"/>
                <a:gd name="T13" fmla="*/ 30 h 265"/>
                <a:gd name="T14" fmla="*/ 40 w 244"/>
                <a:gd name="T15" fmla="*/ 33 h 265"/>
                <a:gd name="T16" fmla="*/ 46 w 244"/>
                <a:gd name="T17" fmla="*/ 34 h 265"/>
                <a:gd name="T18" fmla="*/ 52 w 244"/>
                <a:gd name="T19" fmla="*/ 36 h 265"/>
                <a:gd name="T20" fmla="*/ 56 w 244"/>
                <a:gd name="T21" fmla="*/ 35 h 265"/>
                <a:gd name="T22" fmla="*/ 61 w 244"/>
                <a:gd name="T23" fmla="*/ 34 h 265"/>
                <a:gd name="T24" fmla="*/ 27 w 244"/>
                <a:gd name="T25" fmla="*/ 65 h 265"/>
                <a:gd name="T26" fmla="*/ 23 w 244"/>
                <a:gd name="T27" fmla="*/ 66 h 265"/>
                <a:gd name="T28" fmla="*/ 18 w 244"/>
                <a:gd name="T29" fmla="*/ 66 h 265"/>
                <a:gd name="T30" fmla="*/ 14 w 244"/>
                <a:gd name="T31" fmla="*/ 65 h 265"/>
                <a:gd name="T32" fmla="*/ 10 w 244"/>
                <a:gd name="T33" fmla="*/ 63 h 265"/>
                <a:gd name="T34" fmla="*/ 6 w 244"/>
                <a:gd name="T35" fmla="*/ 60 h 265"/>
                <a:gd name="T36" fmla="*/ 3 w 244"/>
                <a:gd name="T37" fmla="*/ 56 h 265"/>
                <a:gd name="T38" fmla="*/ 1 w 244"/>
                <a:gd name="T39" fmla="*/ 51 h 265"/>
                <a:gd name="T40" fmla="*/ 0 w 244"/>
                <a:gd name="T41" fmla="*/ 46 h 265"/>
                <a:gd name="T42" fmla="*/ 0 w 244"/>
                <a:gd name="T43" fmla="*/ 42 h 265"/>
                <a:gd name="T44" fmla="*/ 2 w 244"/>
                <a:gd name="T45" fmla="*/ 36 h 265"/>
                <a:gd name="T46" fmla="*/ 28 w 244"/>
                <a:gd name="T47" fmla="*/ 0 h 2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4"/>
                <a:gd name="T73" fmla="*/ 0 h 265"/>
                <a:gd name="T74" fmla="*/ 244 w 244"/>
                <a:gd name="T75" fmla="*/ 265 h 2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4" h="265">
                  <a:moveTo>
                    <a:pt x="111" y="0"/>
                  </a:moveTo>
                  <a:lnTo>
                    <a:pt x="108" y="28"/>
                  </a:lnTo>
                  <a:lnTo>
                    <a:pt x="105" y="47"/>
                  </a:lnTo>
                  <a:lnTo>
                    <a:pt x="108" y="66"/>
                  </a:lnTo>
                  <a:lnTo>
                    <a:pt x="116" y="83"/>
                  </a:lnTo>
                  <a:lnTo>
                    <a:pt x="127" y="102"/>
                  </a:lnTo>
                  <a:lnTo>
                    <a:pt x="144" y="120"/>
                  </a:lnTo>
                  <a:lnTo>
                    <a:pt x="160" y="133"/>
                  </a:lnTo>
                  <a:lnTo>
                    <a:pt x="182" y="139"/>
                  </a:lnTo>
                  <a:lnTo>
                    <a:pt x="205" y="144"/>
                  </a:lnTo>
                  <a:lnTo>
                    <a:pt x="224" y="142"/>
                  </a:lnTo>
                  <a:lnTo>
                    <a:pt x="244" y="139"/>
                  </a:lnTo>
                  <a:lnTo>
                    <a:pt x="108" y="260"/>
                  </a:lnTo>
                  <a:lnTo>
                    <a:pt x="90" y="265"/>
                  </a:lnTo>
                  <a:lnTo>
                    <a:pt x="71" y="265"/>
                  </a:lnTo>
                  <a:lnTo>
                    <a:pt x="55" y="260"/>
                  </a:lnTo>
                  <a:lnTo>
                    <a:pt x="39" y="252"/>
                  </a:lnTo>
                  <a:lnTo>
                    <a:pt x="23" y="241"/>
                  </a:lnTo>
                  <a:lnTo>
                    <a:pt x="10" y="225"/>
                  </a:lnTo>
                  <a:lnTo>
                    <a:pt x="3" y="205"/>
                  </a:lnTo>
                  <a:lnTo>
                    <a:pt x="0" y="187"/>
                  </a:lnTo>
                  <a:lnTo>
                    <a:pt x="0" y="168"/>
                  </a:lnTo>
                  <a:lnTo>
                    <a:pt x="5" y="146"/>
                  </a:lnTo>
                  <a:lnTo>
                    <a:pt x="111"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61" name="Freeform 44"/>
            <p:cNvSpPr>
              <a:spLocks/>
            </p:cNvSpPr>
            <p:nvPr/>
          </p:nvSpPr>
          <p:spPr bwMode="auto">
            <a:xfrm>
              <a:off x="4999" y="919"/>
              <a:ext cx="72" cy="82"/>
            </a:xfrm>
            <a:custGeom>
              <a:avLst/>
              <a:gdLst>
                <a:gd name="T0" fmla="*/ 8 w 143"/>
                <a:gd name="T1" fmla="*/ 0 h 165"/>
                <a:gd name="T2" fmla="*/ 7 w 143"/>
                <a:gd name="T3" fmla="*/ 4 h 165"/>
                <a:gd name="T4" fmla="*/ 6 w 143"/>
                <a:gd name="T5" fmla="*/ 9 h 165"/>
                <a:gd name="T6" fmla="*/ 6 w 143"/>
                <a:gd name="T7" fmla="*/ 13 h 165"/>
                <a:gd name="T8" fmla="*/ 6 w 143"/>
                <a:gd name="T9" fmla="*/ 17 h 165"/>
                <a:gd name="T10" fmla="*/ 7 w 143"/>
                <a:gd name="T11" fmla="*/ 23 h 165"/>
                <a:gd name="T12" fmla="*/ 9 w 143"/>
                <a:gd name="T13" fmla="*/ 28 h 165"/>
                <a:gd name="T14" fmla="*/ 12 w 143"/>
                <a:gd name="T15" fmla="*/ 30 h 165"/>
                <a:gd name="T16" fmla="*/ 17 w 143"/>
                <a:gd name="T17" fmla="*/ 33 h 165"/>
                <a:gd name="T18" fmla="*/ 23 w 143"/>
                <a:gd name="T19" fmla="*/ 34 h 165"/>
                <a:gd name="T20" fmla="*/ 29 w 143"/>
                <a:gd name="T21" fmla="*/ 34 h 165"/>
                <a:gd name="T22" fmla="*/ 36 w 143"/>
                <a:gd name="T23" fmla="*/ 32 h 165"/>
                <a:gd name="T24" fmla="*/ 28 w 143"/>
                <a:gd name="T25" fmla="*/ 40 h 165"/>
                <a:gd name="T26" fmla="*/ 24 w 143"/>
                <a:gd name="T27" fmla="*/ 41 h 165"/>
                <a:gd name="T28" fmla="*/ 18 w 143"/>
                <a:gd name="T29" fmla="*/ 41 h 165"/>
                <a:gd name="T30" fmla="*/ 13 w 143"/>
                <a:gd name="T31" fmla="*/ 39 h 165"/>
                <a:gd name="T32" fmla="*/ 9 w 143"/>
                <a:gd name="T33" fmla="*/ 37 h 165"/>
                <a:gd name="T34" fmla="*/ 6 w 143"/>
                <a:gd name="T35" fmla="*/ 34 h 165"/>
                <a:gd name="T36" fmla="*/ 3 w 143"/>
                <a:gd name="T37" fmla="*/ 30 h 165"/>
                <a:gd name="T38" fmla="*/ 1 w 143"/>
                <a:gd name="T39" fmla="*/ 26 h 165"/>
                <a:gd name="T40" fmla="*/ 0 w 143"/>
                <a:gd name="T41" fmla="*/ 21 h 165"/>
                <a:gd name="T42" fmla="*/ 0 w 143"/>
                <a:gd name="T43" fmla="*/ 16 h 165"/>
                <a:gd name="T44" fmla="*/ 2 w 143"/>
                <a:gd name="T45" fmla="*/ 10 h 165"/>
                <a:gd name="T46" fmla="*/ 8 w 143"/>
                <a:gd name="T47" fmla="*/ 0 h 1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3"/>
                <a:gd name="T73" fmla="*/ 0 h 165"/>
                <a:gd name="T74" fmla="*/ 143 w 143"/>
                <a:gd name="T75" fmla="*/ 165 h 1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3" h="165">
                  <a:moveTo>
                    <a:pt x="32" y="0"/>
                  </a:moveTo>
                  <a:lnTo>
                    <a:pt x="27" y="17"/>
                  </a:lnTo>
                  <a:lnTo>
                    <a:pt x="24" y="36"/>
                  </a:lnTo>
                  <a:lnTo>
                    <a:pt x="22" y="54"/>
                  </a:lnTo>
                  <a:lnTo>
                    <a:pt x="22" y="70"/>
                  </a:lnTo>
                  <a:lnTo>
                    <a:pt x="26" y="93"/>
                  </a:lnTo>
                  <a:lnTo>
                    <a:pt x="34" y="112"/>
                  </a:lnTo>
                  <a:lnTo>
                    <a:pt x="45" y="123"/>
                  </a:lnTo>
                  <a:lnTo>
                    <a:pt x="66" y="133"/>
                  </a:lnTo>
                  <a:lnTo>
                    <a:pt x="92" y="138"/>
                  </a:lnTo>
                  <a:lnTo>
                    <a:pt x="116" y="136"/>
                  </a:lnTo>
                  <a:lnTo>
                    <a:pt x="143" y="130"/>
                  </a:lnTo>
                  <a:lnTo>
                    <a:pt x="111" y="160"/>
                  </a:lnTo>
                  <a:lnTo>
                    <a:pt x="93" y="165"/>
                  </a:lnTo>
                  <a:lnTo>
                    <a:pt x="71" y="164"/>
                  </a:lnTo>
                  <a:lnTo>
                    <a:pt x="51" y="159"/>
                  </a:lnTo>
                  <a:lnTo>
                    <a:pt x="35" y="151"/>
                  </a:lnTo>
                  <a:lnTo>
                    <a:pt x="22" y="138"/>
                  </a:lnTo>
                  <a:lnTo>
                    <a:pt x="9" y="123"/>
                  </a:lnTo>
                  <a:lnTo>
                    <a:pt x="3" y="105"/>
                  </a:lnTo>
                  <a:lnTo>
                    <a:pt x="0" y="84"/>
                  </a:lnTo>
                  <a:lnTo>
                    <a:pt x="0" y="65"/>
                  </a:lnTo>
                  <a:lnTo>
                    <a:pt x="5" y="41"/>
                  </a:lnTo>
                  <a:lnTo>
                    <a:pt x="32"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62" name="Freeform 45"/>
            <p:cNvSpPr>
              <a:spLocks/>
            </p:cNvSpPr>
            <p:nvPr/>
          </p:nvSpPr>
          <p:spPr bwMode="auto">
            <a:xfrm>
              <a:off x="4846" y="1109"/>
              <a:ext cx="54" cy="60"/>
            </a:xfrm>
            <a:custGeom>
              <a:avLst/>
              <a:gdLst>
                <a:gd name="T0" fmla="*/ 14 w 108"/>
                <a:gd name="T1" fmla="*/ 0 h 120"/>
                <a:gd name="T2" fmla="*/ 1 w 108"/>
                <a:gd name="T3" fmla="*/ 19 h 120"/>
                <a:gd name="T4" fmla="*/ 0 w 108"/>
                <a:gd name="T5" fmla="*/ 21 h 120"/>
                <a:gd name="T6" fmla="*/ 1 w 108"/>
                <a:gd name="T7" fmla="*/ 25 h 120"/>
                <a:gd name="T8" fmla="*/ 2 w 108"/>
                <a:gd name="T9" fmla="*/ 28 h 120"/>
                <a:gd name="T10" fmla="*/ 4 w 108"/>
                <a:gd name="T11" fmla="*/ 30 h 120"/>
                <a:gd name="T12" fmla="*/ 7 w 108"/>
                <a:gd name="T13" fmla="*/ 30 h 120"/>
                <a:gd name="T14" fmla="*/ 10 w 108"/>
                <a:gd name="T15" fmla="*/ 30 h 120"/>
                <a:gd name="T16" fmla="*/ 27 w 108"/>
                <a:gd name="T17" fmla="*/ 15 h 120"/>
                <a:gd name="T18" fmla="*/ 24 w 108"/>
                <a:gd name="T19" fmla="*/ 13 h 120"/>
                <a:gd name="T20" fmla="*/ 21 w 108"/>
                <a:gd name="T21" fmla="*/ 11 h 120"/>
                <a:gd name="T22" fmla="*/ 18 w 108"/>
                <a:gd name="T23" fmla="*/ 9 h 120"/>
                <a:gd name="T24" fmla="*/ 17 w 108"/>
                <a:gd name="T25" fmla="*/ 7 h 120"/>
                <a:gd name="T26" fmla="*/ 15 w 108"/>
                <a:gd name="T27" fmla="*/ 4 h 120"/>
                <a:gd name="T28" fmla="*/ 14 w 108"/>
                <a:gd name="T29" fmla="*/ 0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8"/>
                <a:gd name="T46" fmla="*/ 0 h 120"/>
                <a:gd name="T47" fmla="*/ 108 w 108"/>
                <a:gd name="T48" fmla="*/ 120 h 1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8" h="120">
                  <a:moveTo>
                    <a:pt x="58" y="0"/>
                  </a:moveTo>
                  <a:lnTo>
                    <a:pt x="3" y="73"/>
                  </a:lnTo>
                  <a:lnTo>
                    <a:pt x="0" y="84"/>
                  </a:lnTo>
                  <a:lnTo>
                    <a:pt x="2" y="97"/>
                  </a:lnTo>
                  <a:lnTo>
                    <a:pt x="7" y="109"/>
                  </a:lnTo>
                  <a:lnTo>
                    <a:pt x="15" y="117"/>
                  </a:lnTo>
                  <a:lnTo>
                    <a:pt x="27" y="120"/>
                  </a:lnTo>
                  <a:lnTo>
                    <a:pt x="40" y="118"/>
                  </a:lnTo>
                  <a:lnTo>
                    <a:pt x="108" y="57"/>
                  </a:lnTo>
                  <a:lnTo>
                    <a:pt x="94" y="52"/>
                  </a:lnTo>
                  <a:lnTo>
                    <a:pt x="81" y="44"/>
                  </a:lnTo>
                  <a:lnTo>
                    <a:pt x="71" y="34"/>
                  </a:lnTo>
                  <a:lnTo>
                    <a:pt x="65" y="25"/>
                  </a:lnTo>
                  <a:lnTo>
                    <a:pt x="60" y="13"/>
                  </a:lnTo>
                  <a:lnTo>
                    <a:pt x="5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0" name="Group 65"/>
          <p:cNvGrpSpPr>
            <a:grpSpLocks/>
          </p:cNvGrpSpPr>
          <p:nvPr/>
        </p:nvGrpSpPr>
        <p:grpSpPr bwMode="auto">
          <a:xfrm>
            <a:off x="2667000" y="3962400"/>
            <a:ext cx="1995488" cy="1030288"/>
            <a:chOff x="4903" y="899"/>
            <a:chExt cx="760" cy="402"/>
          </a:xfrm>
        </p:grpSpPr>
        <p:grpSp>
          <p:nvGrpSpPr>
            <p:cNvPr id="26633" name="Group 62"/>
            <p:cNvGrpSpPr>
              <a:grpSpLocks/>
            </p:cNvGrpSpPr>
            <p:nvPr/>
          </p:nvGrpSpPr>
          <p:grpSpPr bwMode="auto">
            <a:xfrm>
              <a:off x="4903" y="899"/>
              <a:ext cx="760" cy="402"/>
              <a:chOff x="4903" y="899"/>
              <a:chExt cx="760" cy="402"/>
            </a:xfrm>
          </p:grpSpPr>
          <p:grpSp>
            <p:nvGrpSpPr>
              <p:cNvPr id="26636" name="Group 57"/>
              <p:cNvGrpSpPr>
                <a:grpSpLocks/>
              </p:cNvGrpSpPr>
              <p:nvPr/>
            </p:nvGrpSpPr>
            <p:grpSpPr bwMode="auto">
              <a:xfrm>
                <a:off x="4903" y="1017"/>
                <a:ext cx="746" cy="284"/>
                <a:chOff x="4903" y="1017"/>
                <a:chExt cx="746" cy="284"/>
              </a:xfrm>
            </p:grpSpPr>
            <p:grpSp>
              <p:nvGrpSpPr>
                <p:cNvPr id="26641" name="Group 50"/>
                <p:cNvGrpSpPr>
                  <a:grpSpLocks/>
                </p:cNvGrpSpPr>
                <p:nvPr/>
              </p:nvGrpSpPr>
              <p:grpSpPr bwMode="auto">
                <a:xfrm>
                  <a:off x="4903" y="1196"/>
                  <a:ext cx="47" cy="105"/>
                  <a:chOff x="4903" y="1196"/>
                  <a:chExt cx="47" cy="105"/>
                </a:xfrm>
              </p:grpSpPr>
              <p:sp>
                <p:nvSpPr>
                  <p:cNvPr id="26648" name="Freeform 47"/>
                  <p:cNvSpPr>
                    <a:spLocks/>
                  </p:cNvSpPr>
                  <p:nvPr/>
                </p:nvSpPr>
                <p:spPr bwMode="auto">
                  <a:xfrm>
                    <a:off x="4937" y="1196"/>
                    <a:ext cx="13" cy="105"/>
                  </a:xfrm>
                  <a:custGeom>
                    <a:avLst/>
                    <a:gdLst>
                      <a:gd name="T0" fmla="*/ 2 w 26"/>
                      <a:gd name="T1" fmla="*/ 0 h 210"/>
                      <a:gd name="T2" fmla="*/ 0 w 26"/>
                      <a:gd name="T3" fmla="*/ 29 h 210"/>
                      <a:gd name="T4" fmla="*/ 7 w 26"/>
                      <a:gd name="T5" fmla="*/ 53 h 210"/>
                      <a:gd name="T6" fmla="*/ 7 w 26"/>
                      <a:gd name="T7" fmla="*/ 27 h 210"/>
                      <a:gd name="T8" fmla="*/ 2 w 26"/>
                      <a:gd name="T9" fmla="*/ 0 h 210"/>
                      <a:gd name="T10" fmla="*/ 0 60000 65536"/>
                      <a:gd name="T11" fmla="*/ 0 60000 65536"/>
                      <a:gd name="T12" fmla="*/ 0 60000 65536"/>
                      <a:gd name="T13" fmla="*/ 0 60000 65536"/>
                      <a:gd name="T14" fmla="*/ 0 60000 65536"/>
                      <a:gd name="T15" fmla="*/ 0 w 26"/>
                      <a:gd name="T16" fmla="*/ 0 h 210"/>
                      <a:gd name="T17" fmla="*/ 26 w 26"/>
                      <a:gd name="T18" fmla="*/ 210 h 210"/>
                    </a:gdLst>
                    <a:ahLst/>
                    <a:cxnLst>
                      <a:cxn ang="T10">
                        <a:pos x="T0" y="T1"/>
                      </a:cxn>
                      <a:cxn ang="T11">
                        <a:pos x="T2" y="T3"/>
                      </a:cxn>
                      <a:cxn ang="T12">
                        <a:pos x="T4" y="T5"/>
                      </a:cxn>
                      <a:cxn ang="T13">
                        <a:pos x="T6" y="T7"/>
                      </a:cxn>
                      <a:cxn ang="T14">
                        <a:pos x="T8" y="T9"/>
                      </a:cxn>
                    </a:cxnLst>
                    <a:rect l="T15" t="T16" r="T17" b="T18"/>
                    <a:pathLst>
                      <a:path w="26" h="210">
                        <a:moveTo>
                          <a:pt x="7" y="0"/>
                        </a:moveTo>
                        <a:lnTo>
                          <a:pt x="0" y="115"/>
                        </a:lnTo>
                        <a:lnTo>
                          <a:pt x="26" y="210"/>
                        </a:lnTo>
                        <a:lnTo>
                          <a:pt x="26" y="108"/>
                        </a:lnTo>
                        <a:lnTo>
                          <a:pt x="7"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49" name="Freeform 48"/>
                  <p:cNvSpPr>
                    <a:spLocks/>
                  </p:cNvSpPr>
                  <p:nvPr/>
                </p:nvSpPr>
                <p:spPr bwMode="auto">
                  <a:xfrm>
                    <a:off x="4903" y="1196"/>
                    <a:ext cx="36" cy="63"/>
                  </a:xfrm>
                  <a:custGeom>
                    <a:avLst/>
                    <a:gdLst>
                      <a:gd name="T0" fmla="*/ 18 w 72"/>
                      <a:gd name="T1" fmla="*/ 0 h 128"/>
                      <a:gd name="T2" fmla="*/ 17 w 72"/>
                      <a:gd name="T3" fmla="*/ 27 h 128"/>
                      <a:gd name="T4" fmla="*/ 0 w 72"/>
                      <a:gd name="T5" fmla="*/ 31 h 128"/>
                      <a:gd name="T6" fmla="*/ 0 w 72"/>
                      <a:gd name="T7" fmla="*/ 21 h 128"/>
                      <a:gd name="T8" fmla="*/ 18 w 72"/>
                      <a:gd name="T9" fmla="*/ 0 h 128"/>
                      <a:gd name="T10" fmla="*/ 0 60000 65536"/>
                      <a:gd name="T11" fmla="*/ 0 60000 65536"/>
                      <a:gd name="T12" fmla="*/ 0 60000 65536"/>
                      <a:gd name="T13" fmla="*/ 0 60000 65536"/>
                      <a:gd name="T14" fmla="*/ 0 60000 65536"/>
                      <a:gd name="T15" fmla="*/ 0 w 72"/>
                      <a:gd name="T16" fmla="*/ 0 h 128"/>
                      <a:gd name="T17" fmla="*/ 72 w 72"/>
                      <a:gd name="T18" fmla="*/ 128 h 128"/>
                    </a:gdLst>
                    <a:ahLst/>
                    <a:cxnLst>
                      <a:cxn ang="T10">
                        <a:pos x="T0" y="T1"/>
                      </a:cxn>
                      <a:cxn ang="T11">
                        <a:pos x="T2" y="T3"/>
                      </a:cxn>
                      <a:cxn ang="T12">
                        <a:pos x="T4" y="T5"/>
                      </a:cxn>
                      <a:cxn ang="T13">
                        <a:pos x="T6" y="T7"/>
                      </a:cxn>
                      <a:cxn ang="T14">
                        <a:pos x="T8" y="T9"/>
                      </a:cxn>
                    </a:cxnLst>
                    <a:rect l="T15" t="T16" r="T17" b="T18"/>
                    <a:pathLst>
                      <a:path w="72" h="128">
                        <a:moveTo>
                          <a:pt x="72" y="0"/>
                        </a:moveTo>
                        <a:lnTo>
                          <a:pt x="66" y="112"/>
                        </a:lnTo>
                        <a:lnTo>
                          <a:pt x="0" y="128"/>
                        </a:lnTo>
                        <a:lnTo>
                          <a:pt x="0" y="86"/>
                        </a:lnTo>
                        <a:lnTo>
                          <a:pt x="72" y="0"/>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50" name="Freeform 49"/>
                  <p:cNvSpPr>
                    <a:spLocks/>
                  </p:cNvSpPr>
                  <p:nvPr/>
                </p:nvSpPr>
                <p:spPr bwMode="auto">
                  <a:xfrm>
                    <a:off x="4903" y="1253"/>
                    <a:ext cx="47" cy="47"/>
                  </a:xfrm>
                  <a:custGeom>
                    <a:avLst/>
                    <a:gdLst>
                      <a:gd name="T0" fmla="*/ 0 w 93"/>
                      <a:gd name="T1" fmla="*/ 4 h 93"/>
                      <a:gd name="T2" fmla="*/ 17 w 93"/>
                      <a:gd name="T3" fmla="*/ 0 h 93"/>
                      <a:gd name="T4" fmla="*/ 24 w 93"/>
                      <a:gd name="T5" fmla="*/ 24 h 93"/>
                      <a:gd name="T6" fmla="*/ 3 w 93"/>
                      <a:gd name="T7" fmla="*/ 13 h 93"/>
                      <a:gd name="T8" fmla="*/ 0 w 93"/>
                      <a:gd name="T9" fmla="*/ 4 h 93"/>
                      <a:gd name="T10" fmla="*/ 0 60000 65536"/>
                      <a:gd name="T11" fmla="*/ 0 60000 65536"/>
                      <a:gd name="T12" fmla="*/ 0 60000 65536"/>
                      <a:gd name="T13" fmla="*/ 0 60000 65536"/>
                      <a:gd name="T14" fmla="*/ 0 60000 65536"/>
                      <a:gd name="T15" fmla="*/ 0 w 93"/>
                      <a:gd name="T16" fmla="*/ 0 h 93"/>
                      <a:gd name="T17" fmla="*/ 93 w 93"/>
                      <a:gd name="T18" fmla="*/ 93 h 93"/>
                    </a:gdLst>
                    <a:ahLst/>
                    <a:cxnLst>
                      <a:cxn ang="T10">
                        <a:pos x="T0" y="T1"/>
                      </a:cxn>
                      <a:cxn ang="T11">
                        <a:pos x="T2" y="T3"/>
                      </a:cxn>
                      <a:cxn ang="T12">
                        <a:pos x="T4" y="T5"/>
                      </a:cxn>
                      <a:cxn ang="T13">
                        <a:pos x="T6" y="T7"/>
                      </a:cxn>
                      <a:cxn ang="T14">
                        <a:pos x="T8" y="T9"/>
                      </a:cxn>
                    </a:cxnLst>
                    <a:rect l="T15" t="T16" r="T17" b="T18"/>
                    <a:pathLst>
                      <a:path w="93" h="93">
                        <a:moveTo>
                          <a:pt x="0" y="16"/>
                        </a:moveTo>
                        <a:lnTo>
                          <a:pt x="67" y="0"/>
                        </a:lnTo>
                        <a:lnTo>
                          <a:pt x="93" y="93"/>
                        </a:lnTo>
                        <a:lnTo>
                          <a:pt x="11" y="50"/>
                        </a:lnTo>
                        <a:lnTo>
                          <a:pt x="0" y="16"/>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6642" name="Freeform 51"/>
                <p:cNvSpPr>
                  <a:spLocks/>
                </p:cNvSpPr>
                <p:nvPr/>
              </p:nvSpPr>
              <p:spPr bwMode="auto">
                <a:xfrm>
                  <a:off x="4929" y="1029"/>
                  <a:ext cx="634" cy="239"/>
                </a:xfrm>
                <a:custGeom>
                  <a:avLst/>
                  <a:gdLst>
                    <a:gd name="T0" fmla="*/ 5 w 1269"/>
                    <a:gd name="T1" fmla="*/ 120 h 477"/>
                    <a:gd name="T2" fmla="*/ 3 w 1269"/>
                    <a:gd name="T3" fmla="*/ 119 h 477"/>
                    <a:gd name="T4" fmla="*/ 1 w 1269"/>
                    <a:gd name="T5" fmla="*/ 117 h 477"/>
                    <a:gd name="T6" fmla="*/ 0 w 1269"/>
                    <a:gd name="T7" fmla="*/ 114 h 477"/>
                    <a:gd name="T8" fmla="*/ 0 w 1269"/>
                    <a:gd name="T9" fmla="*/ 111 h 477"/>
                    <a:gd name="T10" fmla="*/ 1 w 1269"/>
                    <a:gd name="T11" fmla="*/ 108 h 477"/>
                    <a:gd name="T12" fmla="*/ 2 w 1269"/>
                    <a:gd name="T13" fmla="*/ 106 h 477"/>
                    <a:gd name="T14" fmla="*/ 5 w 1269"/>
                    <a:gd name="T15" fmla="*/ 104 h 477"/>
                    <a:gd name="T16" fmla="*/ 305 w 1269"/>
                    <a:gd name="T17" fmla="*/ 0 h 477"/>
                    <a:gd name="T18" fmla="*/ 317 w 1269"/>
                    <a:gd name="T19" fmla="*/ 79 h 477"/>
                    <a:gd name="T20" fmla="*/ 5 w 1269"/>
                    <a:gd name="T21" fmla="*/ 120 h 4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69"/>
                    <a:gd name="T34" fmla="*/ 0 h 477"/>
                    <a:gd name="T35" fmla="*/ 1269 w 1269"/>
                    <a:gd name="T36" fmla="*/ 477 h 4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69" h="477">
                      <a:moveTo>
                        <a:pt x="23" y="477"/>
                      </a:moveTo>
                      <a:lnTo>
                        <a:pt x="12" y="473"/>
                      </a:lnTo>
                      <a:lnTo>
                        <a:pt x="4" y="466"/>
                      </a:lnTo>
                      <a:lnTo>
                        <a:pt x="0" y="455"/>
                      </a:lnTo>
                      <a:lnTo>
                        <a:pt x="0" y="444"/>
                      </a:lnTo>
                      <a:lnTo>
                        <a:pt x="4" y="429"/>
                      </a:lnTo>
                      <a:lnTo>
                        <a:pt x="8" y="421"/>
                      </a:lnTo>
                      <a:lnTo>
                        <a:pt x="20" y="413"/>
                      </a:lnTo>
                      <a:lnTo>
                        <a:pt x="1221" y="0"/>
                      </a:lnTo>
                      <a:lnTo>
                        <a:pt x="1269" y="314"/>
                      </a:lnTo>
                      <a:lnTo>
                        <a:pt x="23" y="47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43" name="Freeform 52"/>
                <p:cNvSpPr>
                  <a:spLocks/>
                </p:cNvSpPr>
                <p:nvPr/>
              </p:nvSpPr>
              <p:spPr bwMode="auto">
                <a:xfrm>
                  <a:off x="5457" y="1031"/>
                  <a:ext cx="184" cy="119"/>
                </a:xfrm>
                <a:custGeom>
                  <a:avLst/>
                  <a:gdLst>
                    <a:gd name="T0" fmla="*/ 92 w 370"/>
                    <a:gd name="T1" fmla="*/ 57 h 239"/>
                    <a:gd name="T2" fmla="*/ 85 w 370"/>
                    <a:gd name="T3" fmla="*/ 59 h 239"/>
                    <a:gd name="T4" fmla="*/ 44 w 370"/>
                    <a:gd name="T5" fmla="*/ 13 h 239"/>
                    <a:gd name="T6" fmla="*/ 0 w 370"/>
                    <a:gd name="T7" fmla="*/ 21 h 239"/>
                    <a:gd name="T8" fmla="*/ 5 w 370"/>
                    <a:gd name="T9" fmla="*/ 13 h 239"/>
                    <a:gd name="T10" fmla="*/ 50 w 370"/>
                    <a:gd name="T11" fmla="*/ 0 h 239"/>
                    <a:gd name="T12" fmla="*/ 92 w 370"/>
                    <a:gd name="T13" fmla="*/ 57 h 239"/>
                    <a:gd name="T14" fmla="*/ 0 60000 65536"/>
                    <a:gd name="T15" fmla="*/ 0 60000 65536"/>
                    <a:gd name="T16" fmla="*/ 0 60000 65536"/>
                    <a:gd name="T17" fmla="*/ 0 60000 65536"/>
                    <a:gd name="T18" fmla="*/ 0 60000 65536"/>
                    <a:gd name="T19" fmla="*/ 0 60000 65536"/>
                    <a:gd name="T20" fmla="*/ 0 60000 65536"/>
                    <a:gd name="T21" fmla="*/ 0 w 370"/>
                    <a:gd name="T22" fmla="*/ 0 h 239"/>
                    <a:gd name="T23" fmla="*/ 370 w 370"/>
                    <a:gd name="T24" fmla="*/ 239 h 2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0" h="239">
                      <a:moveTo>
                        <a:pt x="370" y="231"/>
                      </a:moveTo>
                      <a:lnTo>
                        <a:pt x="341" y="239"/>
                      </a:lnTo>
                      <a:lnTo>
                        <a:pt x="176" y="52"/>
                      </a:lnTo>
                      <a:lnTo>
                        <a:pt x="0" y="84"/>
                      </a:lnTo>
                      <a:lnTo>
                        <a:pt x="23" y="53"/>
                      </a:lnTo>
                      <a:lnTo>
                        <a:pt x="202" y="0"/>
                      </a:lnTo>
                      <a:lnTo>
                        <a:pt x="370" y="231"/>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44" name="Freeform 53"/>
                <p:cNvSpPr>
                  <a:spLocks/>
                </p:cNvSpPr>
                <p:nvPr/>
              </p:nvSpPr>
              <p:spPr bwMode="auto">
                <a:xfrm>
                  <a:off x="5439" y="1020"/>
                  <a:ext cx="178" cy="174"/>
                </a:xfrm>
                <a:custGeom>
                  <a:avLst/>
                  <a:gdLst>
                    <a:gd name="T0" fmla="*/ 63 w 356"/>
                    <a:gd name="T1" fmla="*/ 0 h 349"/>
                    <a:gd name="T2" fmla="*/ 17 w 356"/>
                    <a:gd name="T3" fmla="*/ 16 h 349"/>
                    <a:gd name="T4" fmla="*/ 12 w 356"/>
                    <a:gd name="T5" fmla="*/ 19 h 349"/>
                    <a:gd name="T6" fmla="*/ 7 w 356"/>
                    <a:gd name="T7" fmla="*/ 25 h 349"/>
                    <a:gd name="T8" fmla="*/ 5 w 356"/>
                    <a:gd name="T9" fmla="*/ 30 h 349"/>
                    <a:gd name="T10" fmla="*/ 3 w 356"/>
                    <a:gd name="T11" fmla="*/ 35 h 349"/>
                    <a:gd name="T12" fmla="*/ 1 w 356"/>
                    <a:gd name="T13" fmla="*/ 43 h 349"/>
                    <a:gd name="T14" fmla="*/ 0 w 356"/>
                    <a:gd name="T15" fmla="*/ 49 h 349"/>
                    <a:gd name="T16" fmla="*/ 1 w 356"/>
                    <a:gd name="T17" fmla="*/ 58 h 349"/>
                    <a:gd name="T18" fmla="*/ 5 w 356"/>
                    <a:gd name="T19" fmla="*/ 66 h 349"/>
                    <a:gd name="T20" fmla="*/ 9 w 356"/>
                    <a:gd name="T21" fmla="*/ 72 h 349"/>
                    <a:gd name="T22" fmla="*/ 13 w 356"/>
                    <a:gd name="T23" fmla="*/ 78 h 349"/>
                    <a:gd name="T24" fmla="*/ 19 w 356"/>
                    <a:gd name="T25" fmla="*/ 82 h 349"/>
                    <a:gd name="T26" fmla="*/ 24 w 356"/>
                    <a:gd name="T27" fmla="*/ 85 h 349"/>
                    <a:gd name="T28" fmla="*/ 30 w 356"/>
                    <a:gd name="T29" fmla="*/ 87 h 349"/>
                    <a:gd name="T30" fmla="*/ 89 w 356"/>
                    <a:gd name="T31" fmla="*/ 80 h 349"/>
                    <a:gd name="T32" fmla="*/ 54 w 356"/>
                    <a:gd name="T33" fmla="*/ 16 h 349"/>
                    <a:gd name="T34" fmla="*/ 12 w 356"/>
                    <a:gd name="T35" fmla="*/ 24 h 349"/>
                    <a:gd name="T36" fmla="*/ 15 w 356"/>
                    <a:gd name="T37" fmla="*/ 19 h 349"/>
                    <a:gd name="T38" fmla="*/ 57 w 356"/>
                    <a:gd name="T39" fmla="*/ 8 h 349"/>
                    <a:gd name="T40" fmla="*/ 63 w 356"/>
                    <a:gd name="T41" fmla="*/ 0 h 3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6"/>
                    <a:gd name="T64" fmla="*/ 0 h 349"/>
                    <a:gd name="T65" fmla="*/ 356 w 356"/>
                    <a:gd name="T66" fmla="*/ 349 h 3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6" h="349">
                      <a:moveTo>
                        <a:pt x="251" y="0"/>
                      </a:moveTo>
                      <a:lnTo>
                        <a:pt x="66" y="66"/>
                      </a:lnTo>
                      <a:lnTo>
                        <a:pt x="50" y="79"/>
                      </a:lnTo>
                      <a:lnTo>
                        <a:pt x="30" y="100"/>
                      </a:lnTo>
                      <a:lnTo>
                        <a:pt x="19" y="121"/>
                      </a:lnTo>
                      <a:lnTo>
                        <a:pt x="9" y="142"/>
                      </a:lnTo>
                      <a:lnTo>
                        <a:pt x="1" y="173"/>
                      </a:lnTo>
                      <a:lnTo>
                        <a:pt x="0" y="199"/>
                      </a:lnTo>
                      <a:lnTo>
                        <a:pt x="6" y="234"/>
                      </a:lnTo>
                      <a:lnTo>
                        <a:pt x="19" y="265"/>
                      </a:lnTo>
                      <a:lnTo>
                        <a:pt x="35" y="291"/>
                      </a:lnTo>
                      <a:lnTo>
                        <a:pt x="53" y="313"/>
                      </a:lnTo>
                      <a:lnTo>
                        <a:pt x="75" y="331"/>
                      </a:lnTo>
                      <a:lnTo>
                        <a:pt x="98" y="341"/>
                      </a:lnTo>
                      <a:lnTo>
                        <a:pt x="121" y="349"/>
                      </a:lnTo>
                      <a:lnTo>
                        <a:pt x="356" y="322"/>
                      </a:lnTo>
                      <a:lnTo>
                        <a:pt x="217" y="65"/>
                      </a:lnTo>
                      <a:lnTo>
                        <a:pt x="48" y="99"/>
                      </a:lnTo>
                      <a:lnTo>
                        <a:pt x="62" y="78"/>
                      </a:lnTo>
                      <a:lnTo>
                        <a:pt x="227" y="33"/>
                      </a:lnTo>
                      <a:lnTo>
                        <a:pt x="251"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45" name="Freeform 54"/>
                <p:cNvSpPr>
                  <a:spLocks/>
                </p:cNvSpPr>
                <p:nvPr/>
              </p:nvSpPr>
              <p:spPr bwMode="auto">
                <a:xfrm>
                  <a:off x="5546" y="1051"/>
                  <a:ext cx="90" cy="130"/>
                </a:xfrm>
                <a:custGeom>
                  <a:avLst/>
                  <a:gdLst>
                    <a:gd name="T0" fmla="*/ 2 w 179"/>
                    <a:gd name="T1" fmla="*/ 0 h 260"/>
                    <a:gd name="T2" fmla="*/ 45 w 179"/>
                    <a:gd name="T3" fmla="*/ 53 h 260"/>
                    <a:gd name="T4" fmla="*/ 42 w 179"/>
                    <a:gd name="T5" fmla="*/ 58 h 260"/>
                    <a:gd name="T6" fmla="*/ 39 w 179"/>
                    <a:gd name="T7" fmla="*/ 63 h 260"/>
                    <a:gd name="T8" fmla="*/ 36 w 179"/>
                    <a:gd name="T9" fmla="*/ 65 h 260"/>
                    <a:gd name="T10" fmla="*/ 32 w 179"/>
                    <a:gd name="T11" fmla="*/ 65 h 260"/>
                    <a:gd name="T12" fmla="*/ 27 w 179"/>
                    <a:gd name="T13" fmla="*/ 61 h 260"/>
                    <a:gd name="T14" fmla="*/ 22 w 179"/>
                    <a:gd name="T15" fmla="*/ 58 h 260"/>
                    <a:gd name="T16" fmla="*/ 18 w 179"/>
                    <a:gd name="T17" fmla="*/ 54 h 260"/>
                    <a:gd name="T18" fmla="*/ 14 w 179"/>
                    <a:gd name="T19" fmla="*/ 49 h 260"/>
                    <a:gd name="T20" fmla="*/ 12 w 179"/>
                    <a:gd name="T21" fmla="*/ 45 h 260"/>
                    <a:gd name="T22" fmla="*/ 8 w 179"/>
                    <a:gd name="T23" fmla="*/ 39 h 260"/>
                    <a:gd name="T24" fmla="*/ 5 w 179"/>
                    <a:gd name="T25" fmla="*/ 33 h 260"/>
                    <a:gd name="T26" fmla="*/ 3 w 179"/>
                    <a:gd name="T27" fmla="*/ 27 h 260"/>
                    <a:gd name="T28" fmla="*/ 2 w 179"/>
                    <a:gd name="T29" fmla="*/ 20 h 260"/>
                    <a:gd name="T30" fmla="*/ 1 w 179"/>
                    <a:gd name="T31" fmla="*/ 14 h 260"/>
                    <a:gd name="T32" fmla="*/ 0 w 179"/>
                    <a:gd name="T33" fmla="*/ 9 h 260"/>
                    <a:gd name="T34" fmla="*/ 1 w 179"/>
                    <a:gd name="T35" fmla="*/ 4 h 260"/>
                    <a:gd name="T36" fmla="*/ 2 w 179"/>
                    <a:gd name="T37" fmla="*/ 0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9"/>
                    <a:gd name="T58" fmla="*/ 0 h 260"/>
                    <a:gd name="T59" fmla="*/ 179 w 179"/>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9" h="260">
                      <a:moveTo>
                        <a:pt x="7" y="0"/>
                      </a:moveTo>
                      <a:lnTo>
                        <a:pt x="179" y="213"/>
                      </a:lnTo>
                      <a:lnTo>
                        <a:pt x="168" y="233"/>
                      </a:lnTo>
                      <a:lnTo>
                        <a:pt x="155" y="252"/>
                      </a:lnTo>
                      <a:lnTo>
                        <a:pt x="141" y="260"/>
                      </a:lnTo>
                      <a:lnTo>
                        <a:pt x="125" y="259"/>
                      </a:lnTo>
                      <a:lnTo>
                        <a:pt x="105" y="246"/>
                      </a:lnTo>
                      <a:lnTo>
                        <a:pt x="86" y="231"/>
                      </a:lnTo>
                      <a:lnTo>
                        <a:pt x="70" y="215"/>
                      </a:lnTo>
                      <a:lnTo>
                        <a:pt x="55" y="196"/>
                      </a:lnTo>
                      <a:lnTo>
                        <a:pt x="45" y="179"/>
                      </a:lnTo>
                      <a:lnTo>
                        <a:pt x="31" y="157"/>
                      </a:lnTo>
                      <a:lnTo>
                        <a:pt x="20" y="134"/>
                      </a:lnTo>
                      <a:lnTo>
                        <a:pt x="12" y="108"/>
                      </a:lnTo>
                      <a:lnTo>
                        <a:pt x="5" y="79"/>
                      </a:lnTo>
                      <a:lnTo>
                        <a:pt x="2" y="57"/>
                      </a:lnTo>
                      <a:lnTo>
                        <a:pt x="0" y="36"/>
                      </a:lnTo>
                      <a:lnTo>
                        <a:pt x="2" y="16"/>
                      </a:lnTo>
                      <a:lnTo>
                        <a:pt x="7"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46" name="Freeform 55"/>
                <p:cNvSpPr>
                  <a:spLocks/>
                </p:cNvSpPr>
                <p:nvPr/>
              </p:nvSpPr>
              <p:spPr bwMode="auto">
                <a:xfrm>
                  <a:off x="5553" y="1017"/>
                  <a:ext cx="96" cy="129"/>
                </a:xfrm>
                <a:custGeom>
                  <a:avLst/>
                  <a:gdLst>
                    <a:gd name="T0" fmla="*/ 0 w 192"/>
                    <a:gd name="T1" fmla="*/ 9 h 259"/>
                    <a:gd name="T2" fmla="*/ 44 w 192"/>
                    <a:gd name="T3" fmla="*/ 64 h 259"/>
                    <a:gd name="T4" fmla="*/ 46 w 192"/>
                    <a:gd name="T5" fmla="*/ 59 h 259"/>
                    <a:gd name="T6" fmla="*/ 48 w 192"/>
                    <a:gd name="T7" fmla="*/ 51 h 259"/>
                    <a:gd name="T8" fmla="*/ 48 w 192"/>
                    <a:gd name="T9" fmla="*/ 45 h 259"/>
                    <a:gd name="T10" fmla="*/ 48 w 192"/>
                    <a:gd name="T11" fmla="*/ 39 h 259"/>
                    <a:gd name="T12" fmla="*/ 46 w 192"/>
                    <a:gd name="T13" fmla="*/ 31 h 259"/>
                    <a:gd name="T14" fmla="*/ 43 w 192"/>
                    <a:gd name="T15" fmla="*/ 25 h 259"/>
                    <a:gd name="T16" fmla="*/ 39 w 192"/>
                    <a:gd name="T17" fmla="*/ 19 h 259"/>
                    <a:gd name="T18" fmla="*/ 35 w 192"/>
                    <a:gd name="T19" fmla="*/ 13 h 259"/>
                    <a:gd name="T20" fmla="*/ 28 w 192"/>
                    <a:gd name="T21" fmla="*/ 7 h 259"/>
                    <a:gd name="T22" fmla="*/ 23 w 192"/>
                    <a:gd name="T23" fmla="*/ 4 h 259"/>
                    <a:gd name="T24" fmla="*/ 16 w 192"/>
                    <a:gd name="T25" fmla="*/ 1 h 259"/>
                    <a:gd name="T26" fmla="*/ 10 w 192"/>
                    <a:gd name="T27" fmla="*/ 0 h 259"/>
                    <a:gd name="T28" fmla="*/ 6 w 192"/>
                    <a:gd name="T29" fmla="*/ 1 h 259"/>
                    <a:gd name="T30" fmla="*/ 3 w 192"/>
                    <a:gd name="T31" fmla="*/ 5 h 259"/>
                    <a:gd name="T32" fmla="*/ 0 w 192"/>
                    <a:gd name="T33" fmla="*/ 9 h 2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2"/>
                    <a:gd name="T52" fmla="*/ 0 h 259"/>
                    <a:gd name="T53" fmla="*/ 192 w 192"/>
                    <a:gd name="T54" fmla="*/ 259 h 2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2" h="259">
                      <a:moveTo>
                        <a:pt x="0" y="36"/>
                      </a:moveTo>
                      <a:lnTo>
                        <a:pt x="176" y="259"/>
                      </a:lnTo>
                      <a:lnTo>
                        <a:pt x="182" y="238"/>
                      </a:lnTo>
                      <a:lnTo>
                        <a:pt x="190" y="204"/>
                      </a:lnTo>
                      <a:lnTo>
                        <a:pt x="192" y="180"/>
                      </a:lnTo>
                      <a:lnTo>
                        <a:pt x="190" y="157"/>
                      </a:lnTo>
                      <a:lnTo>
                        <a:pt x="184" y="126"/>
                      </a:lnTo>
                      <a:lnTo>
                        <a:pt x="172" y="102"/>
                      </a:lnTo>
                      <a:lnTo>
                        <a:pt x="156" y="76"/>
                      </a:lnTo>
                      <a:lnTo>
                        <a:pt x="140" y="54"/>
                      </a:lnTo>
                      <a:lnTo>
                        <a:pt x="114" y="31"/>
                      </a:lnTo>
                      <a:lnTo>
                        <a:pt x="90" y="17"/>
                      </a:lnTo>
                      <a:lnTo>
                        <a:pt x="64" y="4"/>
                      </a:lnTo>
                      <a:lnTo>
                        <a:pt x="40" y="0"/>
                      </a:lnTo>
                      <a:lnTo>
                        <a:pt x="22" y="5"/>
                      </a:lnTo>
                      <a:lnTo>
                        <a:pt x="11" y="20"/>
                      </a:lnTo>
                      <a:lnTo>
                        <a:pt x="0" y="36"/>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47" name="Freeform 56"/>
                <p:cNvSpPr>
                  <a:spLocks/>
                </p:cNvSpPr>
                <p:nvPr/>
              </p:nvSpPr>
              <p:spPr bwMode="auto">
                <a:xfrm>
                  <a:off x="4929" y="1225"/>
                  <a:ext cx="45" cy="43"/>
                </a:xfrm>
                <a:custGeom>
                  <a:avLst/>
                  <a:gdLst>
                    <a:gd name="T0" fmla="*/ 5 w 91"/>
                    <a:gd name="T1" fmla="*/ 22 h 85"/>
                    <a:gd name="T2" fmla="*/ 3 w 91"/>
                    <a:gd name="T3" fmla="*/ 21 h 85"/>
                    <a:gd name="T4" fmla="*/ 1 w 91"/>
                    <a:gd name="T5" fmla="*/ 19 h 85"/>
                    <a:gd name="T6" fmla="*/ 0 w 91"/>
                    <a:gd name="T7" fmla="*/ 16 h 85"/>
                    <a:gd name="T8" fmla="*/ 0 w 91"/>
                    <a:gd name="T9" fmla="*/ 14 h 85"/>
                    <a:gd name="T10" fmla="*/ 1 w 91"/>
                    <a:gd name="T11" fmla="*/ 10 h 85"/>
                    <a:gd name="T12" fmla="*/ 2 w 91"/>
                    <a:gd name="T13" fmla="*/ 8 h 85"/>
                    <a:gd name="T14" fmla="*/ 5 w 91"/>
                    <a:gd name="T15" fmla="*/ 6 h 85"/>
                    <a:gd name="T16" fmla="*/ 20 w 91"/>
                    <a:gd name="T17" fmla="*/ 0 h 85"/>
                    <a:gd name="T18" fmla="*/ 18 w 91"/>
                    <a:gd name="T19" fmla="*/ 3 h 85"/>
                    <a:gd name="T20" fmla="*/ 17 w 91"/>
                    <a:gd name="T21" fmla="*/ 6 h 85"/>
                    <a:gd name="T22" fmla="*/ 16 w 91"/>
                    <a:gd name="T23" fmla="*/ 9 h 85"/>
                    <a:gd name="T24" fmla="*/ 16 w 91"/>
                    <a:gd name="T25" fmla="*/ 11 h 85"/>
                    <a:gd name="T26" fmla="*/ 17 w 91"/>
                    <a:gd name="T27" fmla="*/ 15 h 85"/>
                    <a:gd name="T28" fmla="*/ 19 w 91"/>
                    <a:gd name="T29" fmla="*/ 17 h 85"/>
                    <a:gd name="T30" fmla="*/ 22 w 91"/>
                    <a:gd name="T31" fmla="*/ 19 h 85"/>
                    <a:gd name="T32" fmla="*/ 5 w 91"/>
                    <a:gd name="T33" fmla="*/ 22 h 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1"/>
                    <a:gd name="T52" fmla="*/ 0 h 85"/>
                    <a:gd name="T53" fmla="*/ 91 w 91"/>
                    <a:gd name="T54" fmla="*/ 85 h 8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1" h="85">
                      <a:moveTo>
                        <a:pt x="23" y="85"/>
                      </a:moveTo>
                      <a:lnTo>
                        <a:pt x="12" y="81"/>
                      </a:lnTo>
                      <a:lnTo>
                        <a:pt x="4" y="74"/>
                      </a:lnTo>
                      <a:lnTo>
                        <a:pt x="0" y="64"/>
                      </a:lnTo>
                      <a:lnTo>
                        <a:pt x="0" y="53"/>
                      </a:lnTo>
                      <a:lnTo>
                        <a:pt x="4" y="39"/>
                      </a:lnTo>
                      <a:lnTo>
                        <a:pt x="8" y="31"/>
                      </a:lnTo>
                      <a:lnTo>
                        <a:pt x="20" y="23"/>
                      </a:lnTo>
                      <a:lnTo>
                        <a:pt x="83" y="0"/>
                      </a:lnTo>
                      <a:lnTo>
                        <a:pt x="75" y="10"/>
                      </a:lnTo>
                      <a:lnTo>
                        <a:pt x="68" y="21"/>
                      </a:lnTo>
                      <a:lnTo>
                        <a:pt x="66" y="34"/>
                      </a:lnTo>
                      <a:lnTo>
                        <a:pt x="65" y="43"/>
                      </a:lnTo>
                      <a:lnTo>
                        <a:pt x="68" y="58"/>
                      </a:lnTo>
                      <a:lnTo>
                        <a:pt x="78" y="68"/>
                      </a:lnTo>
                      <a:lnTo>
                        <a:pt x="91" y="76"/>
                      </a:lnTo>
                      <a:lnTo>
                        <a:pt x="23" y="8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6637" name="Group 61"/>
              <p:cNvGrpSpPr>
                <a:grpSpLocks/>
              </p:cNvGrpSpPr>
              <p:nvPr/>
            </p:nvGrpSpPr>
            <p:grpSpPr bwMode="auto">
              <a:xfrm>
                <a:off x="5232" y="899"/>
                <a:ext cx="431" cy="376"/>
                <a:chOff x="5232" y="899"/>
                <a:chExt cx="431" cy="376"/>
              </a:xfrm>
            </p:grpSpPr>
            <p:sp>
              <p:nvSpPr>
                <p:cNvPr id="26638" name="Freeform 58"/>
                <p:cNvSpPr>
                  <a:spLocks/>
                </p:cNvSpPr>
                <p:nvPr/>
              </p:nvSpPr>
              <p:spPr bwMode="auto">
                <a:xfrm>
                  <a:off x="5234" y="1171"/>
                  <a:ext cx="429" cy="104"/>
                </a:xfrm>
                <a:custGeom>
                  <a:avLst/>
                  <a:gdLst>
                    <a:gd name="T0" fmla="*/ 0 w 858"/>
                    <a:gd name="T1" fmla="*/ 16 h 208"/>
                    <a:gd name="T2" fmla="*/ 149 w 858"/>
                    <a:gd name="T3" fmla="*/ 0 h 208"/>
                    <a:gd name="T4" fmla="*/ 215 w 858"/>
                    <a:gd name="T5" fmla="*/ 51 h 208"/>
                    <a:gd name="T6" fmla="*/ 171 w 858"/>
                    <a:gd name="T7" fmla="*/ 48 h 208"/>
                    <a:gd name="T8" fmla="*/ 160 w 858"/>
                    <a:gd name="T9" fmla="*/ 46 h 208"/>
                    <a:gd name="T10" fmla="*/ 167 w 858"/>
                    <a:gd name="T11" fmla="*/ 52 h 208"/>
                    <a:gd name="T12" fmla="*/ 122 w 858"/>
                    <a:gd name="T13" fmla="*/ 48 h 208"/>
                    <a:gd name="T14" fmla="*/ 108 w 858"/>
                    <a:gd name="T15" fmla="*/ 43 h 208"/>
                    <a:gd name="T16" fmla="*/ 115 w 858"/>
                    <a:gd name="T17" fmla="*/ 50 h 208"/>
                    <a:gd name="T18" fmla="*/ 54 w 858"/>
                    <a:gd name="T19" fmla="*/ 43 h 208"/>
                    <a:gd name="T20" fmla="*/ 0 w 858"/>
                    <a:gd name="T21" fmla="*/ 16 h 2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8"/>
                    <a:gd name="T34" fmla="*/ 0 h 208"/>
                    <a:gd name="T35" fmla="*/ 858 w 858"/>
                    <a:gd name="T36" fmla="*/ 208 h 20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8" h="208">
                      <a:moveTo>
                        <a:pt x="0" y="63"/>
                      </a:moveTo>
                      <a:lnTo>
                        <a:pt x="594" y="0"/>
                      </a:lnTo>
                      <a:lnTo>
                        <a:pt x="858" y="202"/>
                      </a:lnTo>
                      <a:lnTo>
                        <a:pt x="684" y="191"/>
                      </a:lnTo>
                      <a:lnTo>
                        <a:pt x="640" y="181"/>
                      </a:lnTo>
                      <a:lnTo>
                        <a:pt x="668" y="208"/>
                      </a:lnTo>
                      <a:lnTo>
                        <a:pt x="490" y="191"/>
                      </a:lnTo>
                      <a:lnTo>
                        <a:pt x="434" y="171"/>
                      </a:lnTo>
                      <a:lnTo>
                        <a:pt x="461" y="199"/>
                      </a:lnTo>
                      <a:lnTo>
                        <a:pt x="217" y="171"/>
                      </a:lnTo>
                      <a:lnTo>
                        <a:pt x="0" y="6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39" name="Freeform 59"/>
                <p:cNvSpPr>
                  <a:spLocks/>
                </p:cNvSpPr>
                <p:nvPr/>
              </p:nvSpPr>
              <p:spPr bwMode="auto">
                <a:xfrm>
                  <a:off x="5236" y="1082"/>
                  <a:ext cx="275" cy="86"/>
                </a:xfrm>
                <a:custGeom>
                  <a:avLst/>
                  <a:gdLst>
                    <a:gd name="T0" fmla="*/ 18 w 549"/>
                    <a:gd name="T1" fmla="*/ 33 h 172"/>
                    <a:gd name="T2" fmla="*/ 138 w 549"/>
                    <a:gd name="T3" fmla="*/ 0 h 172"/>
                    <a:gd name="T4" fmla="*/ 103 w 549"/>
                    <a:gd name="T5" fmla="*/ 20 h 172"/>
                    <a:gd name="T6" fmla="*/ 0 w 549"/>
                    <a:gd name="T7" fmla="*/ 43 h 172"/>
                    <a:gd name="T8" fmla="*/ 18 w 549"/>
                    <a:gd name="T9" fmla="*/ 33 h 172"/>
                    <a:gd name="T10" fmla="*/ 0 60000 65536"/>
                    <a:gd name="T11" fmla="*/ 0 60000 65536"/>
                    <a:gd name="T12" fmla="*/ 0 60000 65536"/>
                    <a:gd name="T13" fmla="*/ 0 60000 65536"/>
                    <a:gd name="T14" fmla="*/ 0 60000 65536"/>
                    <a:gd name="T15" fmla="*/ 0 w 549"/>
                    <a:gd name="T16" fmla="*/ 0 h 172"/>
                    <a:gd name="T17" fmla="*/ 549 w 549"/>
                    <a:gd name="T18" fmla="*/ 172 h 172"/>
                  </a:gdLst>
                  <a:ahLst/>
                  <a:cxnLst>
                    <a:cxn ang="T10">
                      <a:pos x="T0" y="T1"/>
                    </a:cxn>
                    <a:cxn ang="T11">
                      <a:pos x="T2" y="T3"/>
                    </a:cxn>
                    <a:cxn ang="T12">
                      <a:pos x="T4" y="T5"/>
                    </a:cxn>
                    <a:cxn ang="T13">
                      <a:pos x="T6" y="T7"/>
                    </a:cxn>
                    <a:cxn ang="T14">
                      <a:pos x="T8" y="T9"/>
                    </a:cxn>
                  </a:cxnLst>
                  <a:rect l="T15" t="T16" r="T17" b="T18"/>
                  <a:pathLst>
                    <a:path w="549" h="172">
                      <a:moveTo>
                        <a:pt x="71" y="130"/>
                      </a:moveTo>
                      <a:lnTo>
                        <a:pt x="549" y="0"/>
                      </a:lnTo>
                      <a:lnTo>
                        <a:pt x="410" y="79"/>
                      </a:lnTo>
                      <a:lnTo>
                        <a:pt x="0" y="172"/>
                      </a:lnTo>
                      <a:lnTo>
                        <a:pt x="7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40" name="Freeform 60"/>
                <p:cNvSpPr>
                  <a:spLocks/>
                </p:cNvSpPr>
                <p:nvPr/>
              </p:nvSpPr>
              <p:spPr bwMode="auto">
                <a:xfrm>
                  <a:off x="5232" y="899"/>
                  <a:ext cx="355" cy="247"/>
                </a:xfrm>
                <a:custGeom>
                  <a:avLst/>
                  <a:gdLst>
                    <a:gd name="T0" fmla="*/ 0 w 711"/>
                    <a:gd name="T1" fmla="*/ 124 h 492"/>
                    <a:gd name="T2" fmla="*/ 127 w 711"/>
                    <a:gd name="T3" fmla="*/ 80 h 492"/>
                    <a:gd name="T4" fmla="*/ 177 w 711"/>
                    <a:gd name="T5" fmla="*/ 0 h 492"/>
                    <a:gd name="T6" fmla="*/ 138 w 711"/>
                    <a:gd name="T7" fmla="*/ 24 h 492"/>
                    <a:gd name="T8" fmla="*/ 129 w 711"/>
                    <a:gd name="T9" fmla="*/ 33 h 492"/>
                    <a:gd name="T10" fmla="*/ 129 w 711"/>
                    <a:gd name="T11" fmla="*/ 24 h 492"/>
                    <a:gd name="T12" fmla="*/ 85 w 711"/>
                    <a:gd name="T13" fmla="*/ 57 h 492"/>
                    <a:gd name="T14" fmla="*/ 88 w 711"/>
                    <a:gd name="T15" fmla="*/ 48 h 492"/>
                    <a:gd name="T16" fmla="*/ 40 w 711"/>
                    <a:gd name="T17" fmla="*/ 78 h 492"/>
                    <a:gd name="T18" fmla="*/ 0 w 711"/>
                    <a:gd name="T19" fmla="*/ 124 h 4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1"/>
                    <a:gd name="T31" fmla="*/ 0 h 492"/>
                    <a:gd name="T32" fmla="*/ 711 w 711"/>
                    <a:gd name="T33" fmla="*/ 492 h 4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1" h="492">
                      <a:moveTo>
                        <a:pt x="0" y="492"/>
                      </a:moveTo>
                      <a:lnTo>
                        <a:pt x="510" y="316"/>
                      </a:lnTo>
                      <a:lnTo>
                        <a:pt x="711" y="0"/>
                      </a:lnTo>
                      <a:lnTo>
                        <a:pt x="554" y="95"/>
                      </a:lnTo>
                      <a:lnTo>
                        <a:pt x="518" y="129"/>
                      </a:lnTo>
                      <a:lnTo>
                        <a:pt x="518" y="93"/>
                      </a:lnTo>
                      <a:lnTo>
                        <a:pt x="341" y="227"/>
                      </a:lnTo>
                      <a:lnTo>
                        <a:pt x="352" y="189"/>
                      </a:lnTo>
                      <a:lnTo>
                        <a:pt x="160" y="310"/>
                      </a:lnTo>
                      <a:lnTo>
                        <a:pt x="0" y="49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6634" name="Freeform 63"/>
            <p:cNvSpPr>
              <a:spLocks/>
            </p:cNvSpPr>
            <p:nvPr/>
          </p:nvSpPr>
          <p:spPr bwMode="auto">
            <a:xfrm>
              <a:off x="5139" y="1131"/>
              <a:ext cx="120" cy="107"/>
            </a:xfrm>
            <a:custGeom>
              <a:avLst/>
              <a:gdLst>
                <a:gd name="T0" fmla="*/ 53 w 239"/>
                <a:gd name="T1" fmla="*/ 0 h 215"/>
                <a:gd name="T2" fmla="*/ 50 w 239"/>
                <a:gd name="T3" fmla="*/ 4 h 215"/>
                <a:gd name="T4" fmla="*/ 45 w 239"/>
                <a:gd name="T5" fmla="*/ 10 h 215"/>
                <a:gd name="T6" fmla="*/ 44 w 239"/>
                <a:gd name="T7" fmla="*/ 15 h 215"/>
                <a:gd name="T8" fmla="*/ 42 w 239"/>
                <a:gd name="T9" fmla="*/ 21 h 215"/>
                <a:gd name="T10" fmla="*/ 42 w 239"/>
                <a:gd name="T11" fmla="*/ 26 h 215"/>
                <a:gd name="T12" fmla="*/ 44 w 239"/>
                <a:gd name="T13" fmla="*/ 32 h 215"/>
                <a:gd name="T14" fmla="*/ 46 w 239"/>
                <a:gd name="T15" fmla="*/ 37 h 215"/>
                <a:gd name="T16" fmla="*/ 51 w 239"/>
                <a:gd name="T17" fmla="*/ 41 h 215"/>
                <a:gd name="T18" fmla="*/ 56 w 239"/>
                <a:gd name="T19" fmla="*/ 44 h 215"/>
                <a:gd name="T20" fmla="*/ 60 w 239"/>
                <a:gd name="T21" fmla="*/ 47 h 215"/>
                <a:gd name="T22" fmla="*/ 15 w 239"/>
                <a:gd name="T23" fmla="*/ 53 h 215"/>
                <a:gd name="T24" fmla="*/ 10 w 239"/>
                <a:gd name="T25" fmla="*/ 51 h 215"/>
                <a:gd name="T26" fmla="*/ 6 w 239"/>
                <a:gd name="T27" fmla="*/ 48 h 215"/>
                <a:gd name="T28" fmla="*/ 3 w 239"/>
                <a:gd name="T29" fmla="*/ 44 h 215"/>
                <a:gd name="T30" fmla="*/ 1 w 239"/>
                <a:gd name="T31" fmla="*/ 41 h 215"/>
                <a:gd name="T32" fmla="*/ 0 w 239"/>
                <a:gd name="T33" fmla="*/ 37 h 215"/>
                <a:gd name="T34" fmla="*/ 0 w 239"/>
                <a:gd name="T35" fmla="*/ 32 h 215"/>
                <a:gd name="T36" fmla="*/ 1 w 239"/>
                <a:gd name="T37" fmla="*/ 27 h 215"/>
                <a:gd name="T38" fmla="*/ 3 w 239"/>
                <a:gd name="T39" fmla="*/ 23 h 215"/>
                <a:gd name="T40" fmla="*/ 4 w 239"/>
                <a:gd name="T41" fmla="*/ 20 h 215"/>
                <a:gd name="T42" fmla="*/ 7 w 239"/>
                <a:gd name="T43" fmla="*/ 16 h 215"/>
                <a:gd name="T44" fmla="*/ 9 w 239"/>
                <a:gd name="T45" fmla="*/ 15 h 215"/>
                <a:gd name="T46" fmla="*/ 53 w 239"/>
                <a:gd name="T47" fmla="*/ 0 h 2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9"/>
                <a:gd name="T73" fmla="*/ 0 h 215"/>
                <a:gd name="T74" fmla="*/ 239 w 239"/>
                <a:gd name="T75" fmla="*/ 215 h 21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9" h="215">
                  <a:moveTo>
                    <a:pt x="211" y="0"/>
                  </a:moveTo>
                  <a:lnTo>
                    <a:pt x="197" y="16"/>
                  </a:lnTo>
                  <a:lnTo>
                    <a:pt x="180" y="40"/>
                  </a:lnTo>
                  <a:lnTo>
                    <a:pt x="174" y="60"/>
                  </a:lnTo>
                  <a:lnTo>
                    <a:pt x="168" y="84"/>
                  </a:lnTo>
                  <a:lnTo>
                    <a:pt x="168" y="107"/>
                  </a:lnTo>
                  <a:lnTo>
                    <a:pt x="174" y="129"/>
                  </a:lnTo>
                  <a:lnTo>
                    <a:pt x="184" y="149"/>
                  </a:lnTo>
                  <a:lnTo>
                    <a:pt x="201" y="165"/>
                  </a:lnTo>
                  <a:lnTo>
                    <a:pt x="221" y="176"/>
                  </a:lnTo>
                  <a:lnTo>
                    <a:pt x="239" y="189"/>
                  </a:lnTo>
                  <a:lnTo>
                    <a:pt x="58" y="215"/>
                  </a:lnTo>
                  <a:lnTo>
                    <a:pt x="38" y="205"/>
                  </a:lnTo>
                  <a:lnTo>
                    <a:pt x="22" y="194"/>
                  </a:lnTo>
                  <a:lnTo>
                    <a:pt x="11" y="179"/>
                  </a:lnTo>
                  <a:lnTo>
                    <a:pt x="4" y="166"/>
                  </a:lnTo>
                  <a:lnTo>
                    <a:pt x="0" y="150"/>
                  </a:lnTo>
                  <a:lnTo>
                    <a:pt x="0" y="129"/>
                  </a:lnTo>
                  <a:lnTo>
                    <a:pt x="4" y="111"/>
                  </a:lnTo>
                  <a:lnTo>
                    <a:pt x="9" y="94"/>
                  </a:lnTo>
                  <a:lnTo>
                    <a:pt x="16" y="81"/>
                  </a:lnTo>
                  <a:lnTo>
                    <a:pt x="25" y="66"/>
                  </a:lnTo>
                  <a:lnTo>
                    <a:pt x="34" y="60"/>
                  </a:lnTo>
                  <a:lnTo>
                    <a:pt x="211"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35" name="Freeform 64"/>
            <p:cNvSpPr>
              <a:spLocks/>
            </p:cNvSpPr>
            <p:nvPr/>
          </p:nvSpPr>
          <p:spPr bwMode="auto">
            <a:xfrm>
              <a:off x="5162" y="1147"/>
              <a:ext cx="50" cy="87"/>
            </a:xfrm>
            <a:custGeom>
              <a:avLst/>
              <a:gdLst>
                <a:gd name="T0" fmla="*/ 17 w 100"/>
                <a:gd name="T1" fmla="*/ 0 h 175"/>
                <a:gd name="T2" fmla="*/ 14 w 100"/>
                <a:gd name="T3" fmla="*/ 6 h 175"/>
                <a:gd name="T4" fmla="*/ 12 w 100"/>
                <a:gd name="T5" fmla="*/ 11 h 175"/>
                <a:gd name="T6" fmla="*/ 10 w 100"/>
                <a:gd name="T7" fmla="*/ 16 h 175"/>
                <a:gd name="T8" fmla="*/ 8 w 100"/>
                <a:gd name="T9" fmla="*/ 22 h 175"/>
                <a:gd name="T10" fmla="*/ 10 w 100"/>
                <a:gd name="T11" fmla="*/ 28 h 175"/>
                <a:gd name="T12" fmla="*/ 12 w 100"/>
                <a:gd name="T13" fmla="*/ 32 h 175"/>
                <a:gd name="T14" fmla="*/ 15 w 100"/>
                <a:gd name="T15" fmla="*/ 35 h 175"/>
                <a:gd name="T16" fmla="*/ 19 w 100"/>
                <a:gd name="T17" fmla="*/ 38 h 175"/>
                <a:gd name="T18" fmla="*/ 25 w 100"/>
                <a:gd name="T19" fmla="*/ 42 h 175"/>
                <a:gd name="T20" fmla="*/ 17 w 100"/>
                <a:gd name="T21" fmla="*/ 43 h 175"/>
                <a:gd name="T22" fmla="*/ 13 w 100"/>
                <a:gd name="T23" fmla="*/ 42 h 175"/>
                <a:gd name="T24" fmla="*/ 10 w 100"/>
                <a:gd name="T25" fmla="*/ 40 h 175"/>
                <a:gd name="T26" fmla="*/ 6 w 100"/>
                <a:gd name="T27" fmla="*/ 37 h 175"/>
                <a:gd name="T28" fmla="*/ 3 w 100"/>
                <a:gd name="T29" fmla="*/ 34 h 175"/>
                <a:gd name="T30" fmla="*/ 2 w 100"/>
                <a:gd name="T31" fmla="*/ 31 h 175"/>
                <a:gd name="T32" fmla="*/ 0 w 100"/>
                <a:gd name="T33" fmla="*/ 26 h 175"/>
                <a:gd name="T34" fmla="*/ 0 w 100"/>
                <a:gd name="T35" fmla="*/ 22 h 175"/>
                <a:gd name="T36" fmla="*/ 2 w 100"/>
                <a:gd name="T37" fmla="*/ 17 h 175"/>
                <a:gd name="T38" fmla="*/ 3 w 100"/>
                <a:gd name="T39" fmla="*/ 12 h 175"/>
                <a:gd name="T40" fmla="*/ 5 w 100"/>
                <a:gd name="T41" fmla="*/ 9 h 175"/>
                <a:gd name="T42" fmla="*/ 6 w 100"/>
                <a:gd name="T43" fmla="*/ 6 h 175"/>
                <a:gd name="T44" fmla="*/ 9 w 100"/>
                <a:gd name="T45" fmla="*/ 3 h 175"/>
                <a:gd name="T46" fmla="*/ 17 w 100"/>
                <a:gd name="T47" fmla="*/ 0 h 1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0"/>
                <a:gd name="T73" fmla="*/ 0 h 175"/>
                <a:gd name="T74" fmla="*/ 100 w 100"/>
                <a:gd name="T75" fmla="*/ 175 h 17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0" h="175">
                  <a:moveTo>
                    <a:pt x="66" y="0"/>
                  </a:moveTo>
                  <a:lnTo>
                    <a:pt x="55" y="25"/>
                  </a:lnTo>
                  <a:lnTo>
                    <a:pt x="45" y="44"/>
                  </a:lnTo>
                  <a:lnTo>
                    <a:pt x="37" y="67"/>
                  </a:lnTo>
                  <a:lnTo>
                    <a:pt x="32" y="89"/>
                  </a:lnTo>
                  <a:lnTo>
                    <a:pt x="37" y="113"/>
                  </a:lnTo>
                  <a:lnTo>
                    <a:pt x="47" y="129"/>
                  </a:lnTo>
                  <a:lnTo>
                    <a:pt x="61" y="142"/>
                  </a:lnTo>
                  <a:lnTo>
                    <a:pt x="76" y="155"/>
                  </a:lnTo>
                  <a:lnTo>
                    <a:pt x="100" y="171"/>
                  </a:lnTo>
                  <a:lnTo>
                    <a:pt x="66" y="175"/>
                  </a:lnTo>
                  <a:lnTo>
                    <a:pt x="51" y="170"/>
                  </a:lnTo>
                  <a:lnTo>
                    <a:pt x="37" y="162"/>
                  </a:lnTo>
                  <a:lnTo>
                    <a:pt x="22" y="150"/>
                  </a:lnTo>
                  <a:lnTo>
                    <a:pt x="13" y="138"/>
                  </a:lnTo>
                  <a:lnTo>
                    <a:pt x="5" y="125"/>
                  </a:lnTo>
                  <a:lnTo>
                    <a:pt x="0" y="107"/>
                  </a:lnTo>
                  <a:lnTo>
                    <a:pt x="0" y="88"/>
                  </a:lnTo>
                  <a:lnTo>
                    <a:pt x="5" y="68"/>
                  </a:lnTo>
                  <a:lnTo>
                    <a:pt x="11" y="50"/>
                  </a:lnTo>
                  <a:lnTo>
                    <a:pt x="18" y="39"/>
                  </a:lnTo>
                  <a:lnTo>
                    <a:pt x="26" y="26"/>
                  </a:lnTo>
                  <a:lnTo>
                    <a:pt x="35" y="12"/>
                  </a:lnTo>
                  <a:lnTo>
                    <a:pt x="66"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6631" name="Title 64"/>
          <p:cNvSpPr>
            <a:spLocks noGrp="1"/>
          </p:cNvSpPr>
          <p:nvPr>
            <p:ph type="title" idx="4294967295"/>
          </p:nvPr>
        </p:nvSpPr>
        <p:spPr>
          <a:xfrm>
            <a:off x="304800" y="533400"/>
            <a:ext cx="7772400" cy="609600"/>
          </a:xfrm>
        </p:spPr>
        <p:txBody>
          <a:bodyPr/>
          <a:lstStyle/>
          <a:p>
            <a:pPr algn="l"/>
            <a:r>
              <a:rPr lang="en-US" sz="3200" b="1">
                <a:solidFill>
                  <a:schemeClr val="tx1"/>
                </a:solidFill>
                <a:latin typeface="Times New Roman" charset="0"/>
                <a:ea typeface="ＭＳ Ｐゴシック" charset="0"/>
                <a:cs typeface="ＭＳ Ｐゴシック" charset="0"/>
              </a:rPr>
              <a:t>HOSEA 7 – Nhà vật lý &amp; họa sĩ</a:t>
            </a:r>
            <a:endParaRPr lang="en-US">
              <a:latin typeface="Times New Roman" charset="0"/>
              <a:ea typeface="ＭＳ Ｐゴシック" charset="0"/>
              <a:cs typeface="ＭＳ Ｐゴシック" charset="0"/>
            </a:endParaRPr>
          </a:p>
        </p:txBody>
      </p:sp>
      <p:sp>
        <p:nvSpPr>
          <p:cNvPr id="13380" name="Text Box 68"/>
          <p:cNvSpPr txBox="1">
            <a:spLocks noChangeArrowheads="1"/>
          </p:cNvSpPr>
          <p:nvPr/>
        </p:nvSpPr>
        <p:spPr bwMode="auto">
          <a:xfrm>
            <a:off x="0" y="428625"/>
            <a:ext cx="9144000" cy="762000"/>
          </a:xfrm>
          <a:prstGeom prst="rect">
            <a:avLst/>
          </a:prstGeom>
          <a:solidFill>
            <a:srgbClr val="FFCC00"/>
          </a:soli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4400" b="1">
                <a:effectLst>
                  <a:outerShdw blurRad="38100" dist="38100" dir="2700000" algn="tl">
                    <a:srgbClr val="FFFFFF"/>
                  </a:outerShdw>
                </a:effectLst>
              </a:rPr>
              <a:t>SAI ĐÍCH!</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 calcmode="lin" valueType="num">
                                      <p:cBhvr additive="base">
                                        <p:cTn id="7" dur="500" fill="hold"/>
                                        <p:tgtEl>
                                          <p:spTgt spid="133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5">
                                            <p:txEl>
                                              <p:pRg st="0" end="0"/>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3315">
                                            <p:txEl>
                                              <p:pRg st="0" end="0"/>
                                            </p:txEl>
                                          </p:spTgt>
                                        </p:tgtEl>
                                        <p:attrNameLst>
                                          <p:attrName>ppt_c</p:attrName>
                                        </p:attrNameLst>
                                      </p:cBhvr>
                                      <p:to>
                                        <a:srgbClr val="FFCC66"/>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315">
                                            <p:txEl>
                                              <p:pRg st="1" end="1"/>
                                            </p:txEl>
                                          </p:spTgt>
                                        </p:tgtEl>
                                        <p:attrNameLst>
                                          <p:attrName>style.visibility</p:attrName>
                                        </p:attrNameLst>
                                      </p:cBhvr>
                                      <p:to>
                                        <p:strVal val="visible"/>
                                      </p:to>
                                    </p:set>
                                    <p:anim calcmode="lin" valueType="num">
                                      <p:cBhvr additive="base">
                                        <p:cTn id="13" dur="500" fill="hold"/>
                                        <p:tgtEl>
                                          <p:spTgt spid="133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315">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3315">
                                            <p:txEl>
                                              <p:pRg st="1" end="1"/>
                                            </p:txEl>
                                          </p:spTgt>
                                        </p:tgtEl>
                                        <p:attrNameLst>
                                          <p:attrName>ppt_c</p:attrName>
                                        </p:attrNameLst>
                                      </p:cBhvr>
                                      <p:to>
                                        <a:srgbClr val="FFCC66"/>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315">
                                            <p:txEl>
                                              <p:pRg st="2" end="2"/>
                                            </p:txEl>
                                          </p:spTgt>
                                        </p:tgtEl>
                                        <p:attrNameLst>
                                          <p:attrName>style.visibility</p:attrName>
                                        </p:attrNameLst>
                                      </p:cBhvr>
                                      <p:to>
                                        <p:strVal val="visible"/>
                                      </p:to>
                                    </p:set>
                                    <p:anim calcmode="lin" valueType="num">
                                      <p:cBhvr additive="base">
                                        <p:cTn id="19" dur="5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5">
                                            <p:txEl>
                                              <p:pRg st="2" end="2"/>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3315">
                                            <p:txEl>
                                              <p:pRg st="2" end="2"/>
                                            </p:txEl>
                                          </p:spTgt>
                                        </p:tgtEl>
                                        <p:attrNameLst>
                                          <p:attrName>ppt_c</p:attrName>
                                        </p:attrNameLst>
                                      </p:cBhvr>
                                      <p:to>
                                        <a:srgbClr val="FFCC66"/>
                                      </p:to>
                                    </p:animClr>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315">
                                            <p:txEl>
                                              <p:pRg st="3" end="3"/>
                                            </p:txEl>
                                          </p:spTgt>
                                        </p:tgtEl>
                                        <p:attrNameLst>
                                          <p:attrName>style.visibility</p:attrName>
                                        </p:attrNameLst>
                                      </p:cBhvr>
                                      <p:to>
                                        <p:strVal val="visible"/>
                                      </p:to>
                                    </p:set>
                                    <p:anim calcmode="lin" valueType="num">
                                      <p:cBhvr additive="base">
                                        <p:cTn id="25" dur="500" fill="hold"/>
                                        <p:tgtEl>
                                          <p:spTgt spid="133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315">
                                            <p:txEl>
                                              <p:pRg st="3" end="3"/>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3315">
                                            <p:txEl>
                                              <p:pRg st="3" end="3"/>
                                            </p:txEl>
                                          </p:spTgt>
                                        </p:tgtEl>
                                        <p:attrNameLst>
                                          <p:attrName>ppt_c</p:attrName>
                                        </p:attrNameLst>
                                      </p:cBhvr>
                                      <p:to>
                                        <a:srgbClr val="FFCC66"/>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315">
                                            <p:txEl>
                                              <p:pRg st="4" end="4"/>
                                            </p:txEl>
                                          </p:spTgt>
                                        </p:tgtEl>
                                        <p:attrNameLst>
                                          <p:attrName>style.visibility</p:attrName>
                                        </p:attrNameLst>
                                      </p:cBhvr>
                                      <p:to>
                                        <p:strVal val="visible"/>
                                      </p:to>
                                    </p:set>
                                    <p:anim calcmode="lin" valueType="num">
                                      <p:cBhvr additive="base">
                                        <p:cTn id="31" dur="500" fill="hold"/>
                                        <p:tgtEl>
                                          <p:spTgt spid="133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315">
                                            <p:txEl>
                                              <p:pRg st="4" end="4"/>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3315">
                                            <p:txEl>
                                              <p:pRg st="4" end="4"/>
                                            </p:txEl>
                                          </p:spTgt>
                                        </p:tgtEl>
                                        <p:attrNameLst>
                                          <p:attrName>ppt_c</p:attrName>
                                        </p:attrNameLst>
                                      </p:cBhvr>
                                      <p:to>
                                        <a:srgbClr val="FFCC66"/>
                                      </p:to>
                                    </p:animClr>
                                  </p:sub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3380"/>
                                        </p:tgtEl>
                                        <p:attrNameLst>
                                          <p:attrName>style.visibility</p:attrName>
                                        </p:attrNameLst>
                                      </p:cBhvr>
                                      <p:to>
                                        <p:strVal val="visible"/>
                                      </p:to>
                                    </p:set>
                                  </p:childTnLst>
                                  <p:subTnLst>
                                    <p:set>
                                      <p:cBhvr override="childStyle">
                                        <p:cTn dur="1" fill="hold" display="0" masterRel="nextClick" afterEffect="1"/>
                                        <p:tgtEl>
                                          <p:spTgt spid="13380"/>
                                        </p:tgtEl>
                                        <p:attrNameLst>
                                          <p:attrName>style.visibility</p:attrName>
                                        </p:attrNameLst>
                                      </p:cBhvr>
                                      <p:to>
                                        <p:strVal val="hidden"/>
                                      </p:to>
                                    </p:set>
                                  </p:subTnLst>
                                </p:cTn>
                              </p:par>
                            </p:childTnLst>
                          </p:cTn>
                        </p:par>
                        <p:par>
                          <p:cTn id="37" fill="hold" nodeType="afterGroup">
                            <p:stCondLst>
                              <p:cond delay="500"/>
                            </p:stCondLst>
                            <p:childTnLst>
                              <p:par>
                                <p:cTn id="38" presetID="1" presetClass="entr" presetSubtype="0" fill="hold" nodeType="afterEffect">
                                  <p:stCondLst>
                                    <p:cond delay="0"/>
                                  </p:stCondLst>
                                  <p:childTnLst>
                                    <p:set>
                                      <p:cBhvr>
                                        <p:cTn id="39" dur="1" fill="hold">
                                          <p:stCondLst>
                                            <p:cond delay="499"/>
                                          </p:stCondLst>
                                        </p:cTn>
                                        <p:tgtEl>
                                          <p:spTgt spid="2"/>
                                        </p:tgtEl>
                                        <p:attrNameLst>
                                          <p:attrName>style.visibility</p:attrName>
                                        </p:attrNameLst>
                                      </p:cBhvr>
                                      <p:to>
                                        <p:strVal val="visible"/>
                                      </p:to>
                                    </p:set>
                                  </p:childTnLst>
                                </p:cTn>
                              </p:par>
                            </p:childTnLst>
                          </p:cTn>
                        </p:par>
                        <p:par>
                          <p:cTn id="40" fill="hold" nodeType="afterGroup">
                            <p:stCondLst>
                              <p:cond delay="1000"/>
                            </p:stCondLst>
                            <p:childTnLst>
                              <p:par>
                                <p:cTn id="41" presetID="2" presetClass="entr" presetSubtype="2"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1+#ppt_w/2"/>
                                          </p:val>
                                        </p:tav>
                                        <p:tav tm="100000">
                                          <p:val>
                                            <p:strVal val="#ppt_x"/>
                                          </p:val>
                                        </p:tav>
                                      </p:tavLst>
                                    </p:anim>
                                    <p:anim calcmode="lin" valueType="num">
                                      <p:cBhvr additive="base">
                                        <p:cTn id="44" dur="500" fill="hold"/>
                                        <p:tgtEl>
                                          <p:spTgt spid="8"/>
                                        </p:tgtEl>
                                        <p:attrNameLst>
                                          <p:attrName>ppt_y</p:attrName>
                                        </p:attrNameLst>
                                      </p:cBhvr>
                                      <p:tavLst>
                                        <p:tav tm="0">
                                          <p:val>
                                            <p:strVal val="#ppt_y"/>
                                          </p:val>
                                        </p:tav>
                                        <p:tav tm="100000">
                                          <p:val>
                                            <p:strVal val="#ppt_y"/>
                                          </p:val>
                                        </p:tav>
                                      </p:tavLst>
                                    </p:anim>
                                  </p:childTnLst>
                                </p:cTn>
                              </p:par>
                            </p:childTnLst>
                          </p:cTn>
                        </p:par>
                        <p:par>
                          <p:cTn id="45" fill="hold" nodeType="afterGroup">
                            <p:stCondLst>
                              <p:cond delay="1500"/>
                            </p:stCondLst>
                            <p:childTnLst>
                              <p:par>
                                <p:cTn id="46" presetID="2" presetClass="entr" presetSubtype="2" fill="hold"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additive="base">
                                        <p:cTn id="48" dur="500" fill="hold"/>
                                        <p:tgtEl>
                                          <p:spTgt spid="10"/>
                                        </p:tgtEl>
                                        <p:attrNameLst>
                                          <p:attrName>ppt_x</p:attrName>
                                        </p:attrNameLst>
                                      </p:cBhvr>
                                      <p:tavLst>
                                        <p:tav tm="0">
                                          <p:val>
                                            <p:strVal val="1+#ppt_w/2"/>
                                          </p:val>
                                        </p:tav>
                                        <p:tav tm="100000">
                                          <p:val>
                                            <p:strVal val="#ppt_x"/>
                                          </p:val>
                                        </p:tav>
                                      </p:tavLst>
                                    </p:anim>
                                    <p:anim calcmode="lin" valueType="num">
                                      <p:cBhvr additive="base">
                                        <p:cTn id="49" dur="500" fill="hold"/>
                                        <p:tgtEl>
                                          <p:spTgt spid="10"/>
                                        </p:tgtEl>
                                        <p:attrNameLst>
                                          <p:attrName>ppt_y</p:attrName>
                                        </p:attrNameLst>
                                      </p:cBhvr>
                                      <p:tavLst>
                                        <p:tav tm="0">
                                          <p:val>
                                            <p:strVal val="#ppt_y"/>
                                          </p:val>
                                        </p:tav>
                                        <p:tav tm="100000">
                                          <p:val>
                                            <p:strVal val="#ppt_y"/>
                                          </p:val>
                                        </p:tav>
                                      </p:tavLst>
                                    </p:anim>
                                  </p:childTnLst>
                                </p:cTn>
                              </p:par>
                            </p:childTnLst>
                          </p:cTn>
                        </p:par>
                        <p:par>
                          <p:cTn id="50" fill="hold" nodeType="afterGroup">
                            <p:stCondLst>
                              <p:cond delay="2000"/>
                            </p:stCondLst>
                            <p:childTnLst>
                              <p:par>
                                <p:cTn id="51" presetID="2" presetClass="entr" presetSubtype="2" fill="hold" nodeType="after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1+#ppt_w/2"/>
                                          </p:val>
                                        </p:tav>
                                        <p:tav tm="100000">
                                          <p:val>
                                            <p:strVal val="#ppt_x"/>
                                          </p:val>
                                        </p:tav>
                                      </p:tavLst>
                                    </p:anim>
                                    <p:anim calcmode="lin" valueType="num">
                                      <p:cBhvr additive="base">
                                        <p:cTn id="5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autoUpdateAnimBg="0"/>
      <p:bldP spid="13380"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511746"/>
            <a:ext cx="8963034" cy="799420"/>
          </a:xfrm>
          <a:solidFill>
            <a:schemeClr val="tx1"/>
          </a:solidFill>
        </p:spPr>
        <p:txBody>
          <a:bodyPr/>
          <a:lstStyle/>
          <a:p>
            <a:r>
              <a:rPr lang="en-US" sz="3200" b="1" dirty="0" err="1" smtClean="0">
                <a:solidFill>
                  <a:srgbClr val="FFFFFF"/>
                </a:solidFill>
                <a:effectLst>
                  <a:glow rad="127000">
                    <a:srgbClr val="000000"/>
                  </a:glow>
                </a:effectLst>
                <a:latin typeface="Arial" charset="0"/>
              </a:rPr>
              <a:t>Phát</a:t>
            </a:r>
            <a:r>
              <a:rPr lang="en-US" sz="3200" b="1" dirty="0" smtClean="0">
                <a:solidFill>
                  <a:srgbClr val="FFFFFF"/>
                </a:solidFill>
                <a:effectLst>
                  <a:glow rad="127000">
                    <a:srgbClr val="000000"/>
                  </a:glow>
                </a:effectLst>
                <a:latin typeface="Arial" charset="0"/>
              </a:rPr>
              <a:t> </a:t>
            </a:r>
            <a:r>
              <a:rPr lang="en-US" sz="3200" b="1" dirty="0" err="1" smtClean="0">
                <a:solidFill>
                  <a:srgbClr val="FFFFFF"/>
                </a:solidFill>
                <a:effectLst>
                  <a:glow rad="127000">
                    <a:srgbClr val="000000"/>
                  </a:glow>
                </a:effectLst>
                <a:latin typeface="Arial" charset="0"/>
              </a:rPr>
              <a:t>biểu</a:t>
            </a:r>
            <a:r>
              <a:rPr lang="en-US" sz="3200" b="1" dirty="0" smtClean="0">
                <a:solidFill>
                  <a:srgbClr val="FFFFFF"/>
                </a:solidFill>
                <a:effectLst>
                  <a:glow rad="127000">
                    <a:srgbClr val="000000"/>
                  </a:glow>
                </a:effectLst>
                <a:latin typeface="Arial" charset="0"/>
              </a:rPr>
              <a:t> </a:t>
            </a:r>
            <a:r>
              <a:rPr lang="en-US" sz="3200" b="1" dirty="0" err="1" smtClean="0">
                <a:solidFill>
                  <a:srgbClr val="FFFFFF"/>
                </a:solidFill>
                <a:effectLst>
                  <a:glow rad="127000">
                    <a:srgbClr val="000000"/>
                  </a:glow>
                </a:effectLst>
                <a:latin typeface="Arial" charset="0"/>
              </a:rPr>
              <a:t>về</a:t>
            </a:r>
            <a:r>
              <a:rPr lang="en-US" sz="3200" b="1" dirty="0" smtClean="0">
                <a:solidFill>
                  <a:srgbClr val="FFFFFF"/>
                </a:solidFill>
                <a:effectLst>
                  <a:glow rad="127000">
                    <a:srgbClr val="000000"/>
                  </a:glow>
                </a:effectLst>
                <a:latin typeface="Arial" charset="0"/>
              </a:rPr>
              <a:t> </a:t>
            </a:r>
            <a:r>
              <a:rPr lang="en-US" sz="3200" b="1" dirty="0" err="1" smtClean="0">
                <a:solidFill>
                  <a:srgbClr val="FFFFFF"/>
                </a:solidFill>
                <a:effectLst>
                  <a:glow rad="127000">
                    <a:srgbClr val="000000"/>
                  </a:glow>
                </a:effectLst>
                <a:latin typeface="Arial" charset="0"/>
              </a:rPr>
              <a:t>Vương</a:t>
            </a:r>
            <a:r>
              <a:rPr lang="en-US" sz="3200" b="1" dirty="0" smtClean="0">
                <a:solidFill>
                  <a:srgbClr val="FFFFFF"/>
                </a:solidFill>
                <a:effectLst>
                  <a:glow rad="127000">
                    <a:srgbClr val="000000"/>
                  </a:glow>
                </a:effectLst>
                <a:latin typeface="Arial" charset="0"/>
              </a:rPr>
              <a:t> </a:t>
            </a:r>
            <a:r>
              <a:rPr lang="en-US" sz="3200" b="1" dirty="0" err="1" smtClean="0">
                <a:solidFill>
                  <a:srgbClr val="FFFFFF"/>
                </a:solidFill>
                <a:effectLst>
                  <a:glow rad="127000">
                    <a:srgbClr val="000000"/>
                  </a:glow>
                </a:effectLst>
                <a:latin typeface="Arial" charset="0"/>
              </a:rPr>
              <a:t>quốc</a:t>
            </a:r>
            <a:r>
              <a:rPr lang="en-US" sz="3200" b="1" dirty="0" smtClean="0">
                <a:solidFill>
                  <a:srgbClr val="FFFFFF"/>
                </a:solidFill>
                <a:effectLst>
                  <a:glow rad="127000">
                    <a:srgbClr val="000000"/>
                  </a:glow>
                </a:effectLst>
                <a:latin typeface="Arial" charset="0"/>
              </a:rPr>
              <a:t> </a:t>
            </a:r>
            <a:r>
              <a:rPr lang="en-US" sz="3200" b="1" dirty="0" err="1" smtClean="0">
                <a:solidFill>
                  <a:srgbClr val="FFFFFF"/>
                </a:solidFill>
                <a:effectLst>
                  <a:glow rad="127000">
                    <a:srgbClr val="000000"/>
                  </a:glow>
                </a:effectLst>
                <a:latin typeface="Arial" charset="0"/>
              </a:rPr>
              <a:t>trong</a:t>
            </a:r>
            <a:r>
              <a:rPr lang="en-US" sz="3200" b="1" dirty="0" smtClean="0">
                <a:solidFill>
                  <a:srgbClr val="FFFFFF"/>
                </a:solidFill>
                <a:effectLst>
                  <a:glow rad="127000">
                    <a:srgbClr val="000000"/>
                  </a:glow>
                </a:effectLst>
                <a:latin typeface="Arial" charset="0"/>
              </a:rPr>
              <a:t> </a:t>
            </a:r>
            <a:r>
              <a:rPr lang="en-US" sz="3200" b="1" dirty="0" err="1" smtClean="0">
                <a:solidFill>
                  <a:srgbClr val="FFFFFF"/>
                </a:solidFill>
                <a:effectLst>
                  <a:glow rad="127000">
                    <a:srgbClr val="000000"/>
                  </a:glow>
                </a:effectLst>
                <a:latin typeface="Arial" charset="0"/>
              </a:rPr>
              <a:t>sách</a:t>
            </a:r>
            <a:r>
              <a:rPr lang="en-US" sz="3200" b="1" dirty="0" smtClean="0">
                <a:solidFill>
                  <a:srgbClr val="FFFFFF"/>
                </a:solidFill>
                <a:effectLst>
                  <a:glow rad="127000">
                    <a:srgbClr val="000000"/>
                  </a:glow>
                </a:effectLst>
                <a:latin typeface="Arial" charset="0"/>
              </a:rPr>
              <a:t> </a:t>
            </a:r>
            <a:r>
              <a:rPr lang="en-US" sz="3200" b="1" dirty="0" err="1" smtClean="0">
                <a:solidFill>
                  <a:srgbClr val="FFFFFF"/>
                </a:solidFill>
                <a:effectLst>
                  <a:glow rad="127000">
                    <a:srgbClr val="000000"/>
                  </a:glow>
                </a:effectLst>
                <a:latin typeface="Arial" charset="0"/>
              </a:rPr>
              <a:t>Ô</a:t>
            </a:r>
            <a:r>
              <a:rPr lang="en-US" sz="3200" b="1" dirty="0" err="1">
                <a:solidFill>
                  <a:srgbClr val="FFFFFF"/>
                </a:solidFill>
                <a:effectLst>
                  <a:glow rad="127000">
                    <a:srgbClr val="000000"/>
                  </a:glow>
                </a:effectLst>
                <a:latin typeface="Arial" charset="0"/>
              </a:rPr>
              <a:t>-</a:t>
            </a:r>
            <a:r>
              <a:rPr lang="en-US" sz="3200" b="1" dirty="0" err="1" smtClean="0">
                <a:solidFill>
                  <a:srgbClr val="FFFFFF"/>
                </a:solidFill>
                <a:effectLst>
                  <a:glow rad="127000">
                    <a:srgbClr val="000000"/>
                  </a:glow>
                </a:effectLst>
                <a:latin typeface="Arial" charset="0"/>
              </a:rPr>
              <a:t>sê</a:t>
            </a:r>
            <a:endParaRPr lang="en-US" sz="32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331175" y="1842893"/>
            <a:ext cx="8336595"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en-US" b="1" dirty="0">
                <a:solidFill>
                  <a:prstClr val="white"/>
                </a:solidFill>
                <a:effectLst>
                  <a:glow rad="101600">
                    <a:prstClr val="black">
                      <a:alpha val="99000"/>
                    </a:prstClr>
                  </a:glow>
                </a:effectLst>
                <a:latin typeface="Calibri"/>
              </a:rPr>
              <a:t>Despite God’s discipline of Israel for rejecting Him, God remains </a:t>
            </a:r>
            <a:r>
              <a:rPr lang="en-US" b="1" dirty="0">
                <a:solidFill>
                  <a:srgbClr val="FFFF00"/>
                </a:solidFill>
                <a:effectLst>
                  <a:glow rad="101600">
                    <a:prstClr val="black">
                      <a:alpha val="99000"/>
                    </a:prstClr>
                  </a:glow>
                </a:effectLst>
                <a:latin typeface="Calibri"/>
              </a:rPr>
              <a:t>loyal</a:t>
            </a:r>
            <a:r>
              <a:rPr lang="en-US" b="1" dirty="0">
                <a:solidFill>
                  <a:prstClr val="white"/>
                </a:solidFill>
                <a:effectLst>
                  <a:glow rad="101600">
                    <a:prstClr val="black">
                      <a:alpha val="99000"/>
                    </a:prstClr>
                  </a:glow>
                </a:effectLst>
                <a:latin typeface="Calibri"/>
              </a:rPr>
              <a:t> to the nation as a motivation for the nation to submit to His rule as a loving Husband</a:t>
            </a:r>
            <a:r>
              <a:rPr lang="en-US" b="1" dirty="0" smtClean="0">
                <a:solidFill>
                  <a:prstClr val="white"/>
                </a:solidFill>
                <a:effectLst>
                  <a:glow rad="101600">
                    <a:prstClr val="black">
                      <a:alpha val="99000"/>
                    </a:prstClr>
                  </a:glow>
                </a:effectLst>
                <a:latin typeface="Calibri"/>
              </a:rPr>
              <a:t>.</a:t>
            </a:r>
            <a:endParaRPr lang="en-US" b="1" dirty="0">
              <a:solidFill>
                <a:prstClr val="white"/>
              </a:solidFill>
              <a:effectLst>
                <a:glow rad="101600">
                  <a:prstClr val="black">
                    <a:alpha val="99000"/>
                  </a:prstClr>
                </a:glow>
              </a:effectLst>
              <a:latin typeface="Calibri"/>
            </a:endParaRP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343</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36798351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4"/>
          <p:cNvGrpSpPr>
            <a:grpSpLocks/>
          </p:cNvGrpSpPr>
          <p:nvPr/>
        </p:nvGrpSpPr>
        <p:grpSpPr bwMode="auto">
          <a:xfrm>
            <a:off x="2133600" y="1565275"/>
            <a:ext cx="4643438" cy="4530725"/>
            <a:chOff x="3993" y="335"/>
            <a:chExt cx="1768" cy="1768"/>
          </a:xfrm>
        </p:grpSpPr>
        <p:grpSp>
          <p:nvGrpSpPr>
            <p:cNvPr id="288823" name="Group 12"/>
            <p:cNvGrpSpPr>
              <a:grpSpLocks/>
            </p:cNvGrpSpPr>
            <p:nvPr/>
          </p:nvGrpSpPr>
          <p:grpSpPr bwMode="auto">
            <a:xfrm>
              <a:off x="3993" y="335"/>
              <a:ext cx="1768" cy="1768"/>
              <a:chOff x="3993" y="335"/>
              <a:chExt cx="1768" cy="1768"/>
            </a:xfrm>
          </p:grpSpPr>
          <p:grpSp>
            <p:nvGrpSpPr>
              <p:cNvPr id="288825" name="Group 10"/>
              <p:cNvGrpSpPr>
                <a:grpSpLocks/>
              </p:cNvGrpSpPr>
              <p:nvPr/>
            </p:nvGrpSpPr>
            <p:grpSpPr bwMode="auto">
              <a:xfrm>
                <a:off x="3993" y="335"/>
                <a:ext cx="1768" cy="1768"/>
                <a:chOff x="3993" y="335"/>
                <a:chExt cx="1768" cy="1768"/>
              </a:xfrm>
            </p:grpSpPr>
            <p:grpSp>
              <p:nvGrpSpPr>
                <p:cNvPr id="288827" name="Group 8"/>
                <p:cNvGrpSpPr>
                  <a:grpSpLocks/>
                </p:cNvGrpSpPr>
                <p:nvPr/>
              </p:nvGrpSpPr>
              <p:grpSpPr bwMode="auto">
                <a:xfrm>
                  <a:off x="3993" y="335"/>
                  <a:ext cx="1768" cy="1768"/>
                  <a:chOff x="3993" y="335"/>
                  <a:chExt cx="1768" cy="1768"/>
                </a:xfrm>
              </p:grpSpPr>
              <p:sp>
                <p:nvSpPr>
                  <p:cNvPr id="288829" name="Oval 6"/>
                  <p:cNvSpPr>
                    <a:spLocks noChangeArrowheads="1"/>
                  </p:cNvSpPr>
                  <p:nvPr/>
                </p:nvSpPr>
                <p:spPr bwMode="auto">
                  <a:xfrm>
                    <a:off x="3993" y="335"/>
                    <a:ext cx="1768" cy="176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cs typeface="Arial" charset="0"/>
                    </a:endParaRPr>
                  </a:p>
                </p:txBody>
              </p:sp>
              <p:sp>
                <p:nvSpPr>
                  <p:cNvPr id="288830" name="Oval 7"/>
                  <p:cNvSpPr>
                    <a:spLocks noChangeArrowheads="1"/>
                  </p:cNvSpPr>
                  <p:nvPr/>
                </p:nvSpPr>
                <p:spPr bwMode="auto">
                  <a:xfrm>
                    <a:off x="4180" y="514"/>
                    <a:ext cx="1392" cy="140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cs typeface="Arial" charset="0"/>
                    </a:endParaRPr>
                  </a:p>
                </p:txBody>
              </p:sp>
            </p:grpSp>
            <p:sp>
              <p:nvSpPr>
                <p:cNvPr id="288828" name="Oval 9"/>
                <p:cNvSpPr>
                  <a:spLocks noChangeArrowheads="1"/>
                </p:cNvSpPr>
                <p:nvPr/>
              </p:nvSpPr>
              <p:spPr bwMode="auto">
                <a:xfrm>
                  <a:off x="4369" y="704"/>
                  <a:ext cx="1015" cy="10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cs typeface="Arial" charset="0"/>
                  </a:endParaRPr>
                </a:p>
              </p:txBody>
            </p:sp>
          </p:grpSp>
          <p:sp>
            <p:nvSpPr>
              <p:cNvPr id="288826" name="Oval 11"/>
              <p:cNvSpPr>
                <a:spLocks noChangeArrowheads="1"/>
              </p:cNvSpPr>
              <p:nvPr/>
            </p:nvSpPr>
            <p:spPr bwMode="auto">
              <a:xfrm>
                <a:off x="4553" y="891"/>
                <a:ext cx="646" cy="64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cs typeface="Arial" charset="0"/>
                </a:endParaRPr>
              </a:p>
            </p:txBody>
          </p:sp>
        </p:grpSp>
        <p:sp>
          <p:nvSpPr>
            <p:cNvPr id="288824" name="Oval 13"/>
            <p:cNvSpPr>
              <a:spLocks noChangeArrowheads="1"/>
            </p:cNvSpPr>
            <p:nvPr/>
          </p:nvSpPr>
          <p:spPr bwMode="auto">
            <a:xfrm>
              <a:off x="4741" y="1079"/>
              <a:ext cx="271" cy="27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cs typeface="Arial" charset="0"/>
              </a:endParaRPr>
            </a:p>
          </p:txBody>
        </p:sp>
      </p:grpSp>
      <p:grpSp>
        <p:nvGrpSpPr>
          <p:cNvPr id="6" name="Group 30"/>
          <p:cNvGrpSpPr>
            <a:grpSpLocks/>
          </p:cNvGrpSpPr>
          <p:nvPr/>
        </p:nvGrpSpPr>
        <p:grpSpPr bwMode="auto">
          <a:xfrm>
            <a:off x="5192713" y="3943350"/>
            <a:ext cx="1928812" cy="1463675"/>
            <a:chOff x="4892" y="651"/>
            <a:chExt cx="734" cy="571"/>
          </a:xfrm>
        </p:grpSpPr>
        <p:sp>
          <p:nvSpPr>
            <p:cNvPr id="288808" name="Freeform 15"/>
            <p:cNvSpPr>
              <a:spLocks/>
            </p:cNvSpPr>
            <p:nvPr/>
          </p:nvSpPr>
          <p:spPr bwMode="auto">
            <a:xfrm>
              <a:off x="4899" y="1183"/>
              <a:ext cx="55" cy="38"/>
            </a:xfrm>
            <a:custGeom>
              <a:avLst/>
              <a:gdLst>
                <a:gd name="T0" fmla="*/ 0 w 109"/>
                <a:gd name="T1" fmla="*/ 1 h 76"/>
                <a:gd name="T2" fmla="*/ 1 w 109"/>
                <a:gd name="T3" fmla="*/ 0 h 76"/>
                <a:gd name="T4" fmla="*/ 1 w 109"/>
                <a:gd name="T5" fmla="*/ 1 h 76"/>
                <a:gd name="T6" fmla="*/ 1 w 109"/>
                <a:gd name="T7" fmla="*/ 1 h 76"/>
                <a:gd name="T8" fmla="*/ 0 w 109"/>
                <a:gd name="T9" fmla="*/ 1 h 76"/>
                <a:gd name="T10" fmla="*/ 0 60000 65536"/>
                <a:gd name="T11" fmla="*/ 0 60000 65536"/>
                <a:gd name="T12" fmla="*/ 0 60000 65536"/>
                <a:gd name="T13" fmla="*/ 0 60000 65536"/>
                <a:gd name="T14" fmla="*/ 0 60000 65536"/>
                <a:gd name="T15" fmla="*/ 0 w 109"/>
                <a:gd name="T16" fmla="*/ 0 h 76"/>
                <a:gd name="T17" fmla="*/ 109 w 109"/>
                <a:gd name="T18" fmla="*/ 76 h 76"/>
              </a:gdLst>
              <a:ahLst/>
              <a:cxnLst>
                <a:cxn ang="T10">
                  <a:pos x="T0" y="T1"/>
                </a:cxn>
                <a:cxn ang="T11">
                  <a:pos x="T2" y="T3"/>
                </a:cxn>
                <a:cxn ang="T12">
                  <a:pos x="T4" y="T5"/>
                </a:cxn>
                <a:cxn ang="T13">
                  <a:pos x="T6" y="T7"/>
                </a:cxn>
                <a:cxn ang="T14">
                  <a:pos x="T8" y="T9"/>
                </a:cxn>
              </a:cxnLst>
              <a:rect l="T15" t="T16" r="T17" b="T18"/>
              <a:pathLst>
                <a:path w="109" h="76">
                  <a:moveTo>
                    <a:pt x="0" y="35"/>
                  </a:moveTo>
                  <a:lnTo>
                    <a:pt x="50" y="0"/>
                  </a:lnTo>
                  <a:lnTo>
                    <a:pt x="109" y="76"/>
                  </a:lnTo>
                  <a:lnTo>
                    <a:pt x="19" y="63"/>
                  </a:lnTo>
                  <a:lnTo>
                    <a:pt x="0" y="3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latin typeface="Times New Roman" charset="0"/>
              </a:endParaRPr>
            </a:p>
          </p:txBody>
        </p:sp>
        <p:sp>
          <p:nvSpPr>
            <p:cNvPr id="288809" name="Freeform 16"/>
            <p:cNvSpPr>
              <a:spLocks/>
            </p:cNvSpPr>
            <p:nvPr/>
          </p:nvSpPr>
          <p:spPr bwMode="auto">
            <a:xfrm>
              <a:off x="4892" y="1127"/>
              <a:ext cx="31" cy="74"/>
            </a:xfrm>
            <a:custGeom>
              <a:avLst/>
              <a:gdLst>
                <a:gd name="T0" fmla="*/ 0 w 63"/>
                <a:gd name="T1" fmla="*/ 0 h 148"/>
                <a:gd name="T2" fmla="*/ 0 w 63"/>
                <a:gd name="T3" fmla="*/ 1 h 148"/>
                <a:gd name="T4" fmla="*/ 0 w 63"/>
                <a:gd name="T5" fmla="*/ 1 h 148"/>
                <a:gd name="T6" fmla="*/ 0 w 63"/>
                <a:gd name="T7" fmla="*/ 1 h 148"/>
                <a:gd name="T8" fmla="*/ 0 w 63"/>
                <a:gd name="T9" fmla="*/ 0 h 148"/>
                <a:gd name="T10" fmla="*/ 0 60000 65536"/>
                <a:gd name="T11" fmla="*/ 0 60000 65536"/>
                <a:gd name="T12" fmla="*/ 0 60000 65536"/>
                <a:gd name="T13" fmla="*/ 0 60000 65536"/>
                <a:gd name="T14" fmla="*/ 0 60000 65536"/>
                <a:gd name="T15" fmla="*/ 0 w 63"/>
                <a:gd name="T16" fmla="*/ 0 h 148"/>
                <a:gd name="T17" fmla="*/ 63 w 63"/>
                <a:gd name="T18" fmla="*/ 148 h 148"/>
              </a:gdLst>
              <a:ahLst/>
              <a:cxnLst>
                <a:cxn ang="T10">
                  <a:pos x="T0" y="T1"/>
                </a:cxn>
                <a:cxn ang="T11">
                  <a:pos x="T2" y="T3"/>
                </a:cxn>
                <a:cxn ang="T12">
                  <a:pos x="T4" y="T5"/>
                </a:cxn>
                <a:cxn ang="T13">
                  <a:pos x="T6" y="T7"/>
                </a:cxn>
                <a:cxn ang="T14">
                  <a:pos x="T8" y="T9"/>
                </a:cxn>
              </a:cxnLst>
              <a:rect l="T15" t="T16" r="T17" b="T18"/>
              <a:pathLst>
                <a:path w="63" h="148">
                  <a:moveTo>
                    <a:pt x="40" y="0"/>
                  </a:moveTo>
                  <a:lnTo>
                    <a:pt x="63" y="113"/>
                  </a:lnTo>
                  <a:lnTo>
                    <a:pt x="15" y="148"/>
                  </a:lnTo>
                  <a:lnTo>
                    <a:pt x="0" y="115"/>
                  </a:lnTo>
                  <a:lnTo>
                    <a:pt x="40" y="0"/>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latin typeface="Times New Roman" charset="0"/>
              </a:endParaRPr>
            </a:p>
          </p:txBody>
        </p:sp>
        <p:sp>
          <p:nvSpPr>
            <p:cNvPr id="288810" name="Freeform 17"/>
            <p:cNvSpPr>
              <a:spLocks/>
            </p:cNvSpPr>
            <p:nvPr/>
          </p:nvSpPr>
          <p:spPr bwMode="auto">
            <a:xfrm>
              <a:off x="4913" y="1126"/>
              <a:ext cx="41" cy="96"/>
            </a:xfrm>
            <a:custGeom>
              <a:avLst/>
              <a:gdLst>
                <a:gd name="T0" fmla="*/ 0 w 84"/>
                <a:gd name="T1" fmla="*/ 0 h 192"/>
                <a:gd name="T2" fmla="*/ 0 w 84"/>
                <a:gd name="T3" fmla="*/ 1 h 192"/>
                <a:gd name="T4" fmla="*/ 0 w 84"/>
                <a:gd name="T5" fmla="*/ 1 h 192"/>
                <a:gd name="T6" fmla="*/ 0 w 84"/>
                <a:gd name="T7" fmla="*/ 1 h 192"/>
                <a:gd name="T8" fmla="*/ 0 w 84"/>
                <a:gd name="T9" fmla="*/ 0 h 192"/>
                <a:gd name="T10" fmla="*/ 0 60000 65536"/>
                <a:gd name="T11" fmla="*/ 0 60000 65536"/>
                <a:gd name="T12" fmla="*/ 0 60000 65536"/>
                <a:gd name="T13" fmla="*/ 0 60000 65536"/>
                <a:gd name="T14" fmla="*/ 0 60000 65536"/>
                <a:gd name="T15" fmla="*/ 0 w 84"/>
                <a:gd name="T16" fmla="*/ 0 h 192"/>
                <a:gd name="T17" fmla="*/ 84 w 84"/>
                <a:gd name="T18" fmla="*/ 192 h 192"/>
              </a:gdLst>
              <a:ahLst/>
              <a:cxnLst>
                <a:cxn ang="T10">
                  <a:pos x="T0" y="T1"/>
                </a:cxn>
                <a:cxn ang="T11">
                  <a:pos x="T2" y="T3"/>
                </a:cxn>
                <a:cxn ang="T12">
                  <a:pos x="T4" y="T5"/>
                </a:cxn>
                <a:cxn ang="T13">
                  <a:pos x="T6" y="T7"/>
                </a:cxn>
                <a:cxn ang="T14">
                  <a:pos x="T8" y="T9"/>
                </a:cxn>
              </a:cxnLst>
              <a:rect l="T15" t="T16" r="T17" b="T18"/>
              <a:pathLst>
                <a:path w="84" h="192">
                  <a:moveTo>
                    <a:pt x="0" y="0"/>
                  </a:moveTo>
                  <a:lnTo>
                    <a:pt x="21" y="118"/>
                  </a:lnTo>
                  <a:lnTo>
                    <a:pt x="84" y="192"/>
                  </a:lnTo>
                  <a:lnTo>
                    <a:pt x="57" y="100"/>
                  </a:lnTo>
                  <a:lnTo>
                    <a:pt x="0"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latin typeface="Times New Roman" charset="0"/>
              </a:endParaRPr>
            </a:p>
          </p:txBody>
        </p:sp>
        <p:grpSp>
          <p:nvGrpSpPr>
            <p:cNvPr id="288811" name="Group 29"/>
            <p:cNvGrpSpPr>
              <a:grpSpLocks/>
            </p:cNvGrpSpPr>
            <p:nvPr/>
          </p:nvGrpSpPr>
          <p:grpSpPr bwMode="auto">
            <a:xfrm>
              <a:off x="4918" y="651"/>
              <a:ext cx="708" cy="544"/>
              <a:chOff x="4918" y="651"/>
              <a:chExt cx="708" cy="544"/>
            </a:xfrm>
          </p:grpSpPr>
          <p:sp>
            <p:nvSpPr>
              <p:cNvPr id="288812" name="Freeform 18"/>
              <p:cNvSpPr>
                <a:spLocks/>
              </p:cNvSpPr>
              <p:nvPr/>
            </p:nvSpPr>
            <p:spPr bwMode="auto">
              <a:xfrm>
                <a:off x="4918" y="804"/>
                <a:ext cx="610" cy="391"/>
              </a:xfrm>
              <a:custGeom>
                <a:avLst/>
                <a:gdLst>
                  <a:gd name="T0" fmla="*/ 0 w 1221"/>
                  <a:gd name="T1" fmla="*/ 0 h 782"/>
                  <a:gd name="T2" fmla="*/ 0 w 1221"/>
                  <a:gd name="T3" fmla="*/ 1 h 782"/>
                  <a:gd name="T4" fmla="*/ 0 w 1221"/>
                  <a:gd name="T5" fmla="*/ 1 h 782"/>
                  <a:gd name="T6" fmla="*/ 0 w 1221"/>
                  <a:gd name="T7" fmla="*/ 1 h 782"/>
                  <a:gd name="T8" fmla="*/ 0 w 1221"/>
                  <a:gd name="T9" fmla="*/ 1 h 782"/>
                  <a:gd name="T10" fmla="*/ 0 w 1221"/>
                  <a:gd name="T11" fmla="*/ 1 h 782"/>
                  <a:gd name="T12" fmla="*/ 0 w 1221"/>
                  <a:gd name="T13" fmla="*/ 1 h 782"/>
                  <a:gd name="T14" fmla="*/ 0 w 1221"/>
                  <a:gd name="T15" fmla="*/ 1 h 782"/>
                  <a:gd name="T16" fmla="*/ 0 w 1221"/>
                  <a:gd name="T17" fmla="*/ 1 h 782"/>
                  <a:gd name="T18" fmla="*/ 0 w 1221"/>
                  <a:gd name="T19" fmla="*/ 1 h 782"/>
                  <a:gd name="T20" fmla="*/ 0 w 1221"/>
                  <a:gd name="T21" fmla="*/ 0 h 7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21"/>
                  <a:gd name="T34" fmla="*/ 0 h 782"/>
                  <a:gd name="T35" fmla="*/ 1221 w 1221"/>
                  <a:gd name="T36" fmla="*/ 782 h 78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21" h="782">
                    <a:moveTo>
                      <a:pt x="987" y="0"/>
                    </a:moveTo>
                    <a:lnTo>
                      <a:pt x="26" y="714"/>
                    </a:lnTo>
                    <a:lnTo>
                      <a:pt x="15" y="722"/>
                    </a:lnTo>
                    <a:lnTo>
                      <a:pt x="5" y="736"/>
                    </a:lnTo>
                    <a:lnTo>
                      <a:pt x="0" y="754"/>
                    </a:lnTo>
                    <a:lnTo>
                      <a:pt x="7" y="770"/>
                    </a:lnTo>
                    <a:lnTo>
                      <a:pt x="20" y="778"/>
                    </a:lnTo>
                    <a:lnTo>
                      <a:pt x="33" y="782"/>
                    </a:lnTo>
                    <a:lnTo>
                      <a:pt x="50" y="775"/>
                    </a:lnTo>
                    <a:lnTo>
                      <a:pt x="1221" y="233"/>
                    </a:lnTo>
                    <a:lnTo>
                      <a:pt x="98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latin typeface="Times New Roman" charset="0"/>
                </a:endParaRPr>
              </a:p>
            </p:txBody>
          </p:sp>
          <p:sp>
            <p:nvSpPr>
              <p:cNvPr id="288813" name="Freeform 19"/>
              <p:cNvSpPr>
                <a:spLocks/>
              </p:cNvSpPr>
              <p:nvPr/>
            </p:nvSpPr>
            <p:spPr bwMode="auto">
              <a:xfrm>
                <a:off x="5365" y="783"/>
                <a:ext cx="204" cy="94"/>
              </a:xfrm>
              <a:custGeom>
                <a:avLst/>
                <a:gdLst>
                  <a:gd name="T0" fmla="*/ 1 w 406"/>
                  <a:gd name="T1" fmla="*/ 1 h 188"/>
                  <a:gd name="T2" fmla="*/ 1 w 406"/>
                  <a:gd name="T3" fmla="*/ 0 h 188"/>
                  <a:gd name="T4" fmla="*/ 1 w 406"/>
                  <a:gd name="T5" fmla="*/ 1 h 188"/>
                  <a:gd name="T6" fmla="*/ 1 w 406"/>
                  <a:gd name="T7" fmla="*/ 1 h 188"/>
                  <a:gd name="T8" fmla="*/ 1 w 406"/>
                  <a:gd name="T9" fmla="*/ 1 h 188"/>
                  <a:gd name="T10" fmla="*/ 0 w 406"/>
                  <a:gd name="T11" fmla="*/ 1 h 188"/>
                  <a:gd name="T12" fmla="*/ 1 w 406"/>
                  <a:gd name="T13" fmla="*/ 1 h 188"/>
                  <a:gd name="T14" fmla="*/ 0 60000 65536"/>
                  <a:gd name="T15" fmla="*/ 0 60000 65536"/>
                  <a:gd name="T16" fmla="*/ 0 60000 65536"/>
                  <a:gd name="T17" fmla="*/ 0 60000 65536"/>
                  <a:gd name="T18" fmla="*/ 0 60000 65536"/>
                  <a:gd name="T19" fmla="*/ 0 60000 65536"/>
                  <a:gd name="T20" fmla="*/ 0 60000 65536"/>
                  <a:gd name="T21" fmla="*/ 0 w 406"/>
                  <a:gd name="T22" fmla="*/ 0 h 188"/>
                  <a:gd name="T23" fmla="*/ 406 w 406"/>
                  <a:gd name="T24" fmla="*/ 188 h 1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6" h="188">
                    <a:moveTo>
                      <a:pt x="21" y="100"/>
                    </a:moveTo>
                    <a:lnTo>
                      <a:pt x="174" y="0"/>
                    </a:lnTo>
                    <a:lnTo>
                      <a:pt x="406" y="171"/>
                    </a:lnTo>
                    <a:lnTo>
                      <a:pt x="373" y="188"/>
                    </a:lnTo>
                    <a:lnTo>
                      <a:pt x="159" y="57"/>
                    </a:lnTo>
                    <a:lnTo>
                      <a:pt x="0" y="146"/>
                    </a:lnTo>
                    <a:lnTo>
                      <a:pt x="21" y="10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latin typeface="Times New Roman" charset="0"/>
                </a:endParaRPr>
              </a:p>
            </p:txBody>
          </p:sp>
          <p:sp>
            <p:nvSpPr>
              <p:cNvPr id="288814" name="Freeform 20"/>
              <p:cNvSpPr>
                <a:spLocks/>
              </p:cNvSpPr>
              <p:nvPr/>
            </p:nvSpPr>
            <p:spPr bwMode="auto">
              <a:xfrm>
                <a:off x="5362" y="767"/>
                <a:ext cx="194" cy="188"/>
              </a:xfrm>
              <a:custGeom>
                <a:avLst/>
                <a:gdLst>
                  <a:gd name="T0" fmla="*/ 1 w 388"/>
                  <a:gd name="T1" fmla="*/ 0 h 376"/>
                  <a:gd name="T2" fmla="*/ 1 w 388"/>
                  <a:gd name="T3" fmla="*/ 1 h 376"/>
                  <a:gd name="T4" fmla="*/ 1 w 388"/>
                  <a:gd name="T5" fmla="*/ 1 h 376"/>
                  <a:gd name="T6" fmla="*/ 1 w 388"/>
                  <a:gd name="T7" fmla="*/ 1 h 376"/>
                  <a:gd name="T8" fmla="*/ 0 w 388"/>
                  <a:gd name="T9" fmla="*/ 1 h 376"/>
                  <a:gd name="T10" fmla="*/ 0 w 388"/>
                  <a:gd name="T11" fmla="*/ 1 h 376"/>
                  <a:gd name="T12" fmla="*/ 1 w 388"/>
                  <a:gd name="T13" fmla="*/ 1 h 376"/>
                  <a:gd name="T14" fmla="*/ 1 w 388"/>
                  <a:gd name="T15" fmla="*/ 1 h 376"/>
                  <a:gd name="T16" fmla="*/ 1 w 388"/>
                  <a:gd name="T17" fmla="*/ 1 h 376"/>
                  <a:gd name="T18" fmla="*/ 1 w 388"/>
                  <a:gd name="T19" fmla="*/ 1 h 376"/>
                  <a:gd name="T20" fmla="*/ 1 w 388"/>
                  <a:gd name="T21" fmla="*/ 1 h 376"/>
                  <a:gd name="T22" fmla="*/ 1 w 388"/>
                  <a:gd name="T23" fmla="*/ 1 h 376"/>
                  <a:gd name="T24" fmla="*/ 1 w 388"/>
                  <a:gd name="T25" fmla="*/ 1 h 376"/>
                  <a:gd name="T26" fmla="*/ 1 w 388"/>
                  <a:gd name="T27" fmla="*/ 1 h 376"/>
                  <a:gd name="T28" fmla="*/ 1 w 388"/>
                  <a:gd name="T29" fmla="*/ 1 h 376"/>
                  <a:gd name="T30" fmla="*/ 1 w 388"/>
                  <a:gd name="T31" fmla="*/ 1 h 376"/>
                  <a:gd name="T32" fmla="*/ 1 w 388"/>
                  <a:gd name="T33" fmla="*/ 1 h 376"/>
                  <a:gd name="T34" fmla="*/ 1 w 388"/>
                  <a:gd name="T35" fmla="*/ 1 h 376"/>
                  <a:gd name="T36" fmla="*/ 1 w 388"/>
                  <a:gd name="T37" fmla="*/ 1 h 376"/>
                  <a:gd name="T38" fmla="*/ 1 w 388"/>
                  <a:gd name="T39" fmla="*/ 1 h 376"/>
                  <a:gd name="T40" fmla="*/ 1 w 388"/>
                  <a:gd name="T41" fmla="*/ 0 h 3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8"/>
                  <a:gd name="T64" fmla="*/ 0 h 376"/>
                  <a:gd name="T65" fmla="*/ 388 w 388"/>
                  <a:gd name="T66" fmla="*/ 376 h 37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8" h="376">
                    <a:moveTo>
                      <a:pt x="200" y="0"/>
                    </a:moveTo>
                    <a:lnTo>
                      <a:pt x="18" y="132"/>
                    </a:lnTo>
                    <a:lnTo>
                      <a:pt x="10" y="152"/>
                    </a:lnTo>
                    <a:lnTo>
                      <a:pt x="3" y="174"/>
                    </a:lnTo>
                    <a:lnTo>
                      <a:pt x="0" y="203"/>
                    </a:lnTo>
                    <a:lnTo>
                      <a:pt x="0" y="229"/>
                    </a:lnTo>
                    <a:lnTo>
                      <a:pt x="5" y="258"/>
                    </a:lnTo>
                    <a:lnTo>
                      <a:pt x="13" y="283"/>
                    </a:lnTo>
                    <a:lnTo>
                      <a:pt x="29" y="307"/>
                    </a:lnTo>
                    <a:lnTo>
                      <a:pt x="49" y="328"/>
                    </a:lnTo>
                    <a:lnTo>
                      <a:pt x="76" y="347"/>
                    </a:lnTo>
                    <a:lnTo>
                      <a:pt x="99" y="362"/>
                    </a:lnTo>
                    <a:lnTo>
                      <a:pt x="126" y="370"/>
                    </a:lnTo>
                    <a:lnTo>
                      <a:pt x="154" y="376"/>
                    </a:lnTo>
                    <a:lnTo>
                      <a:pt x="179" y="376"/>
                    </a:lnTo>
                    <a:lnTo>
                      <a:pt x="388" y="283"/>
                    </a:lnTo>
                    <a:lnTo>
                      <a:pt x="175" y="76"/>
                    </a:lnTo>
                    <a:lnTo>
                      <a:pt x="21" y="165"/>
                    </a:lnTo>
                    <a:lnTo>
                      <a:pt x="32" y="136"/>
                    </a:lnTo>
                    <a:lnTo>
                      <a:pt x="191" y="36"/>
                    </a:lnTo>
                    <a:lnTo>
                      <a:pt x="20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latin typeface="Times New Roman" charset="0"/>
                </a:endParaRPr>
              </a:p>
            </p:txBody>
          </p:sp>
          <p:sp>
            <p:nvSpPr>
              <p:cNvPr id="288815" name="Freeform 21"/>
              <p:cNvSpPr>
                <a:spLocks/>
              </p:cNvSpPr>
              <p:nvPr/>
            </p:nvSpPr>
            <p:spPr bwMode="auto">
              <a:xfrm>
                <a:off x="5450" y="804"/>
                <a:ext cx="117" cy="106"/>
              </a:xfrm>
              <a:custGeom>
                <a:avLst/>
                <a:gdLst>
                  <a:gd name="T0" fmla="*/ 0 w 234"/>
                  <a:gd name="T1" fmla="*/ 0 h 212"/>
                  <a:gd name="T2" fmla="*/ 1 w 234"/>
                  <a:gd name="T3" fmla="*/ 1 h 212"/>
                  <a:gd name="T4" fmla="*/ 1 w 234"/>
                  <a:gd name="T5" fmla="*/ 1 h 212"/>
                  <a:gd name="T6" fmla="*/ 1 w 234"/>
                  <a:gd name="T7" fmla="*/ 1 h 212"/>
                  <a:gd name="T8" fmla="*/ 1 w 234"/>
                  <a:gd name="T9" fmla="*/ 1 h 212"/>
                  <a:gd name="T10" fmla="*/ 1 w 234"/>
                  <a:gd name="T11" fmla="*/ 1 h 212"/>
                  <a:gd name="T12" fmla="*/ 1 w 234"/>
                  <a:gd name="T13" fmla="*/ 1 h 212"/>
                  <a:gd name="T14" fmla="*/ 1 w 234"/>
                  <a:gd name="T15" fmla="*/ 1 h 212"/>
                  <a:gd name="T16" fmla="*/ 1 w 234"/>
                  <a:gd name="T17" fmla="*/ 1 h 212"/>
                  <a:gd name="T18" fmla="*/ 1 w 234"/>
                  <a:gd name="T19" fmla="*/ 1 h 212"/>
                  <a:gd name="T20" fmla="*/ 1 w 234"/>
                  <a:gd name="T21" fmla="*/ 1 h 212"/>
                  <a:gd name="T22" fmla="*/ 1 w 234"/>
                  <a:gd name="T23" fmla="*/ 1 h 212"/>
                  <a:gd name="T24" fmla="*/ 1 w 234"/>
                  <a:gd name="T25" fmla="*/ 1 h 212"/>
                  <a:gd name="T26" fmla="*/ 1 w 234"/>
                  <a:gd name="T27" fmla="*/ 1 h 212"/>
                  <a:gd name="T28" fmla="*/ 1 w 234"/>
                  <a:gd name="T29" fmla="*/ 1 h 212"/>
                  <a:gd name="T30" fmla="*/ 1 w 234"/>
                  <a:gd name="T31" fmla="*/ 1 h 212"/>
                  <a:gd name="T32" fmla="*/ 1 w 234"/>
                  <a:gd name="T33" fmla="*/ 1 h 212"/>
                  <a:gd name="T34" fmla="*/ 1 w 234"/>
                  <a:gd name="T35" fmla="*/ 1 h 212"/>
                  <a:gd name="T36" fmla="*/ 0 w 234"/>
                  <a:gd name="T37" fmla="*/ 0 h 2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4"/>
                  <a:gd name="T58" fmla="*/ 0 h 212"/>
                  <a:gd name="T59" fmla="*/ 234 w 234"/>
                  <a:gd name="T60" fmla="*/ 212 h 2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4" h="212">
                    <a:moveTo>
                      <a:pt x="0" y="0"/>
                    </a:moveTo>
                    <a:lnTo>
                      <a:pt x="5" y="20"/>
                    </a:lnTo>
                    <a:lnTo>
                      <a:pt x="10" y="36"/>
                    </a:lnTo>
                    <a:lnTo>
                      <a:pt x="15" y="52"/>
                    </a:lnTo>
                    <a:lnTo>
                      <a:pt x="23" y="73"/>
                    </a:lnTo>
                    <a:lnTo>
                      <a:pt x="32" y="92"/>
                    </a:lnTo>
                    <a:lnTo>
                      <a:pt x="49" y="118"/>
                    </a:lnTo>
                    <a:lnTo>
                      <a:pt x="68" y="139"/>
                    </a:lnTo>
                    <a:lnTo>
                      <a:pt x="91" y="158"/>
                    </a:lnTo>
                    <a:lnTo>
                      <a:pt x="113" y="176"/>
                    </a:lnTo>
                    <a:lnTo>
                      <a:pt x="136" y="191"/>
                    </a:lnTo>
                    <a:lnTo>
                      <a:pt x="160" y="202"/>
                    </a:lnTo>
                    <a:lnTo>
                      <a:pt x="181" y="210"/>
                    </a:lnTo>
                    <a:lnTo>
                      <a:pt x="194" y="212"/>
                    </a:lnTo>
                    <a:lnTo>
                      <a:pt x="210" y="207"/>
                    </a:lnTo>
                    <a:lnTo>
                      <a:pt x="220" y="194"/>
                    </a:lnTo>
                    <a:lnTo>
                      <a:pt x="228" y="176"/>
                    </a:lnTo>
                    <a:lnTo>
                      <a:pt x="234" y="155"/>
                    </a:lnTo>
                    <a:lnTo>
                      <a:pt x="0"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latin typeface="Times New Roman" charset="0"/>
                </a:endParaRPr>
              </a:p>
            </p:txBody>
          </p:sp>
          <p:sp>
            <p:nvSpPr>
              <p:cNvPr id="288816" name="Freeform 22"/>
              <p:cNvSpPr>
                <a:spLocks/>
              </p:cNvSpPr>
              <p:nvPr/>
            </p:nvSpPr>
            <p:spPr bwMode="auto">
              <a:xfrm>
                <a:off x="5451" y="765"/>
                <a:ext cx="119" cy="104"/>
              </a:xfrm>
              <a:custGeom>
                <a:avLst/>
                <a:gdLst>
                  <a:gd name="T0" fmla="*/ 0 w 237"/>
                  <a:gd name="T1" fmla="*/ 1 h 208"/>
                  <a:gd name="T2" fmla="*/ 0 w 237"/>
                  <a:gd name="T3" fmla="*/ 1 h 208"/>
                  <a:gd name="T4" fmla="*/ 1 w 237"/>
                  <a:gd name="T5" fmla="*/ 1 h 208"/>
                  <a:gd name="T6" fmla="*/ 1 w 237"/>
                  <a:gd name="T7" fmla="*/ 1 h 208"/>
                  <a:gd name="T8" fmla="*/ 1 w 237"/>
                  <a:gd name="T9" fmla="*/ 0 h 208"/>
                  <a:gd name="T10" fmla="*/ 1 w 237"/>
                  <a:gd name="T11" fmla="*/ 0 h 208"/>
                  <a:gd name="T12" fmla="*/ 1 w 237"/>
                  <a:gd name="T13" fmla="*/ 1 h 208"/>
                  <a:gd name="T14" fmla="*/ 1 w 237"/>
                  <a:gd name="T15" fmla="*/ 1 h 208"/>
                  <a:gd name="T16" fmla="*/ 1 w 237"/>
                  <a:gd name="T17" fmla="*/ 1 h 208"/>
                  <a:gd name="T18" fmla="*/ 1 w 237"/>
                  <a:gd name="T19" fmla="*/ 1 h 208"/>
                  <a:gd name="T20" fmla="*/ 1 w 237"/>
                  <a:gd name="T21" fmla="*/ 1 h 208"/>
                  <a:gd name="T22" fmla="*/ 1 w 237"/>
                  <a:gd name="T23" fmla="*/ 1 h 208"/>
                  <a:gd name="T24" fmla="*/ 1 w 237"/>
                  <a:gd name="T25" fmla="*/ 1 h 208"/>
                  <a:gd name="T26" fmla="*/ 1 w 237"/>
                  <a:gd name="T27" fmla="*/ 1 h 208"/>
                  <a:gd name="T28" fmla="*/ 1 w 237"/>
                  <a:gd name="T29" fmla="*/ 1 h 208"/>
                  <a:gd name="T30" fmla="*/ 1 w 237"/>
                  <a:gd name="T31" fmla="*/ 1 h 208"/>
                  <a:gd name="T32" fmla="*/ 1 w 237"/>
                  <a:gd name="T33" fmla="*/ 1 h 208"/>
                  <a:gd name="T34" fmla="*/ 0 w 237"/>
                  <a:gd name="T35" fmla="*/ 1 h 2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208"/>
                  <a:gd name="T56" fmla="*/ 237 w 237"/>
                  <a:gd name="T57" fmla="*/ 208 h 2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208">
                    <a:moveTo>
                      <a:pt x="0" y="50"/>
                    </a:moveTo>
                    <a:lnTo>
                      <a:pt x="0" y="36"/>
                    </a:lnTo>
                    <a:lnTo>
                      <a:pt x="6" y="20"/>
                    </a:lnTo>
                    <a:lnTo>
                      <a:pt x="24" y="5"/>
                    </a:lnTo>
                    <a:lnTo>
                      <a:pt x="43" y="0"/>
                    </a:lnTo>
                    <a:lnTo>
                      <a:pt x="63" y="0"/>
                    </a:lnTo>
                    <a:lnTo>
                      <a:pt x="87" y="5"/>
                    </a:lnTo>
                    <a:lnTo>
                      <a:pt x="116" y="16"/>
                    </a:lnTo>
                    <a:lnTo>
                      <a:pt x="142" y="28"/>
                    </a:lnTo>
                    <a:lnTo>
                      <a:pt x="168" y="45"/>
                    </a:lnTo>
                    <a:lnTo>
                      <a:pt x="185" y="62"/>
                    </a:lnTo>
                    <a:lnTo>
                      <a:pt x="202" y="81"/>
                    </a:lnTo>
                    <a:lnTo>
                      <a:pt x="213" y="102"/>
                    </a:lnTo>
                    <a:lnTo>
                      <a:pt x="223" y="124"/>
                    </a:lnTo>
                    <a:lnTo>
                      <a:pt x="232" y="155"/>
                    </a:lnTo>
                    <a:lnTo>
                      <a:pt x="237" y="183"/>
                    </a:lnTo>
                    <a:lnTo>
                      <a:pt x="235" y="208"/>
                    </a:lnTo>
                    <a:lnTo>
                      <a:pt x="0" y="5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latin typeface="Times New Roman" charset="0"/>
                </a:endParaRPr>
              </a:p>
            </p:txBody>
          </p:sp>
          <p:sp>
            <p:nvSpPr>
              <p:cNvPr id="288817" name="Freeform 23"/>
              <p:cNvSpPr>
                <a:spLocks/>
              </p:cNvSpPr>
              <p:nvPr/>
            </p:nvSpPr>
            <p:spPr bwMode="auto">
              <a:xfrm>
                <a:off x="5179" y="651"/>
                <a:ext cx="261" cy="337"/>
              </a:xfrm>
              <a:custGeom>
                <a:avLst/>
                <a:gdLst>
                  <a:gd name="T0" fmla="*/ 0 w 521"/>
                  <a:gd name="T1" fmla="*/ 1 h 674"/>
                  <a:gd name="T2" fmla="*/ 1 w 521"/>
                  <a:gd name="T3" fmla="*/ 1 h 674"/>
                  <a:gd name="T4" fmla="*/ 1 w 521"/>
                  <a:gd name="T5" fmla="*/ 0 h 674"/>
                  <a:gd name="T6" fmla="*/ 1 w 521"/>
                  <a:gd name="T7" fmla="*/ 1 h 674"/>
                  <a:gd name="T8" fmla="*/ 1 w 521"/>
                  <a:gd name="T9" fmla="*/ 1 h 674"/>
                  <a:gd name="T10" fmla="*/ 1 w 521"/>
                  <a:gd name="T11" fmla="*/ 1 h 674"/>
                  <a:gd name="T12" fmla="*/ 1 w 521"/>
                  <a:gd name="T13" fmla="*/ 1 h 674"/>
                  <a:gd name="T14" fmla="*/ 1 w 521"/>
                  <a:gd name="T15" fmla="*/ 1 h 674"/>
                  <a:gd name="T16" fmla="*/ 1 w 521"/>
                  <a:gd name="T17" fmla="*/ 1 h 674"/>
                  <a:gd name="T18" fmla="*/ 0 w 521"/>
                  <a:gd name="T19" fmla="*/ 1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1"/>
                  <a:gd name="T31" fmla="*/ 0 h 674"/>
                  <a:gd name="T32" fmla="*/ 521 w 521"/>
                  <a:gd name="T33" fmla="*/ 674 h 6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1" h="674">
                    <a:moveTo>
                      <a:pt x="0" y="674"/>
                    </a:moveTo>
                    <a:lnTo>
                      <a:pt x="426" y="353"/>
                    </a:lnTo>
                    <a:lnTo>
                      <a:pt x="521" y="0"/>
                    </a:lnTo>
                    <a:lnTo>
                      <a:pt x="403" y="130"/>
                    </a:lnTo>
                    <a:lnTo>
                      <a:pt x="382" y="174"/>
                    </a:lnTo>
                    <a:lnTo>
                      <a:pt x="366" y="143"/>
                    </a:lnTo>
                    <a:lnTo>
                      <a:pt x="242" y="324"/>
                    </a:lnTo>
                    <a:lnTo>
                      <a:pt x="239" y="280"/>
                    </a:lnTo>
                    <a:lnTo>
                      <a:pt x="93" y="456"/>
                    </a:lnTo>
                    <a:lnTo>
                      <a:pt x="0" y="674"/>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latin typeface="Times New Roman" charset="0"/>
                </a:endParaRPr>
              </a:p>
            </p:txBody>
          </p:sp>
          <p:sp>
            <p:nvSpPr>
              <p:cNvPr id="288818" name="Freeform 24"/>
              <p:cNvSpPr>
                <a:spLocks/>
              </p:cNvSpPr>
              <p:nvPr/>
            </p:nvSpPr>
            <p:spPr bwMode="auto">
              <a:xfrm>
                <a:off x="5190" y="847"/>
                <a:ext cx="230" cy="164"/>
              </a:xfrm>
              <a:custGeom>
                <a:avLst/>
                <a:gdLst>
                  <a:gd name="T0" fmla="*/ 1 w 460"/>
                  <a:gd name="T1" fmla="*/ 1 h 328"/>
                  <a:gd name="T2" fmla="*/ 1 w 460"/>
                  <a:gd name="T3" fmla="*/ 0 h 328"/>
                  <a:gd name="T4" fmla="*/ 1 w 460"/>
                  <a:gd name="T5" fmla="*/ 1 h 328"/>
                  <a:gd name="T6" fmla="*/ 0 w 460"/>
                  <a:gd name="T7" fmla="*/ 1 h 328"/>
                  <a:gd name="T8" fmla="*/ 1 w 460"/>
                  <a:gd name="T9" fmla="*/ 1 h 328"/>
                  <a:gd name="T10" fmla="*/ 0 60000 65536"/>
                  <a:gd name="T11" fmla="*/ 0 60000 65536"/>
                  <a:gd name="T12" fmla="*/ 0 60000 65536"/>
                  <a:gd name="T13" fmla="*/ 0 60000 65536"/>
                  <a:gd name="T14" fmla="*/ 0 60000 65536"/>
                  <a:gd name="T15" fmla="*/ 0 w 460"/>
                  <a:gd name="T16" fmla="*/ 0 h 328"/>
                  <a:gd name="T17" fmla="*/ 460 w 460"/>
                  <a:gd name="T18" fmla="*/ 328 h 328"/>
                </a:gdLst>
                <a:ahLst/>
                <a:cxnLst>
                  <a:cxn ang="T10">
                    <a:pos x="T0" y="T1"/>
                  </a:cxn>
                  <a:cxn ang="T11">
                    <a:pos x="T2" y="T3"/>
                  </a:cxn>
                  <a:cxn ang="T12">
                    <a:pos x="T4" y="T5"/>
                  </a:cxn>
                  <a:cxn ang="T13">
                    <a:pos x="T6" y="T7"/>
                  </a:cxn>
                  <a:cxn ang="T14">
                    <a:pos x="T8" y="T9"/>
                  </a:cxn>
                </a:cxnLst>
                <a:rect l="T15" t="T16" r="T17" b="T18"/>
                <a:pathLst>
                  <a:path w="460" h="328">
                    <a:moveTo>
                      <a:pt x="52" y="269"/>
                    </a:moveTo>
                    <a:lnTo>
                      <a:pt x="460" y="0"/>
                    </a:lnTo>
                    <a:lnTo>
                      <a:pt x="352" y="119"/>
                    </a:lnTo>
                    <a:lnTo>
                      <a:pt x="0" y="328"/>
                    </a:lnTo>
                    <a:lnTo>
                      <a:pt x="52" y="269"/>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latin typeface="Times New Roman" charset="0"/>
                </a:endParaRPr>
              </a:p>
            </p:txBody>
          </p:sp>
          <p:sp>
            <p:nvSpPr>
              <p:cNvPr id="288819" name="Freeform 25"/>
              <p:cNvSpPr>
                <a:spLocks/>
              </p:cNvSpPr>
              <p:nvPr/>
            </p:nvSpPr>
            <p:spPr bwMode="auto">
              <a:xfrm>
                <a:off x="5197" y="924"/>
                <a:ext cx="429" cy="137"/>
              </a:xfrm>
              <a:custGeom>
                <a:avLst/>
                <a:gdLst>
                  <a:gd name="T0" fmla="*/ 0 w 857"/>
                  <a:gd name="T1" fmla="*/ 1 h 273"/>
                  <a:gd name="T2" fmla="*/ 1 w 857"/>
                  <a:gd name="T3" fmla="*/ 0 h 273"/>
                  <a:gd name="T4" fmla="*/ 1 w 857"/>
                  <a:gd name="T5" fmla="*/ 1 h 273"/>
                  <a:gd name="T6" fmla="*/ 1 w 857"/>
                  <a:gd name="T7" fmla="*/ 1 h 273"/>
                  <a:gd name="T8" fmla="*/ 1 w 857"/>
                  <a:gd name="T9" fmla="*/ 1 h 273"/>
                  <a:gd name="T10" fmla="*/ 1 w 857"/>
                  <a:gd name="T11" fmla="*/ 1 h 273"/>
                  <a:gd name="T12" fmla="*/ 1 w 857"/>
                  <a:gd name="T13" fmla="*/ 1 h 273"/>
                  <a:gd name="T14" fmla="*/ 1 w 857"/>
                  <a:gd name="T15" fmla="*/ 1 h 273"/>
                  <a:gd name="T16" fmla="*/ 1 w 857"/>
                  <a:gd name="T17" fmla="*/ 1 h 273"/>
                  <a:gd name="T18" fmla="*/ 1 w 857"/>
                  <a:gd name="T19" fmla="*/ 1 h 273"/>
                  <a:gd name="T20" fmla="*/ 0 w 857"/>
                  <a:gd name="T21" fmla="*/ 1 h 2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7"/>
                  <a:gd name="T34" fmla="*/ 0 h 273"/>
                  <a:gd name="T35" fmla="*/ 857 w 857"/>
                  <a:gd name="T36" fmla="*/ 273 h 2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7" h="273">
                    <a:moveTo>
                      <a:pt x="0" y="240"/>
                    </a:moveTo>
                    <a:lnTo>
                      <a:pt x="541" y="0"/>
                    </a:lnTo>
                    <a:lnTo>
                      <a:pt x="857" y="116"/>
                    </a:lnTo>
                    <a:lnTo>
                      <a:pt x="692" y="153"/>
                    </a:lnTo>
                    <a:lnTo>
                      <a:pt x="637" y="153"/>
                    </a:lnTo>
                    <a:lnTo>
                      <a:pt x="668" y="177"/>
                    </a:lnTo>
                    <a:lnTo>
                      <a:pt x="491" y="213"/>
                    </a:lnTo>
                    <a:lnTo>
                      <a:pt x="439" y="213"/>
                    </a:lnTo>
                    <a:lnTo>
                      <a:pt x="476" y="232"/>
                    </a:lnTo>
                    <a:lnTo>
                      <a:pt x="237" y="273"/>
                    </a:lnTo>
                    <a:lnTo>
                      <a:pt x="0" y="24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latin typeface="Times New Roman" charset="0"/>
                </a:endParaRPr>
              </a:p>
            </p:txBody>
          </p:sp>
          <p:sp>
            <p:nvSpPr>
              <p:cNvPr id="288820" name="Freeform 26"/>
              <p:cNvSpPr>
                <a:spLocks/>
              </p:cNvSpPr>
              <p:nvPr/>
            </p:nvSpPr>
            <p:spPr bwMode="auto">
              <a:xfrm>
                <a:off x="5104" y="973"/>
                <a:ext cx="125" cy="124"/>
              </a:xfrm>
              <a:custGeom>
                <a:avLst/>
                <a:gdLst>
                  <a:gd name="T0" fmla="*/ 1 w 250"/>
                  <a:gd name="T1" fmla="*/ 0 h 248"/>
                  <a:gd name="T2" fmla="*/ 1 w 250"/>
                  <a:gd name="T3" fmla="*/ 1 h 248"/>
                  <a:gd name="T4" fmla="*/ 1 w 250"/>
                  <a:gd name="T5" fmla="*/ 1 h 248"/>
                  <a:gd name="T6" fmla="*/ 1 w 250"/>
                  <a:gd name="T7" fmla="*/ 1 h 248"/>
                  <a:gd name="T8" fmla="*/ 1 w 250"/>
                  <a:gd name="T9" fmla="*/ 1 h 248"/>
                  <a:gd name="T10" fmla="*/ 1 w 250"/>
                  <a:gd name="T11" fmla="*/ 1 h 248"/>
                  <a:gd name="T12" fmla="*/ 1 w 250"/>
                  <a:gd name="T13" fmla="*/ 1 h 248"/>
                  <a:gd name="T14" fmla="*/ 1 w 250"/>
                  <a:gd name="T15" fmla="*/ 1 h 248"/>
                  <a:gd name="T16" fmla="*/ 1 w 250"/>
                  <a:gd name="T17" fmla="*/ 1 h 248"/>
                  <a:gd name="T18" fmla="*/ 1 w 250"/>
                  <a:gd name="T19" fmla="*/ 1 h 248"/>
                  <a:gd name="T20" fmla="*/ 1 w 250"/>
                  <a:gd name="T21" fmla="*/ 1 h 248"/>
                  <a:gd name="T22" fmla="*/ 1 w 250"/>
                  <a:gd name="T23" fmla="*/ 1 h 248"/>
                  <a:gd name="T24" fmla="*/ 1 w 250"/>
                  <a:gd name="T25" fmla="*/ 1 h 248"/>
                  <a:gd name="T26" fmla="*/ 1 w 250"/>
                  <a:gd name="T27" fmla="*/ 1 h 248"/>
                  <a:gd name="T28" fmla="*/ 1 w 250"/>
                  <a:gd name="T29" fmla="*/ 1 h 248"/>
                  <a:gd name="T30" fmla="*/ 1 w 250"/>
                  <a:gd name="T31" fmla="*/ 1 h 248"/>
                  <a:gd name="T32" fmla="*/ 1 w 250"/>
                  <a:gd name="T33" fmla="*/ 1 h 248"/>
                  <a:gd name="T34" fmla="*/ 1 w 250"/>
                  <a:gd name="T35" fmla="*/ 1 h 248"/>
                  <a:gd name="T36" fmla="*/ 0 w 250"/>
                  <a:gd name="T37" fmla="*/ 1 h 248"/>
                  <a:gd name="T38" fmla="*/ 1 w 250"/>
                  <a:gd name="T39" fmla="*/ 1 h 248"/>
                  <a:gd name="T40" fmla="*/ 1 w 250"/>
                  <a:gd name="T41" fmla="*/ 1 h 248"/>
                  <a:gd name="T42" fmla="*/ 1 w 250"/>
                  <a:gd name="T43" fmla="*/ 1 h 248"/>
                  <a:gd name="T44" fmla="*/ 1 w 250"/>
                  <a:gd name="T45" fmla="*/ 0 h 2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0"/>
                  <a:gd name="T70" fmla="*/ 0 h 248"/>
                  <a:gd name="T71" fmla="*/ 250 w 250"/>
                  <a:gd name="T72" fmla="*/ 248 h 24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0" h="248">
                    <a:moveTo>
                      <a:pt x="164" y="0"/>
                    </a:moveTo>
                    <a:lnTo>
                      <a:pt x="156" y="25"/>
                    </a:lnTo>
                    <a:lnTo>
                      <a:pt x="151" y="50"/>
                    </a:lnTo>
                    <a:lnTo>
                      <a:pt x="150" y="71"/>
                    </a:lnTo>
                    <a:lnTo>
                      <a:pt x="156" y="98"/>
                    </a:lnTo>
                    <a:lnTo>
                      <a:pt x="164" y="119"/>
                    </a:lnTo>
                    <a:lnTo>
                      <a:pt x="174" y="135"/>
                    </a:lnTo>
                    <a:lnTo>
                      <a:pt x="187" y="150"/>
                    </a:lnTo>
                    <a:lnTo>
                      <a:pt x="209" y="161"/>
                    </a:lnTo>
                    <a:lnTo>
                      <a:pt x="232" y="168"/>
                    </a:lnTo>
                    <a:lnTo>
                      <a:pt x="250" y="172"/>
                    </a:lnTo>
                    <a:lnTo>
                      <a:pt x="82" y="248"/>
                    </a:lnTo>
                    <a:lnTo>
                      <a:pt x="63" y="243"/>
                    </a:lnTo>
                    <a:lnTo>
                      <a:pt x="42" y="237"/>
                    </a:lnTo>
                    <a:lnTo>
                      <a:pt x="25" y="226"/>
                    </a:lnTo>
                    <a:lnTo>
                      <a:pt x="13" y="213"/>
                    </a:lnTo>
                    <a:lnTo>
                      <a:pt x="4" y="197"/>
                    </a:lnTo>
                    <a:lnTo>
                      <a:pt x="1" y="182"/>
                    </a:lnTo>
                    <a:lnTo>
                      <a:pt x="0" y="164"/>
                    </a:lnTo>
                    <a:lnTo>
                      <a:pt x="3" y="140"/>
                    </a:lnTo>
                    <a:lnTo>
                      <a:pt x="11" y="119"/>
                    </a:lnTo>
                    <a:lnTo>
                      <a:pt x="24" y="103"/>
                    </a:lnTo>
                    <a:lnTo>
                      <a:pt x="164"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latin typeface="Times New Roman" charset="0"/>
                </a:endParaRPr>
              </a:p>
            </p:txBody>
          </p:sp>
          <p:sp>
            <p:nvSpPr>
              <p:cNvPr id="288821" name="Freeform 27"/>
              <p:cNvSpPr>
                <a:spLocks/>
              </p:cNvSpPr>
              <p:nvPr/>
            </p:nvSpPr>
            <p:spPr bwMode="auto">
              <a:xfrm>
                <a:off x="5122" y="1000"/>
                <a:ext cx="57" cy="88"/>
              </a:xfrm>
              <a:custGeom>
                <a:avLst/>
                <a:gdLst>
                  <a:gd name="T0" fmla="*/ 1 w 113"/>
                  <a:gd name="T1" fmla="*/ 0 h 175"/>
                  <a:gd name="T2" fmla="*/ 1 w 113"/>
                  <a:gd name="T3" fmla="*/ 1 h 175"/>
                  <a:gd name="T4" fmla="*/ 1 w 113"/>
                  <a:gd name="T5" fmla="*/ 1 h 175"/>
                  <a:gd name="T6" fmla="*/ 1 w 113"/>
                  <a:gd name="T7" fmla="*/ 1 h 175"/>
                  <a:gd name="T8" fmla="*/ 1 w 113"/>
                  <a:gd name="T9" fmla="*/ 1 h 175"/>
                  <a:gd name="T10" fmla="*/ 1 w 113"/>
                  <a:gd name="T11" fmla="*/ 1 h 175"/>
                  <a:gd name="T12" fmla="*/ 1 w 113"/>
                  <a:gd name="T13" fmla="*/ 1 h 175"/>
                  <a:gd name="T14" fmla="*/ 1 w 113"/>
                  <a:gd name="T15" fmla="*/ 1 h 175"/>
                  <a:gd name="T16" fmla="*/ 1 w 113"/>
                  <a:gd name="T17" fmla="*/ 1 h 175"/>
                  <a:gd name="T18" fmla="*/ 1 w 113"/>
                  <a:gd name="T19" fmla="*/ 1 h 175"/>
                  <a:gd name="T20" fmla="*/ 1 w 113"/>
                  <a:gd name="T21" fmla="*/ 1 h 175"/>
                  <a:gd name="T22" fmla="*/ 1 w 113"/>
                  <a:gd name="T23" fmla="*/ 1 h 175"/>
                  <a:gd name="T24" fmla="*/ 1 w 113"/>
                  <a:gd name="T25" fmla="*/ 1 h 175"/>
                  <a:gd name="T26" fmla="*/ 1 w 113"/>
                  <a:gd name="T27" fmla="*/ 1 h 175"/>
                  <a:gd name="T28" fmla="*/ 1 w 113"/>
                  <a:gd name="T29" fmla="*/ 1 h 175"/>
                  <a:gd name="T30" fmla="*/ 1 w 113"/>
                  <a:gd name="T31" fmla="*/ 1 h 175"/>
                  <a:gd name="T32" fmla="*/ 1 w 113"/>
                  <a:gd name="T33" fmla="*/ 1 h 175"/>
                  <a:gd name="T34" fmla="*/ 1 w 113"/>
                  <a:gd name="T35" fmla="*/ 1 h 175"/>
                  <a:gd name="T36" fmla="*/ 0 w 113"/>
                  <a:gd name="T37" fmla="*/ 1 h 175"/>
                  <a:gd name="T38" fmla="*/ 1 w 113"/>
                  <a:gd name="T39" fmla="*/ 1 h 175"/>
                  <a:gd name="T40" fmla="*/ 1 w 113"/>
                  <a:gd name="T41" fmla="*/ 1 h 175"/>
                  <a:gd name="T42" fmla="*/ 1 w 113"/>
                  <a:gd name="T43" fmla="*/ 1 h 175"/>
                  <a:gd name="T44" fmla="*/ 1 w 113"/>
                  <a:gd name="T45" fmla="*/ 0 h 17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3"/>
                  <a:gd name="T70" fmla="*/ 0 h 175"/>
                  <a:gd name="T71" fmla="*/ 113 w 113"/>
                  <a:gd name="T72" fmla="*/ 175 h 17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3" h="175">
                    <a:moveTo>
                      <a:pt x="51" y="0"/>
                    </a:moveTo>
                    <a:lnTo>
                      <a:pt x="45" y="14"/>
                    </a:lnTo>
                    <a:lnTo>
                      <a:pt x="38" y="37"/>
                    </a:lnTo>
                    <a:lnTo>
                      <a:pt x="32" y="54"/>
                    </a:lnTo>
                    <a:lnTo>
                      <a:pt x="30" y="72"/>
                    </a:lnTo>
                    <a:lnTo>
                      <a:pt x="32" y="93"/>
                    </a:lnTo>
                    <a:lnTo>
                      <a:pt x="38" y="113"/>
                    </a:lnTo>
                    <a:lnTo>
                      <a:pt x="50" y="132"/>
                    </a:lnTo>
                    <a:lnTo>
                      <a:pt x="71" y="143"/>
                    </a:lnTo>
                    <a:lnTo>
                      <a:pt x="90" y="153"/>
                    </a:lnTo>
                    <a:lnTo>
                      <a:pt x="113" y="163"/>
                    </a:lnTo>
                    <a:lnTo>
                      <a:pt x="85" y="175"/>
                    </a:lnTo>
                    <a:lnTo>
                      <a:pt x="66" y="169"/>
                    </a:lnTo>
                    <a:lnTo>
                      <a:pt x="43" y="161"/>
                    </a:lnTo>
                    <a:lnTo>
                      <a:pt x="27" y="148"/>
                    </a:lnTo>
                    <a:lnTo>
                      <a:pt x="14" y="135"/>
                    </a:lnTo>
                    <a:lnTo>
                      <a:pt x="6" y="119"/>
                    </a:lnTo>
                    <a:lnTo>
                      <a:pt x="1" y="106"/>
                    </a:lnTo>
                    <a:lnTo>
                      <a:pt x="0" y="87"/>
                    </a:lnTo>
                    <a:lnTo>
                      <a:pt x="1" y="62"/>
                    </a:lnTo>
                    <a:lnTo>
                      <a:pt x="6" y="43"/>
                    </a:lnTo>
                    <a:lnTo>
                      <a:pt x="16" y="25"/>
                    </a:lnTo>
                    <a:lnTo>
                      <a:pt x="51"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latin typeface="Times New Roman" charset="0"/>
                </a:endParaRPr>
              </a:p>
            </p:txBody>
          </p:sp>
          <p:sp>
            <p:nvSpPr>
              <p:cNvPr id="288822" name="Freeform 28"/>
              <p:cNvSpPr>
                <a:spLocks/>
              </p:cNvSpPr>
              <p:nvPr/>
            </p:nvSpPr>
            <p:spPr bwMode="auto">
              <a:xfrm>
                <a:off x="4918" y="1140"/>
                <a:ext cx="59" cy="55"/>
              </a:xfrm>
              <a:custGeom>
                <a:avLst/>
                <a:gdLst>
                  <a:gd name="T0" fmla="*/ 1 w 118"/>
                  <a:gd name="T1" fmla="*/ 0 h 110"/>
                  <a:gd name="T2" fmla="*/ 1 w 118"/>
                  <a:gd name="T3" fmla="*/ 1 h 110"/>
                  <a:gd name="T4" fmla="*/ 1 w 118"/>
                  <a:gd name="T5" fmla="*/ 1 h 110"/>
                  <a:gd name="T6" fmla="*/ 1 w 118"/>
                  <a:gd name="T7" fmla="*/ 1 h 110"/>
                  <a:gd name="T8" fmla="*/ 0 w 118"/>
                  <a:gd name="T9" fmla="*/ 1 h 110"/>
                  <a:gd name="T10" fmla="*/ 1 w 118"/>
                  <a:gd name="T11" fmla="*/ 1 h 110"/>
                  <a:gd name="T12" fmla="*/ 1 w 118"/>
                  <a:gd name="T13" fmla="*/ 1 h 110"/>
                  <a:gd name="T14" fmla="*/ 1 w 118"/>
                  <a:gd name="T15" fmla="*/ 1 h 110"/>
                  <a:gd name="T16" fmla="*/ 1 w 118"/>
                  <a:gd name="T17" fmla="*/ 1 h 110"/>
                  <a:gd name="T18" fmla="*/ 1 w 118"/>
                  <a:gd name="T19" fmla="*/ 1 h 110"/>
                  <a:gd name="T20" fmla="*/ 1 w 118"/>
                  <a:gd name="T21" fmla="*/ 1 h 110"/>
                  <a:gd name="T22" fmla="*/ 1 w 118"/>
                  <a:gd name="T23" fmla="*/ 1 h 110"/>
                  <a:gd name="T24" fmla="*/ 1 w 118"/>
                  <a:gd name="T25" fmla="*/ 1 h 110"/>
                  <a:gd name="T26" fmla="*/ 1 w 118"/>
                  <a:gd name="T27" fmla="*/ 1 h 110"/>
                  <a:gd name="T28" fmla="*/ 1 w 118"/>
                  <a:gd name="T29" fmla="*/ 1 h 110"/>
                  <a:gd name="T30" fmla="*/ 1 w 118"/>
                  <a:gd name="T31" fmla="*/ 0 h 1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8"/>
                  <a:gd name="T49" fmla="*/ 0 h 110"/>
                  <a:gd name="T50" fmla="*/ 118 w 118"/>
                  <a:gd name="T51" fmla="*/ 110 h 1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8" h="110">
                    <a:moveTo>
                      <a:pt x="84" y="0"/>
                    </a:moveTo>
                    <a:lnTo>
                      <a:pt x="26" y="43"/>
                    </a:lnTo>
                    <a:lnTo>
                      <a:pt x="15" y="51"/>
                    </a:lnTo>
                    <a:lnTo>
                      <a:pt x="5" y="66"/>
                    </a:lnTo>
                    <a:lnTo>
                      <a:pt x="0" y="82"/>
                    </a:lnTo>
                    <a:lnTo>
                      <a:pt x="7" y="98"/>
                    </a:lnTo>
                    <a:lnTo>
                      <a:pt x="20" y="106"/>
                    </a:lnTo>
                    <a:lnTo>
                      <a:pt x="31" y="110"/>
                    </a:lnTo>
                    <a:lnTo>
                      <a:pt x="49" y="103"/>
                    </a:lnTo>
                    <a:lnTo>
                      <a:pt x="118" y="72"/>
                    </a:lnTo>
                    <a:lnTo>
                      <a:pt x="104" y="64"/>
                    </a:lnTo>
                    <a:lnTo>
                      <a:pt x="92" y="53"/>
                    </a:lnTo>
                    <a:lnTo>
                      <a:pt x="86" y="40"/>
                    </a:lnTo>
                    <a:lnTo>
                      <a:pt x="84" y="27"/>
                    </a:lnTo>
                    <a:lnTo>
                      <a:pt x="83" y="11"/>
                    </a:lnTo>
                    <a:lnTo>
                      <a:pt x="84"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latin typeface="Times New Roman" charset="0"/>
                </a:endParaRPr>
              </a:p>
            </p:txBody>
          </p:sp>
        </p:grpSp>
      </p:grpSp>
      <p:grpSp>
        <p:nvGrpSpPr>
          <p:cNvPr id="8" name="Group 46"/>
          <p:cNvGrpSpPr>
            <a:grpSpLocks/>
          </p:cNvGrpSpPr>
          <p:nvPr/>
        </p:nvGrpSpPr>
        <p:grpSpPr bwMode="auto">
          <a:xfrm>
            <a:off x="4562475" y="990600"/>
            <a:ext cx="1692275" cy="1793875"/>
            <a:chOff x="4822" y="495"/>
            <a:chExt cx="644" cy="700"/>
          </a:xfrm>
        </p:grpSpPr>
        <p:sp>
          <p:nvSpPr>
            <p:cNvPr id="288793" name="Freeform 31"/>
            <p:cNvSpPr>
              <a:spLocks/>
            </p:cNvSpPr>
            <p:nvPr/>
          </p:nvSpPr>
          <p:spPr bwMode="auto">
            <a:xfrm>
              <a:off x="4834" y="1161"/>
              <a:ext cx="60" cy="34"/>
            </a:xfrm>
            <a:custGeom>
              <a:avLst/>
              <a:gdLst>
                <a:gd name="T0" fmla="*/ 0 w 120"/>
                <a:gd name="T1" fmla="*/ 1 h 68"/>
                <a:gd name="T2" fmla="*/ 1 w 120"/>
                <a:gd name="T3" fmla="*/ 0 h 68"/>
                <a:gd name="T4" fmla="*/ 1 w 120"/>
                <a:gd name="T5" fmla="*/ 1 h 68"/>
                <a:gd name="T6" fmla="*/ 1 w 120"/>
                <a:gd name="T7" fmla="*/ 1 h 68"/>
                <a:gd name="T8" fmla="*/ 0 w 120"/>
                <a:gd name="T9" fmla="*/ 1 h 68"/>
                <a:gd name="T10" fmla="*/ 0 60000 65536"/>
                <a:gd name="T11" fmla="*/ 0 60000 65536"/>
                <a:gd name="T12" fmla="*/ 0 60000 65536"/>
                <a:gd name="T13" fmla="*/ 0 60000 65536"/>
                <a:gd name="T14" fmla="*/ 0 60000 65536"/>
                <a:gd name="T15" fmla="*/ 0 w 120"/>
                <a:gd name="T16" fmla="*/ 0 h 68"/>
                <a:gd name="T17" fmla="*/ 120 w 120"/>
                <a:gd name="T18" fmla="*/ 68 h 68"/>
              </a:gdLst>
              <a:ahLst/>
              <a:cxnLst>
                <a:cxn ang="T10">
                  <a:pos x="T0" y="T1"/>
                </a:cxn>
                <a:cxn ang="T11">
                  <a:pos x="T2" y="T3"/>
                </a:cxn>
                <a:cxn ang="T12">
                  <a:pos x="T4" y="T5"/>
                </a:cxn>
                <a:cxn ang="T13">
                  <a:pos x="T6" y="T7"/>
                </a:cxn>
                <a:cxn ang="T14">
                  <a:pos x="T8" y="T9"/>
                </a:cxn>
              </a:cxnLst>
              <a:rect l="T15" t="T16" r="T17" b="T18"/>
              <a:pathLst>
                <a:path w="120" h="68">
                  <a:moveTo>
                    <a:pt x="0" y="43"/>
                  </a:moveTo>
                  <a:lnTo>
                    <a:pt x="36" y="0"/>
                  </a:lnTo>
                  <a:lnTo>
                    <a:pt x="120" y="55"/>
                  </a:lnTo>
                  <a:lnTo>
                    <a:pt x="28" y="68"/>
                  </a:lnTo>
                  <a:lnTo>
                    <a:pt x="0" y="43"/>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latin typeface="Times New Roman" charset="0"/>
              </a:endParaRPr>
            </a:p>
          </p:txBody>
        </p:sp>
        <p:sp>
          <p:nvSpPr>
            <p:cNvPr id="288794" name="Freeform 32"/>
            <p:cNvSpPr>
              <a:spLocks/>
            </p:cNvSpPr>
            <p:nvPr/>
          </p:nvSpPr>
          <p:spPr bwMode="auto">
            <a:xfrm>
              <a:off x="4826" y="1109"/>
              <a:ext cx="68" cy="80"/>
            </a:xfrm>
            <a:custGeom>
              <a:avLst/>
              <a:gdLst>
                <a:gd name="T0" fmla="*/ 0 w 136"/>
                <a:gd name="T1" fmla="*/ 0 h 160"/>
                <a:gd name="T2" fmla="*/ 1 w 136"/>
                <a:gd name="T3" fmla="*/ 1 h 160"/>
                <a:gd name="T4" fmla="*/ 1 w 136"/>
                <a:gd name="T5" fmla="*/ 1 h 160"/>
                <a:gd name="T6" fmla="*/ 1 w 136"/>
                <a:gd name="T7" fmla="*/ 1 h 160"/>
                <a:gd name="T8" fmla="*/ 0 w 136"/>
                <a:gd name="T9" fmla="*/ 0 h 160"/>
                <a:gd name="T10" fmla="*/ 0 60000 65536"/>
                <a:gd name="T11" fmla="*/ 0 60000 65536"/>
                <a:gd name="T12" fmla="*/ 0 60000 65536"/>
                <a:gd name="T13" fmla="*/ 0 60000 65536"/>
                <a:gd name="T14" fmla="*/ 0 60000 65536"/>
                <a:gd name="T15" fmla="*/ 0 w 136"/>
                <a:gd name="T16" fmla="*/ 0 h 160"/>
                <a:gd name="T17" fmla="*/ 136 w 136"/>
                <a:gd name="T18" fmla="*/ 160 h 160"/>
              </a:gdLst>
              <a:ahLst/>
              <a:cxnLst>
                <a:cxn ang="T10">
                  <a:pos x="T0" y="T1"/>
                </a:cxn>
                <a:cxn ang="T11">
                  <a:pos x="T2" y="T3"/>
                </a:cxn>
                <a:cxn ang="T12">
                  <a:pos x="T4" y="T5"/>
                </a:cxn>
                <a:cxn ang="T13">
                  <a:pos x="T6" y="T7"/>
                </a:cxn>
                <a:cxn ang="T14">
                  <a:pos x="T8" y="T9"/>
                </a:cxn>
              </a:cxnLst>
              <a:rect l="T15" t="T16" r="T17" b="T18"/>
              <a:pathLst>
                <a:path w="136" h="160">
                  <a:moveTo>
                    <a:pt x="0" y="0"/>
                  </a:moveTo>
                  <a:lnTo>
                    <a:pt x="81" y="76"/>
                  </a:lnTo>
                  <a:lnTo>
                    <a:pt x="136" y="160"/>
                  </a:lnTo>
                  <a:lnTo>
                    <a:pt x="52" y="104"/>
                  </a:lnTo>
                  <a:lnTo>
                    <a:pt x="0"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latin typeface="Times New Roman" charset="0"/>
              </a:endParaRPr>
            </a:p>
          </p:txBody>
        </p:sp>
        <p:sp>
          <p:nvSpPr>
            <p:cNvPr id="288795" name="Freeform 33"/>
            <p:cNvSpPr>
              <a:spLocks/>
            </p:cNvSpPr>
            <p:nvPr/>
          </p:nvSpPr>
          <p:spPr bwMode="auto">
            <a:xfrm>
              <a:off x="4822" y="1111"/>
              <a:ext cx="30" cy="71"/>
            </a:xfrm>
            <a:custGeom>
              <a:avLst/>
              <a:gdLst>
                <a:gd name="T0" fmla="*/ 1 w 60"/>
                <a:gd name="T1" fmla="*/ 0 h 142"/>
                <a:gd name="T2" fmla="*/ 1 w 60"/>
                <a:gd name="T3" fmla="*/ 1 h 142"/>
                <a:gd name="T4" fmla="*/ 1 w 60"/>
                <a:gd name="T5" fmla="*/ 1 h 142"/>
                <a:gd name="T6" fmla="*/ 0 w 60"/>
                <a:gd name="T7" fmla="*/ 1 h 142"/>
                <a:gd name="T8" fmla="*/ 1 w 60"/>
                <a:gd name="T9" fmla="*/ 0 h 142"/>
                <a:gd name="T10" fmla="*/ 0 60000 65536"/>
                <a:gd name="T11" fmla="*/ 0 60000 65536"/>
                <a:gd name="T12" fmla="*/ 0 60000 65536"/>
                <a:gd name="T13" fmla="*/ 0 60000 65536"/>
                <a:gd name="T14" fmla="*/ 0 60000 65536"/>
                <a:gd name="T15" fmla="*/ 0 w 60"/>
                <a:gd name="T16" fmla="*/ 0 h 142"/>
                <a:gd name="T17" fmla="*/ 60 w 60"/>
                <a:gd name="T18" fmla="*/ 142 h 142"/>
              </a:gdLst>
              <a:ahLst/>
              <a:cxnLst>
                <a:cxn ang="T10">
                  <a:pos x="T0" y="T1"/>
                </a:cxn>
                <a:cxn ang="T11">
                  <a:pos x="T2" y="T3"/>
                </a:cxn>
                <a:cxn ang="T12">
                  <a:pos x="T4" y="T5"/>
                </a:cxn>
                <a:cxn ang="T13">
                  <a:pos x="T6" y="T7"/>
                </a:cxn>
                <a:cxn ang="T14">
                  <a:pos x="T8" y="T9"/>
                </a:cxn>
              </a:cxnLst>
              <a:rect l="T15" t="T16" r="T17" b="T18"/>
              <a:pathLst>
                <a:path w="60" h="142">
                  <a:moveTo>
                    <a:pt x="10" y="0"/>
                  </a:moveTo>
                  <a:lnTo>
                    <a:pt x="60" y="98"/>
                  </a:lnTo>
                  <a:lnTo>
                    <a:pt x="23" y="142"/>
                  </a:lnTo>
                  <a:lnTo>
                    <a:pt x="0" y="116"/>
                  </a:lnTo>
                  <a:lnTo>
                    <a:pt x="10" y="0"/>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latin typeface="Times New Roman" charset="0"/>
              </a:endParaRPr>
            </a:p>
          </p:txBody>
        </p:sp>
        <p:sp>
          <p:nvSpPr>
            <p:cNvPr id="288796" name="Freeform 34"/>
            <p:cNvSpPr>
              <a:spLocks/>
            </p:cNvSpPr>
            <p:nvPr/>
          </p:nvSpPr>
          <p:spPr bwMode="auto">
            <a:xfrm>
              <a:off x="4846" y="673"/>
              <a:ext cx="464" cy="495"/>
            </a:xfrm>
            <a:custGeom>
              <a:avLst/>
              <a:gdLst>
                <a:gd name="T0" fmla="*/ 1 w 926"/>
                <a:gd name="T1" fmla="*/ 0 h 989"/>
                <a:gd name="T2" fmla="*/ 1 w 926"/>
                <a:gd name="T3" fmla="*/ 1 h 989"/>
                <a:gd name="T4" fmla="*/ 0 w 926"/>
                <a:gd name="T5" fmla="*/ 1 h 989"/>
                <a:gd name="T6" fmla="*/ 1 w 926"/>
                <a:gd name="T7" fmla="*/ 1 h 989"/>
                <a:gd name="T8" fmla="*/ 1 w 926"/>
                <a:gd name="T9" fmla="*/ 1 h 989"/>
                <a:gd name="T10" fmla="*/ 1 w 926"/>
                <a:gd name="T11" fmla="*/ 1 h 989"/>
                <a:gd name="T12" fmla="*/ 1 w 926"/>
                <a:gd name="T13" fmla="*/ 1 h 989"/>
                <a:gd name="T14" fmla="*/ 1 w 926"/>
                <a:gd name="T15" fmla="*/ 1 h 989"/>
                <a:gd name="T16" fmla="*/ 1 w 926"/>
                <a:gd name="T17" fmla="*/ 1 h 989"/>
                <a:gd name="T18" fmla="*/ 1 w 926"/>
                <a:gd name="T19" fmla="*/ 0 h 9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6"/>
                <a:gd name="T31" fmla="*/ 0 h 989"/>
                <a:gd name="T32" fmla="*/ 926 w 926"/>
                <a:gd name="T33" fmla="*/ 989 h 9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6" h="989">
                  <a:moveTo>
                    <a:pt x="697" y="0"/>
                  </a:moveTo>
                  <a:lnTo>
                    <a:pt x="3" y="941"/>
                  </a:lnTo>
                  <a:lnTo>
                    <a:pt x="0" y="952"/>
                  </a:lnTo>
                  <a:lnTo>
                    <a:pt x="1" y="967"/>
                  </a:lnTo>
                  <a:lnTo>
                    <a:pt x="6" y="980"/>
                  </a:lnTo>
                  <a:lnTo>
                    <a:pt x="14" y="986"/>
                  </a:lnTo>
                  <a:lnTo>
                    <a:pt x="27" y="989"/>
                  </a:lnTo>
                  <a:lnTo>
                    <a:pt x="42" y="988"/>
                  </a:lnTo>
                  <a:lnTo>
                    <a:pt x="926" y="197"/>
                  </a:lnTo>
                  <a:lnTo>
                    <a:pt x="69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latin typeface="Times New Roman" charset="0"/>
              </a:endParaRPr>
            </a:p>
          </p:txBody>
        </p:sp>
        <p:sp>
          <p:nvSpPr>
            <p:cNvPr id="288797" name="Freeform 35"/>
            <p:cNvSpPr>
              <a:spLocks/>
            </p:cNvSpPr>
            <p:nvPr/>
          </p:nvSpPr>
          <p:spPr bwMode="auto">
            <a:xfrm>
              <a:off x="5185" y="626"/>
              <a:ext cx="193" cy="89"/>
            </a:xfrm>
            <a:custGeom>
              <a:avLst/>
              <a:gdLst>
                <a:gd name="T0" fmla="*/ 0 w 387"/>
                <a:gd name="T1" fmla="*/ 0 h 177"/>
                <a:gd name="T2" fmla="*/ 0 w 387"/>
                <a:gd name="T3" fmla="*/ 1 h 177"/>
                <a:gd name="T4" fmla="*/ 0 w 387"/>
                <a:gd name="T5" fmla="*/ 1 h 177"/>
                <a:gd name="T6" fmla="*/ 0 w 387"/>
                <a:gd name="T7" fmla="*/ 1 h 177"/>
                <a:gd name="T8" fmla="*/ 0 w 387"/>
                <a:gd name="T9" fmla="*/ 1 h 177"/>
                <a:gd name="T10" fmla="*/ 0 w 387"/>
                <a:gd name="T11" fmla="*/ 1 h 177"/>
                <a:gd name="T12" fmla="*/ 0 w 387"/>
                <a:gd name="T13" fmla="*/ 1 h 177"/>
                <a:gd name="T14" fmla="*/ 0 w 387"/>
                <a:gd name="T15" fmla="*/ 0 h 177"/>
                <a:gd name="T16" fmla="*/ 0 60000 65536"/>
                <a:gd name="T17" fmla="*/ 0 60000 65536"/>
                <a:gd name="T18" fmla="*/ 0 60000 65536"/>
                <a:gd name="T19" fmla="*/ 0 60000 65536"/>
                <a:gd name="T20" fmla="*/ 0 60000 65536"/>
                <a:gd name="T21" fmla="*/ 0 60000 65536"/>
                <a:gd name="T22" fmla="*/ 0 60000 65536"/>
                <a:gd name="T23" fmla="*/ 0 60000 65536"/>
                <a:gd name="T24" fmla="*/ 0 w 387"/>
                <a:gd name="T25" fmla="*/ 0 h 177"/>
                <a:gd name="T26" fmla="*/ 387 w 387"/>
                <a:gd name="T27" fmla="*/ 177 h 17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7" h="177">
                  <a:moveTo>
                    <a:pt x="110" y="0"/>
                  </a:moveTo>
                  <a:lnTo>
                    <a:pt x="387" y="88"/>
                  </a:lnTo>
                  <a:lnTo>
                    <a:pt x="366" y="109"/>
                  </a:lnTo>
                  <a:lnTo>
                    <a:pt x="365" y="129"/>
                  </a:lnTo>
                  <a:lnTo>
                    <a:pt x="134" y="48"/>
                  </a:lnTo>
                  <a:lnTo>
                    <a:pt x="3" y="177"/>
                  </a:lnTo>
                  <a:lnTo>
                    <a:pt x="0" y="132"/>
                  </a:lnTo>
                  <a:lnTo>
                    <a:pt x="11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latin typeface="Times New Roman" charset="0"/>
              </a:endParaRPr>
            </a:p>
          </p:txBody>
        </p:sp>
        <p:sp>
          <p:nvSpPr>
            <p:cNvPr id="288798" name="Freeform 36"/>
            <p:cNvSpPr>
              <a:spLocks/>
            </p:cNvSpPr>
            <p:nvPr/>
          </p:nvSpPr>
          <p:spPr bwMode="auto">
            <a:xfrm>
              <a:off x="5248" y="645"/>
              <a:ext cx="134" cy="78"/>
            </a:xfrm>
            <a:custGeom>
              <a:avLst/>
              <a:gdLst>
                <a:gd name="T0" fmla="*/ 0 w 268"/>
                <a:gd name="T1" fmla="*/ 0 h 155"/>
                <a:gd name="T2" fmla="*/ 1 w 268"/>
                <a:gd name="T3" fmla="*/ 1 h 155"/>
                <a:gd name="T4" fmla="*/ 1 w 268"/>
                <a:gd name="T5" fmla="*/ 1 h 155"/>
                <a:gd name="T6" fmla="*/ 1 w 268"/>
                <a:gd name="T7" fmla="*/ 1 h 155"/>
                <a:gd name="T8" fmla="*/ 1 w 268"/>
                <a:gd name="T9" fmla="*/ 1 h 155"/>
                <a:gd name="T10" fmla="*/ 1 w 268"/>
                <a:gd name="T11" fmla="*/ 1 h 155"/>
                <a:gd name="T12" fmla="*/ 1 w 268"/>
                <a:gd name="T13" fmla="*/ 1 h 155"/>
                <a:gd name="T14" fmla="*/ 1 w 268"/>
                <a:gd name="T15" fmla="*/ 1 h 155"/>
                <a:gd name="T16" fmla="*/ 1 w 268"/>
                <a:gd name="T17" fmla="*/ 1 h 155"/>
                <a:gd name="T18" fmla="*/ 0 w 268"/>
                <a:gd name="T19" fmla="*/ 0 h 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8"/>
                <a:gd name="T31" fmla="*/ 0 h 155"/>
                <a:gd name="T32" fmla="*/ 268 w 268"/>
                <a:gd name="T33" fmla="*/ 155 h 1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8" h="155">
                  <a:moveTo>
                    <a:pt x="0" y="0"/>
                  </a:moveTo>
                  <a:lnTo>
                    <a:pt x="263" y="75"/>
                  </a:lnTo>
                  <a:lnTo>
                    <a:pt x="268" y="99"/>
                  </a:lnTo>
                  <a:lnTo>
                    <a:pt x="263" y="121"/>
                  </a:lnTo>
                  <a:lnTo>
                    <a:pt x="251" y="139"/>
                  </a:lnTo>
                  <a:lnTo>
                    <a:pt x="208" y="155"/>
                  </a:lnTo>
                  <a:lnTo>
                    <a:pt x="137" y="136"/>
                  </a:lnTo>
                  <a:lnTo>
                    <a:pt x="53" y="84"/>
                  </a:lnTo>
                  <a:lnTo>
                    <a:pt x="8" y="31"/>
                  </a:lnTo>
                  <a:lnTo>
                    <a:pt x="0"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latin typeface="Times New Roman" charset="0"/>
              </a:endParaRPr>
            </a:p>
          </p:txBody>
        </p:sp>
        <p:sp>
          <p:nvSpPr>
            <p:cNvPr id="288799" name="Freeform 37"/>
            <p:cNvSpPr>
              <a:spLocks/>
            </p:cNvSpPr>
            <p:nvPr/>
          </p:nvSpPr>
          <p:spPr bwMode="auto">
            <a:xfrm>
              <a:off x="5235" y="592"/>
              <a:ext cx="144" cy="79"/>
            </a:xfrm>
            <a:custGeom>
              <a:avLst/>
              <a:gdLst>
                <a:gd name="T0" fmla="*/ 1 w 287"/>
                <a:gd name="T1" fmla="*/ 1 h 158"/>
                <a:gd name="T2" fmla="*/ 1 w 287"/>
                <a:gd name="T3" fmla="*/ 1 h 158"/>
                <a:gd name="T4" fmla="*/ 1 w 287"/>
                <a:gd name="T5" fmla="*/ 1 h 158"/>
                <a:gd name="T6" fmla="*/ 1 w 287"/>
                <a:gd name="T7" fmla="*/ 1 h 158"/>
                <a:gd name="T8" fmla="*/ 1 w 287"/>
                <a:gd name="T9" fmla="*/ 1 h 158"/>
                <a:gd name="T10" fmla="*/ 1 w 287"/>
                <a:gd name="T11" fmla="*/ 1 h 158"/>
                <a:gd name="T12" fmla="*/ 1 w 287"/>
                <a:gd name="T13" fmla="*/ 1 h 158"/>
                <a:gd name="T14" fmla="*/ 1 w 287"/>
                <a:gd name="T15" fmla="*/ 1 h 158"/>
                <a:gd name="T16" fmla="*/ 1 w 287"/>
                <a:gd name="T17" fmla="*/ 1 h 158"/>
                <a:gd name="T18" fmla="*/ 1 w 287"/>
                <a:gd name="T19" fmla="*/ 1 h 158"/>
                <a:gd name="T20" fmla="*/ 1 w 287"/>
                <a:gd name="T21" fmla="*/ 0 h 158"/>
                <a:gd name="T22" fmla="*/ 1 w 287"/>
                <a:gd name="T23" fmla="*/ 0 h 158"/>
                <a:gd name="T24" fmla="*/ 1 w 287"/>
                <a:gd name="T25" fmla="*/ 1 h 158"/>
                <a:gd name="T26" fmla="*/ 1 w 287"/>
                <a:gd name="T27" fmla="*/ 1 h 158"/>
                <a:gd name="T28" fmla="*/ 1 w 287"/>
                <a:gd name="T29" fmla="*/ 1 h 158"/>
                <a:gd name="T30" fmla="*/ 1 w 287"/>
                <a:gd name="T31" fmla="*/ 1 h 158"/>
                <a:gd name="T32" fmla="*/ 0 w 287"/>
                <a:gd name="T33" fmla="*/ 1 h 158"/>
                <a:gd name="T34" fmla="*/ 1 w 287"/>
                <a:gd name="T35" fmla="*/ 1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7"/>
                <a:gd name="T55" fmla="*/ 0 h 158"/>
                <a:gd name="T56" fmla="*/ 287 w 287"/>
                <a:gd name="T57" fmla="*/ 158 h 1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7" h="158">
                  <a:moveTo>
                    <a:pt x="14" y="76"/>
                  </a:moveTo>
                  <a:lnTo>
                    <a:pt x="287" y="158"/>
                  </a:lnTo>
                  <a:lnTo>
                    <a:pt x="281" y="130"/>
                  </a:lnTo>
                  <a:lnTo>
                    <a:pt x="269" y="109"/>
                  </a:lnTo>
                  <a:lnTo>
                    <a:pt x="250" y="80"/>
                  </a:lnTo>
                  <a:lnTo>
                    <a:pt x="234" y="61"/>
                  </a:lnTo>
                  <a:lnTo>
                    <a:pt x="210" y="40"/>
                  </a:lnTo>
                  <a:lnTo>
                    <a:pt x="184" y="24"/>
                  </a:lnTo>
                  <a:lnTo>
                    <a:pt x="155" y="13"/>
                  </a:lnTo>
                  <a:lnTo>
                    <a:pt x="127" y="5"/>
                  </a:lnTo>
                  <a:lnTo>
                    <a:pt x="98" y="0"/>
                  </a:lnTo>
                  <a:lnTo>
                    <a:pt x="76" y="0"/>
                  </a:lnTo>
                  <a:lnTo>
                    <a:pt x="56" y="3"/>
                  </a:lnTo>
                  <a:lnTo>
                    <a:pt x="32" y="11"/>
                  </a:lnTo>
                  <a:lnTo>
                    <a:pt x="14" y="24"/>
                  </a:lnTo>
                  <a:lnTo>
                    <a:pt x="5" y="42"/>
                  </a:lnTo>
                  <a:lnTo>
                    <a:pt x="0" y="71"/>
                  </a:lnTo>
                  <a:lnTo>
                    <a:pt x="14" y="76"/>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latin typeface="Times New Roman" charset="0"/>
              </a:endParaRPr>
            </a:p>
          </p:txBody>
        </p:sp>
        <p:sp>
          <p:nvSpPr>
            <p:cNvPr id="288800" name="Freeform 38"/>
            <p:cNvSpPr>
              <a:spLocks/>
            </p:cNvSpPr>
            <p:nvPr/>
          </p:nvSpPr>
          <p:spPr bwMode="auto">
            <a:xfrm>
              <a:off x="5177" y="615"/>
              <a:ext cx="198" cy="177"/>
            </a:xfrm>
            <a:custGeom>
              <a:avLst/>
              <a:gdLst>
                <a:gd name="T0" fmla="*/ 1 w 395"/>
                <a:gd name="T1" fmla="*/ 0 h 353"/>
                <a:gd name="T2" fmla="*/ 1 w 395"/>
                <a:gd name="T3" fmla="*/ 1 h 353"/>
                <a:gd name="T4" fmla="*/ 0 w 395"/>
                <a:gd name="T5" fmla="*/ 1 h 353"/>
                <a:gd name="T6" fmla="*/ 0 w 395"/>
                <a:gd name="T7" fmla="*/ 1 h 353"/>
                <a:gd name="T8" fmla="*/ 1 w 395"/>
                <a:gd name="T9" fmla="*/ 1 h 353"/>
                <a:gd name="T10" fmla="*/ 1 w 395"/>
                <a:gd name="T11" fmla="*/ 1 h 353"/>
                <a:gd name="T12" fmla="*/ 1 w 395"/>
                <a:gd name="T13" fmla="*/ 1 h 353"/>
                <a:gd name="T14" fmla="*/ 1 w 395"/>
                <a:gd name="T15" fmla="*/ 1 h 353"/>
                <a:gd name="T16" fmla="*/ 1 w 395"/>
                <a:gd name="T17" fmla="*/ 1 h 353"/>
                <a:gd name="T18" fmla="*/ 1 w 395"/>
                <a:gd name="T19" fmla="*/ 1 h 353"/>
                <a:gd name="T20" fmla="*/ 1 w 395"/>
                <a:gd name="T21" fmla="*/ 1 h 353"/>
                <a:gd name="T22" fmla="*/ 1 w 395"/>
                <a:gd name="T23" fmla="*/ 1 h 353"/>
                <a:gd name="T24" fmla="*/ 1 w 395"/>
                <a:gd name="T25" fmla="*/ 1 h 353"/>
                <a:gd name="T26" fmla="*/ 1 w 395"/>
                <a:gd name="T27" fmla="*/ 1 h 353"/>
                <a:gd name="T28" fmla="*/ 1 w 395"/>
                <a:gd name="T29" fmla="*/ 1 h 353"/>
                <a:gd name="T30" fmla="*/ 1 w 395"/>
                <a:gd name="T31" fmla="*/ 1 h 353"/>
                <a:gd name="T32" fmla="*/ 1 w 395"/>
                <a:gd name="T33" fmla="*/ 1 h 353"/>
                <a:gd name="T34" fmla="*/ 1 w 395"/>
                <a:gd name="T35" fmla="*/ 1 h 353"/>
                <a:gd name="T36" fmla="*/ 1 w 395"/>
                <a:gd name="T37" fmla="*/ 1 h 353"/>
                <a:gd name="T38" fmla="*/ 1 w 395"/>
                <a:gd name="T39" fmla="*/ 1 h 353"/>
                <a:gd name="T40" fmla="*/ 1 w 395"/>
                <a:gd name="T41" fmla="*/ 1 h 353"/>
                <a:gd name="T42" fmla="*/ 1 w 395"/>
                <a:gd name="T43" fmla="*/ 1 h 353"/>
                <a:gd name="T44" fmla="*/ 1 w 395"/>
                <a:gd name="T45" fmla="*/ 1 h 353"/>
                <a:gd name="T46" fmla="*/ 1 w 395"/>
                <a:gd name="T47" fmla="*/ 1 h 353"/>
                <a:gd name="T48" fmla="*/ 1 w 395"/>
                <a:gd name="T49" fmla="*/ 1 h 353"/>
                <a:gd name="T50" fmla="*/ 1 w 395"/>
                <a:gd name="T51" fmla="*/ 1 h 353"/>
                <a:gd name="T52" fmla="*/ 1 w 395"/>
                <a:gd name="T53" fmla="*/ 1 h 353"/>
                <a:gd name="T54" fmla="*/ 1 w 395"/>
                <a:gd name="T55" fmla="*/ 1 h 353"/>
                <a:gd name="T56" fmla="*/ 1 w 395"/>
                <a:gd name="T57" fmla="*/ 1 h 353"/>
                <a:gd name="T58" fmla="*/ 1 w 395"/>
                <a:gd name="T59" fmla="*/ 1 h 353"/>
                <a:gd name="T60" fmla="*/ 1 w 395"/>
                <a:gd name="T61" fmla="*/ 1 h 353"/>
                <a:gd name="T62" fmla="*/ 1 w 395"/>
                <a:gd name="T63" fmla="*/ 1 h 353"/>
                <a:gd name="T64" fmla="*/ 1 w 395"/>
                <a:gd name="T65" fmla="*/ 0 h 3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5"/>
                <a:gd name="T100" fmla="*/ 0 h 353"/>
                <a:gd name="T101" fmla="*/ 395 w 395"/>
                <a:gd name="T102" fmla="*/ 353 h 3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5" h="353">
                  <a:moveTo>
                    <a:pt x="119" y="0"/>
                  </a:moveTo>
                  <a:lnTo>
                    <a:pt x="6" y="155"/>
                  </a:lnTo>
                  <a:lnTo>
                    <a:pt x="0" y="182"/>
                  </a:lnTo>
                  <a:lnTo>
                    <a:pt x="0" y="201"/>
                  </a:lnTo>
                  <a:lnTo>
                    <a:pt x="1" y="224"/>
                  </a:lnTo>
                  <a:lnTo>
                    <a:pt x="8" y="251"/>
                  </a:lnTo>
                  <a:lnTo>
                    <a:pt x="19" y="274"/>
                  </a:lnTo>
                  <a:lnTo>
                    <a:pt x="38" y="298"/>
                  </a:lnTo>
                  <a:lnTo>
                    <a:pt x="61" y="316"/>
                  </a:lnTo>
                  <a:lnTo>
                    <a:pt x="93" y="335"/>
                  </a:lnTo>
                  <a:lnTo>
                    <a:pt x="121" y="345"/>
                  </a:lnTo>
                  <a:lnTo>
                    <a:pt x="148" y="350"/>
                  </a:lnTo>
                  <a:lnTo>
                    <a:pt x="184" y="353"/>
                  </a:lnTo>
                  <a:lnTo>
                    <a:pt x="208" y="348"/>
                  </a:lnTo>
                  <a:lnTo>
                    <a:pt x="235" y="339"/>
                  </a:lnTo>
                  <a:lnTo>
                    <a:pt x="395" y="196"/>
                  </a:lnTo>
                  <a:lnTo>
                    <a:pt x="369" y="205"/>
                  </a:lnTo>
                  <a:lnTo>
                    <a:pt x="345" y="206"/>
                  </a:lnTo>
                  <a:lnTo>
                    <a:pt x="314" y="201"/>
                  </a:lnTo>
                  <a:lnTo>
                    <a:pt x="288" y="193"/>
                  </a:lnTo>
                  <a:lnTo>
                    <a:pt x="261" y="184"/>
                  </a:lnTo>
                  <a:lnTo>
                    <a:pt x="227" y="163"/>
                  </a:lnTo>
                  <a:lnTo>
                    <a:pt x="196" y="140"/>
                  </a:lnTo>
                  <a:lnTo>
                    <a:pt x="180" y="122"/>
                  </a:lnTo>
                  <a:lnTo>
                    <a:pt x="161" y="98"/>
                  </a:lnTo>
                  <a:lnTo>
                    <a:pt x="148" y="80"/>
                  </a:lnTo>
                  <a:lnTo>
                    <a:pt x="138" y="58"/>
                  </a:lnTo>
                  <a:lnTo>
                    <a:pt x="22" y="185"/>
                  </a:lnTo>
                  <a:lnTo>
                    <a:pt x="22" y="156"/>
                  </a:lnTo>
                  <a:lnTo>
                    <a:pt x="130" y="32"/>
                  </a:lnTo>
                  <a:lnTo>
                    <a:pt x="125" y="24"/>
                  </a:lnTo>
                  <a:lnTo>
                    <a:pt x="121" y="11"/>
                  </a:lnTo>
                  <a:lnTo>
                    <a:pt x="119"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latin typeface="Times New Roman" charset="0"/>
              </a:endParaRPr>
            </a:p>
          </p:txBody>
        </p:sp>
        <p:grpSp>
          <p:nvGrpSpPr>
            <p:cNvPr id="288801" name="Group 42"/>
            <p:cNvGrpSpPr>
              <a:grpSpLocks/>
            </p:cNvGrpSpPr>
            <p:nvPr/>
          </p:nvGrpSpPr>
          <p:grpSpPr bwMode="auto">
            <a:xfrm>
              <a:off x="5040" y="495"/>
              <a:ext cx="426" cy="450"/>
              <a:chOff x="5040" y="495"/>
              <a:chExt cx="426" cy="450"/>
            </a:xfrm>
          </p:grpSpPr>
          <p:sp>
            <p:nvSpPr>
              <p:cNvPr id="288805" name="Freeform 39"/>
              <p:cNvSpPr>
                <a:spLocks/>
              </p:cNvSpPr>
              <p:nvPr/>
            </p:nvSpPr>
            <p:spPr bwMode="auto">
              <a:xfrm>
                <a:off x="5075" y="755"/>
                <a:ext cx="391" cy="190"/>
              </a:xfrm>
              <a:custGeom>
                <a:avLst/>
                <a:gdLst>
                  <a:gd name="T0" fmla="*/ 0 w 783"/>
                  <a:gd name="T1" fmla="*/ 0 h 381"/>
                  <a:gd name="T2" fmla="*/ 0 w 783"/>
                  <a:gd name="T3" fmla="*/ 0 h 381"/>
                  <a:gd name="T4" fmla="*/ 0 w 783"/>
                  <a:gd name="T5" fmla="*/ 0 h 381"/>
                  <a:gd name="T6" fmla="*/ 0 w 783"/>
                  <a:gd name="T7" fmla="*/ 0 h 381"/>
                  <a:gd name="T8" fmla="*/ 0 w 783"/>
                  <a:gd name="T9" fmla="*/ 0 h 381"/>
                  <a:gd name="T10" fmla="*/ 0 w 783"/>
                  <a:gd name="T11" fmla="*/ 0 h 381"/>
                  <a:gd name="T12" fmla="*/ 0 w 783"/>
                  <a:gd name="T13" fmla="*/ 0 h 381"/>
                  <a:gd name="T14" fmla="*/ 0 w 783"/>
                  <a:gd name="T15" fmla="*/ 0 h 381"/>
                  <a:gd name="T16" fmla="*/ 0 w 783"/>
                  <a:gd name="T17" fmla="*/ 0 h 3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83"/>
                  <a:gd name="T28" fmla="*/ 0 h 381"/>
                  <a:gd name="T29" fmla="*/ 783 w 783"/>
                  <a:gd name="T30" fmla="*/ 381 h 3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83" h="381">
                    <a:moveTo>
                      <a:pt x="0" y="381"/>
                    </a:moveTo>
                    <a:lnTo>
                      <a:pt x="446" y="0"/>
                    </a:lnTo>
                    <a:lnTo>
                      <a:pt x="783" y="18"/>
                    </a:lnTo>
                    <a:lnTo>
                      <a:pt x="596" y="119"/>
                    </a:lnTo>
                    <a:lnTo>
                      <a:pt x="628" y="127"/>
                    </a:lnTo>
                    <a:lnTo>
                      <a:pt x="422" y="231"/>
                    </a:lnTo>
                    <a:lnTo>
                      <a:pt x="456" y="240"/>
                    </a:lnTo>
                    <a:lnTo>
                      <a:pt x="233" y="347"/>
                    </a:lnTo>
                    <a:lnTo>
                      <a:pt x="0" y="38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latin typeface="Times New Roman" charset="0"/>
                </a:endParaRPr>
              </a:p>
            </p:txBody>
          </p:sp>
          <p:sp>
            <p:nvSpPr>
              <p:cNvPr id="288806" name="Freeform 40"/>
              <p:cNvSpPr>
                <a:spLocks/>
              </p:cNvSpPr>
              <p:nvPr/>
            </p:nvSpPr>
            <p:spPr bwMode="auto">
              <a:xfrm>
                <a:off x="5055" y="692"/>
                <a:ext cx="176" cy="228"/>
              </a:xfrm>
              <a:custGeom>
                <a:avLst/>
                <a:gdLst>
                  <a:gd name="T0" fmla="*/ 1 w 352"/>
                  <a:gd name="T1" fmla="*/ 1 h 455"/>
                  <a:gd name="T2" fmla="*/ 1 w 352"/>
                  <a:gd name="T3" fmla="*/ 0 h 455"/>
                  <a:gd name="T4" fmla="*/ 1 w 352"/>
                  <a:gd name="T5" fmla="*/ 1 h 455"/>
                  <a:gd name="T6" fmla="*/ 0 w 352"/>
                  <a:gd name="T7" fmla="*/ 1 h 455"/>
                  <a:gd name="T8" fmla="*/ 1 w 352"/>
                  <a:gd name="T9" fmla="*/ 1 h 455"/>
                  <a:gd name="T10" fmla="*/ 0 60000 65536"/>
                  <a:gd name="T11" fmla="*/ 0 60000 65536"/>
                  <a:gd name="T12" fmla="*/ 0 60000 65536"/>
                  <a:gd name="T13" fmla="*/ 0 60000 65536"/>
                  <a:gd name="T14" fmla="*/ 0 60000 65536"/>
                  <a:gd name="T15" fmla="*/ 0 w 352"/>
                  <a:gd name="T16" fmla="*/ 0 h 455"/>
                  <a:gd name="T17" fmla="*/ 352 w 352"/>
                  <a:gd name="T18" fmla="*/ 455 h 455"/>
                </a:gdLst>
                <a:ahLst/>
                <a:cxnLst>
                  <a:cxn ang="T10">
                    <a:pos x="T0" y="T1"/>
                  </a:cxn>
                  <a:cxn ang="T11">
                    <a:pos x="T2" y="T3"/>
                  </a:cxn>
                  <a:cxn ang="T12">
                    <a:pos x="T4" y="T5"/>
                  </a:cxn>
                  <a:cxn ang="T13">
                    <a:pos x="T6" y="T7"/>
                  </a:cxn>
                  <a:cxn ang="T14">
                    <a:pos x="T8" y="T9"/>
                  </a:cxn>
                </a:cxnLst>
                <a:rect l="T15" t="T16" r="T17" b="T18"/>
                <a:pathLst>
                  <a:path w="352" h="455">
                    <a:moveTo>
                      <a:pt x="34" y="382"/>
                    </a:moveTo>
                    <a:lnTo>
                      <a:pt x="352" y="0"/>
                    </a:lnTo>
                    <a:lnTo>
                      <a:pt x="281" y="150"/>
                    </a:lnTo>
                    <a:lnTo>
                      <a:pt x="0" y="455"/>
                    </a:lnTo>
                    <a:lnTo>
                      <a:pt x="34" y="38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latin typeface="Times New Roman" charset="0"/>
                </a:endParaRPr>
              </a:p>
            </p:txBody>
          </p:sp>
          <p:sp>
            <p:nvSpPr>
              <p:cNvPr id="288807" name="Freeform 41"/>
              <p:cNvSpPr>
                <a:spLocks/>
              </p:cNvSpPr>
              <p:nvPr/>
            </p:nvSpPr>
            <p:spPr bwMode="auto">
              <a:xfrm>
                <a:off x="5040" y="495"/>
                <a:ext cx="157" cy="405"/>
              </a:xfrm>
              <a:custGeom>
                <a:avLst/>
                <a:gdLst>
                  <a:gd name="T0" fmla="*/ 0 w 315"/>
                  <a:gd name="T1" fmla="*/ 1 h 810"/>
                  <a:gd name="T2" fmla="*/ 0 w 315"/>
                  <a:gd name="T3" fmla="*/ 1 h 810"/>
                  <a:gd name="T4" fmla="*/ 0 w 315"/>
                  <a:gd name="T5" fmla="*/ 0 h 810"/>
                  <a:gd name="T6" fmla="*/ 0 w 315"/>
                  <a:gd name="T7" fmla="*/ 1 h 810"/>
                  <a:gd name="T8" fmla="*/ 0 w 315"/>
                  <a:gd name="T9" fmla="*/ 1 h 810"/>
                  <a:gd name="T10" fmla="*/ 0 w 315"/>
                  <a:gd name="T11" fmla="*/ 1 h 810"/>
                  <a:gd name="T12" fmla="*/ 0 w 315"/>
                  <a:gd name="T13" fmla="*/ 1 h 810"/>
                  <a:gd name="T14" fmla="*/ 0 w 315"/>
                  <a:gd name="T15" fmla="*/ 1 h 810"/>
                  <a:gd name="T16" fmla="*/ 0 w 315"/>
                  <a:gd name="T17" fmla="*/ 1 h 810"/>
                  <a:gd name="T18" fmla="*/ 0 w 315"/>
                  <a:gd name="T19" fmla="*/ 1 h 8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5"/>
                  <a:gd name="T31" fmla="*/ 0 h 810"/>
                  <a:gd name="T32" fmla="*/ 315 w 315"/>
                  <a:gd name="T33" fmla="*/ 810 h 8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5" h="810">
                    <a:moveTo>
                      <a:pt x="0" y="810"/>
                    </a:moveTo>
                    <a:lnTo>
                      <a:pt x="315" y="379"/>
                    </a:lnTo>
                    <a:lnTo>
                      <a:pt x="307" y="0"/>
                    </a:lnTo>
                    <a:lnTo>
                      <a:pt x="231" y="163"/>
                    </a:lnTo>
                    <a:lnTo>
                      <a:pt x="218" y="220"/>
                    </a:lnTo>
                    <a:lnTo>
                      <a:pt x="194" y="189"/>
                    </a:lnTo>
                    <a:lnTo>
                      <a:pt x="128" y="399"/>
                    </a:lnTo>
                    <a:lnTo>
                      <a:pt x="118" y="362"/>
                    </a:lnTo>
                    <a:lnTo>
                      <a:pt x="29" y="571"/>
                    </a:lnTo>
                    <a:lnTo>
                      <a:pt x="0" y="8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latin typeface="Times New Roman" charset="0"/>
                </a:endParaRPr>
              </a:p>
            </p:txBody>
          </p:sp>
        </p:grpSp>
        <p:sp>
          <p:nvSpPr>
            <p:cNvPr id="288802" name="Freeform 43"/>
            <p:cNvSpPr>
              <a:spLocks/>
            </p:cNvSpPr>
            <p:nvPr/>
          </p:nvSpPr>
          <p:spPr bwMode="auto">
            <a:xfrm>
              <a:off x="4986" y="882"/>
              <a:ext cx="122" cy="132"/>
            </a:xfrm>
            <a:custGeom>
              <a:avLst/>
              <a:gdLst>
                <a:gd name="T0" fmla="*/ 1 w 244"/>
                <a:gd name="T1" fmla="*/ 0 h 265"/>
                <a:gd name="T2" fmla="*/ 1 w 244"/>
                <a:gd name="T3" fmla="*/ 0 h 265"/>
                <a:gd name="T4" fmla="*/ 1 w 244"/>
                <a:gd name="T5" fmla="*/ 0 h 265"/>
                <a:gd name="T6" fmla="*/ 1 w 244"/>
                <a:gd name="T7" fmla="*/ 0 h 265"/>
                <a:gd name="T8" fmla="*/ 1 w 244"/>
                <a:gd name="T9" fmla="*/ 0 h 265"/>
                <a:gd name="T10" fmla="*/ 1 w 244"/>
                <a:gd name="T11" fmla="*/ 0 h 265"/>
                <a:gd name="T12" fmla="*/ 1 w 244"/>
                <a:gd name="T13" fmla="*/ 0 h 265"/>
                <a:gd name="T14" fmla="*/ 1 w 244"/>
                <a:gd name="T15" fmla="*/ 0 h 265"/>
                <a:gd name="T16" fmla="*/ 1 w 244"/>
                <a:gd name="T17" fmla="*/ 0 h 265"/>
                <a:gd name="T18" fmla="*/ 1 w 244"/>
                <a:gd name="T19" fmla="*/ 0 h 265"/>
                <a:gd name="T20" fmla="*/ 1 w 244"/>
                <a:gd name="T21" fmla="*/ 0 h 265"/>
                <a:gd name="T22" fmla="*/ 1 w 244"/>
                <a:gd name="T23" fmla="*/ 0 h 265"/>
                <a:gd name="T24" fmla="*/ 1 w 244"/>
                <a:gd name="T25" fmla="*/ 0 h 265"/>
                <a:gd name="T26" fmla="*/ 1 w 244"/>
                <a:gd name="T27" fmla="*/ 0 h 265"/>
                <a:gd name="T28" fmla="*/ 1 w 244"/>
                <a:gd name="T29" fmla="*/ 0 h 265"/>
                <a:gd name="T30" fmla="*/ 1 w 244"/>
                <a:gd name="T31" fmla="*/ 0 h 265"/>
                <a:gd name="T32" fmla="*/ 1 w 244"/>
                <a:gd name="T33" fmla="*/ 0 h 265"/>
                <a:gd name="T34" fmla="*/ 1 w 244"/>
                <a:gd name="T35" fmla="*/ 0 h 265"/>
                <a:gd name="T36" fmla="*/ 1 w 244"/>
                <a:gd name="T37" fmla="*/ 0 h 265"/>
                <a:gd name="T38" fmla="*/ 1 w 244"/>
                <a:gd name="T39" fmla="*/ 0 h 265"/>
                <a:gd name="T40" fmla="*/ 0 w 244"/>
                <a:gd name="T41" fmla="*/ 0 h 265"/>
                <a:gd name="T42" fmla="*/ 0 w 244"/>
                <a:gd name="T43" fmla="*/ 0 h 265"/>
                <a:gd name="T44" fmla="*/ 1 w 244"/>
                <a:gd name="T45" fmla="*/ 0 h 265"/>
                <a:gd name="T46" fmla="*/ 1 w 244"/>
                <a:gd name="T47" fmla="*/ 0 h 2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4"/>
                <a:gd name="T73" fmla="*/ 0 h 265"/>
                <a:gd name="T74" fmla="*/ 244 w 244"/>
                <a:gd name="T75" fmla="*/ 265 h 2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4" h="265">
                  <a:moveTo>
                    <a:pt x="111" y="0"/>
                  </a:moveTo>
                  <a:lnTo>
                    <a:pt x="108" y="28"/>
                  </a:lnTo>
                  <a:lnTo>
                    <a:pt x="105" y="47"/>
                  </a:lnTo>
                  <a:lnTo>
                    <a:pt x="108" y="66"/>
                  </a:lnTo>
                  <a:lnTo>
                    <a:pt x="116" y="83"/>
                  </a:lnTo>
                  <a:lnTo>
                    <a:pt x="127" y="102"/>
                  </a:lnTo>
                  <a:lnTo>
                    <a:pt x="144" y="120"/>
                  </a:lnTo>
                  <a:lnTo>
                    <a:pt x="160" y="133"/>
                  </a:lnTo>
                  <a:lnTo>
                    <a:pt x="182" y="139"/>
                  </a:lnTo>
                  <a:lnTo>
                    <a:pt x="205" y="144"/>
                  </a:lnTo>
                  <a:lnTo>
                    <a:pt x="224" y="142"/>
                  </a:lnTo>
                  <a:lnTo>
                    <a:pt x="244" y="139"/>
                  </a:lnTo>
                  <a:lnTo>
                    <a:pt x="108" y="260"/>
                  </a:lnTo>
                  <a:lnTo>
                    <a:pt x="90" y="265"/>
                  </a:lnTo>
                  <a:lnTo>
                    <a:pt x="71" y="265"/>
                  </a:lnTo>
                  <a:lnTo>
                    <a:pt x="55" y="260"/>
                  </a:lnTo>
                  <a:lnTo>
                    <a:pt x="39" y="252"/>
                  </a:lnTo>
                  <a:lnTo>
                    <a:pt x="23" y="241"/>
                  </a:lnTo>
                  <a:lnTo>
                    <a:pt x="10" y="225"/>
                  </a:lnTo>
                  <a:lnTo>
                    <a:pt x="3" y="205"/>
                  </a:lnTo>
                  <a:lnTo>
                    <a:pt x="0" y="187"/>
                  </a:lnTo>
                  <a:lnTo>
                    <a:pt x="0" y="168"/>
                  </a:lnTo>
                  <a:lnTo>
                    <a:pt x="5" y="146"/>
                  </a:lnTo>
                  <a:lnTo>
                    <a:pt x="111"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latin typeface="Times New Roman" charset="0"/>
              </a:endParaRPr>
            </a:p>
          </p:txBody>
        </p:sp>
        <p:sp>
          <p:nvSpPr>
            <p:cNvPr id="288803" name="Freeform 44"/>
            <p:cNvSpPr>
              <a:spLocks/>
            </p:cNvSpPr>
            <p:nvPr/>
          </p:nvSpPr>
          <p:spPr bwMode="auto">
            <a:xfrm>
              <a:off x="4999" y="919"/>
              <a:ext cx="72" cy="82"/>
            </a:xfrm>
            <a:custGeom>
              <a:avLst/>
              <a:gdLst>
                <a:gd name="T0" fmla="*/ 1 w 143"/>
                <a:gd name="T1" fmla="*/ 0 h 165"/>
                <a:gd name="T2" fmla="*/ 1 w 143"/>
                <a:gd name="T3" fmla="*/ 0 h 165"/>
                <a:gd name="T4" fmla="*/ 1 w 143"/>
                <a:gd name="T5" fmla="*/ 0 h 165"/>
                <a:gd name="T6" fmla="*/ 1 w 143"/>
                <a:gd name="T7" fmla="*/ 0 h 165"/>
                <a:gd name="T8" fmla="*/ 1 w 143"/>
                <a:gd name="T9" fmla="*/ 0 h 165"/>
                <a:gd name="T10" fmla="*/ 1 w 143"/>
                <a:gd name="T11" fmla="*/ 0 h 165"/>
                <a:gd name="T12" fmla="*/ 1 w 143"/>
                <a:gd name="T13" fmla="*/ 0 h 165"/>
                <a:gd name="T14" fmla="*/ 1 w 143"/>
                <a:gd name="T15" fmla="*/ 0 h 165"/>
                <a:gd name="T16" fmla="*/ 1 w 143"/>
                <a:gd name="T17" fmla="*/ 0 h 165"/>
                <a:gd name="T18" fmla="*/ 1 w 143"/>
                <a:gd name="T19" fmla="*/ 0 h 165"/>
                <a:gd name="T20" fmla="*/ 1 w 143"/>
                <a:gd name="T21" fmla="*/ 0 h 165"/>
                <a:gd name="T22" fmla="*/ 1 w 143"/>
                <a:gd name="T23" fmla="*/ 0 h 165"/>
                <a:gd name="T24" fmla="*/ 1 w 143"/>
                <a:gd name="T25" fmla="*/ 0 h 165"/>
                <a:gd name="T26" fmla="*/ 1 w 143"/>
                <a:gd name="T27" fmla="*/ 0 h 165"/>
                <a:gd name="T28" fmla="*/ 1 w 143"/>
                <a:gd name="T29" fmla="*/ 0 h 165"/>
                <a:gd name="T30" fmla="*/ 1 w 143"/>
                <a:gd name="T31" fmla="*/ 0 h 165"/>
                <a:gd name="T32" fmla="*/ 1 w 143"/>
                <a:gd name="T33" fmla="*/ 0 h 165"/>
                <a:gd name="T34" fmla="*/ 1 w 143"/>
                <a:gd name="T35" fmla="*/ 0 h 165"/>
                <a:gd name="T36" fmla="*/ 1 w 143"/>
                <a:gd name="T37" fmla="*/ 0 h 165"/>
                <a:gd name="T38" fmla="*/ 1 w 143"/>
                <a:gd name="T39" fmla="*/ 0 h 165"/>
                <a:gd name="T40" fmla="*/ 0 w 143"/>
                <a:gd name="T41" fmla="*/ 0 h 165"/>
                <a:gd name="T42" fmla="*/ 0 w 143"/>
                <a:gd name="T43" fmla="*/ 0 h 165"/>
                <a:gd name="T44" fmla="*/ 1 w 143"/>
                <a:gd name="T45" fmla="*/ 0 h 165"/>
                <a:gd name="T46" fmla="*/ 1 w 143"/>
                <a:gd name="T47" fmla="*/ 0 h 1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3"/>
                <a:gd name="T73" fmla="*/ 0 h 165"/>
                <a:gd name="T74" fmla="*/ 143 w 143"/>
                <a:gd name="T75" fmla="*/ 165 h 1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3" h="165">
                  <a:moveTo>
                    <a:pt x="32" y="0"/>
                  </a:moveTo>
                  <a:lnTo>
                    <a:pt x="27" y="17"/>
                  </a:lnTo>
                  <a:lnTo>
                    <a:pt x="24" y="36"/>
                  </a:lnTo>
                  <a:lnTo>
                    <a:pt x="22" y="54"/>
                  </a:lnTo>
                  <a:lnTo>
                    <a:pt x="22" y="70"/>
                  </a:lnTo>
                  <a:lnTo>
                    <a:pt x="26" y="93"/>
                  </a:lnTo>
                  <a:lnTo>
                    <a:pt x="34" y="112"/>
                  </a:lnTo>
                  <a:lnTo>
                    <a:pt x="45" y="123"/>
                  </a:lnTo>
                  <a:lnTo>
                    <a:pt x="66" y="133"/>
                  </a:lnTo>
                  <a:lnTo>
                    <a:pt x="92" y="138"/>
                  </a:lnTo>
                  <a:lnTo>
                    <a:pt x="116" y="136"/>
                  </a:lnTo>
                  <a:lnTo>
                    <a:pt x="143" y="130"/>
                  </a:lnTo>
                  <a:lnTo>
                    <a:pt x="111" y="160"/>
                  </a:lnTo>
                  <a:lnTo>
                    <a:pt x="93" y="165"/>
                  </a:lnTo>
                  <a:lnTo>
                    <a:pt x="71" y="164"/>
                  </a:lnTo>
                  <a:lnTo>
                    <a:pt x="51" y="159"/>
                  </a:lnTo>
                  <a:lnTo>
                    <a:pt x="35" y="151"/>
                  </a:lnTo>
                  <a:lnTo>
                    <a:pt x="22" y="138"/>
                  </a:lnTo>
                  <a:lnTo>
                    <a:pt x="9" y="123"/>
                  </a:lnTo>
                  <a:lnTo>
                    <a:pt x="3" y="105"/>
                  </a:lnTo>
                  <a:lnTo>
                    <a:pt x="0" y="84"/>
                  </a:lnTo>
                  <a:lnTo>
                    <a:pt x="0" y="65"/>
                  </a:lnTo>
                  <a:lnTo>
                    <a:pt x="5" y="41"/>
                  </a:lnTo>
                  <a:lnTo>
                    <a:pt x="32"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latin typeface="Times New Roman" charset="0"/>
              </a:endParaRPr>
            </a:p>
          </p:txBody>
        </p:sp>
        <p:sp>
          <p:nvSpPr>
            <p:cNvPr id="288804" name="Freeform 45"/>
            <p:cNvSpPr>
              <a:spLocks/>
            </p:cNvSpPr>
            <p:nvPr/>
          </p:nvSpPr>
          <p:spPr bwMode="auto">
            <a:xfrm>
              <a:off x="4846" y="1109"/>
              <a:ext cx="54" cy="60"/>
            </a:xfrm>
            <a:custGeom>
              <a:avLst/>
              <a:gdLst>
                <a:gd name="T0" fmla="*/ 1 w 108"/>
                <a:gd name="T1" fmla="*/ 0 h 120"/>
                <a:gd name="T2" fmla="*/ 1 w 108"/>
                <a:gd name="T3" fmla="*/ 1 h 120"/>
                <a:gd name="T4" fmla="*/ 0 w 108"/>
                <a:gd name="T5" fmla="*/ 1 h 120"/>
                <a:gd name="T6" fmla="*/ 1 w 108"/>
                <a:gd name="T7" fmla="*/ 1 h 120"/>
                <a:gd name="T8" fmla="*/ 1 w 108"/>
                <a:gd name="T9" fmla="*/ 1 h 120"/>
                <a:gd name="T10" fmla="*/ 1 w 108"/>
                <a:gd name="T11" fmla="*/ 1 h 120"/>
                <a:gd name="T12" fmla="*/ 1 w 108"/>
                <a:gd name="T13" fmla="*/ 1 h 120"/>
                <a:gd name="T14" fmla="*/ 1 w 108"/>
                <a:gd name="T15" fmla="*/ 1 h 120"/>
                <a:gd name="T16" fmla="*/ 1 w 108"/>
                <a:gd name="T17" fmla="*/ 1 h 120"/>
                <a:gd name="T18" fmla="*/ 1 w 108"/>
                <a:gd name="T19" fmla="*/ 1 h 120"/>
                <a:gd name="T20" fmla="*/ 1 w 108"/>
                <a:gd name="T21" fmla="*/ 1 h 120"/>
                <a:gd name="T22" fmla="*/ 1 w 108"/>
                <a:gd name="T23" fmla="*/ 1 h 120"/>
                <a:gd name="T24" fmla="*/ 1 w 108"/>
                <a:gd name="T25" fmla="*/ 1 h 120"/>
                <a:gd name="T26" fmla="*/ 1 w 108"/>
                <a:gd name="T27" fmla="*/ 1 h 120"/>
                <a:gd name="T28" fmla="*/ 1 w 108"/>
                <a:gd name="T29" fmla="*/ 0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8"/>
                <a:gd name="T46" fmla="*/ 0 h 120"/>
                <a:gd name="T47" fmla="*/ 108 w 108"/>
                <a:gd name="T48" fmla="*/ 120 h 1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8" h="120">
                  <a:moveTo>
                    <a:pt x="58" y="0"/>
                  </a:moveTo>
                  <a:lnTo>
                    <a:pt x="3" y="73"/>
                  </a:lnTo>
                  <a:lnTo>
                    <a:pt x="0" y="84"/>
                  </a:lnTo>
                  <a:lnTo>
                    <a:pt x="2" y="97"/>
                  </a:lnTo>
                  <a:lnTo>
                    <a:pt x="7" y="109"/>
                  </a:lnTo>
                  <a:lnTo>
                    <a:pt x="15" y="117"/>
                  </a:lnTo>
                  <a:lnTo>
                    <a:pt x="27" y="120"/>
                  </a:lnTo>
                  <a:lnTo>
                    <a:pt x="40" y="118"/>
                  </a:lnTo>
                  <a:lnTo>
                    <a:pt x="108" y="57"/>
                  </a:lnTo>
                  <a:lnTo>
                    <a:pt x="94" y="52"/>
                  </a:lnTo>
                  <a:lnTo>
                    <a:pt x="81" y="44"/>
                  </a:lnTo>
                  <a:lnTo>
                    <a:pt x="71" y="34"/>
                  </a:lnTo>
                  <a:lnTo>
                    <a:pt x="65" y="25"/>
                  </a:lnTo>
                  <a:lnTo>
                    <a:pt x="60" y="13"/>
                  </a:lnTo>
                  <a:lnTo>
                    <a:pt x="5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latin typeface="Times New Roman" charset="0"/>
              </a:endParaRPr>
            </a:p>
          </p:txBody>
        </p:sp>
      </p:grpSp>
      <p:grpSp>
        <p:nvGrpSpPr>
          <p:cNvPr id="10" name="Group 65"/>
          <p:cNvGrpSpPr>
            <a:grpSpLocks/>
          </p:cNvGrpSpPr>
          <p:nvPr/>
        </p:nvGrpSpPr>
        <p:grpSpPr bwMode="auto">
          <a:xfrm>
            <a:off x="2667000" y="3962400"/>
            <a:ext cx="1995488" cy="1030288"/>
            <a:chOff x="4903" y="899"/>
            <a:chExt cx="760" cy="402"/>
          </a:xfrm>
        </p:grpSpPr>
        <p:grpSp>
          <p:nvGrpSpPr>
            <p:cNvPr id="288775" name="Group 62"/>
            <p:cNvGrpSpPr>
              <a:grpSpLocks/>
            </p:cNvGrpSpPr>
            <p:nvPr/>
          </p:nvGrpSpPr>
          <p:grpSpPr bwMode="auto">
            <a:xfrm>
              <a:off x="4903" y="899"/>
              <a:ext cx="760" cy="402"/>
              <a:chOff x="4903" y="899"/>
              <a:chExt cx="760" cy="402"/>
            </a:xfrm>
          </p:grpSpPr>
          <p:grpSp>
            <p:nvGrpSpPr>
              <p:cNvPr id="288778" name="Group 57"/>
              <p:cNvGrpSpPr>
                <a:grpSpLocks/>
              </p:cNvGrpSpPr>
              <p:nvPr/>
            </p:nvGrpSpPr>
            <p:grpSpPr bwMode="auto">
              <a:xfrm>
                <a:off x="4903" y="1017"/>
                <a:ext cx="746" cy="284"/>
                <a:chOff x="4903" y="1017"/>
                <a:chExt cx="746" cy="284"/>
              </a:xfrm>
            </p:grpSpPr>
            <p:grpSp>
              <p:nvGrpSpPr>
                <p:cNvPr id="288783" name="Group 50"/>
                <p:cNvGrpSpPr>
                  <a:grpSpLocks/>
                </p:cNvGrpSpPr>
                <p:nvPr/>
              </p:nvGrpSpPr>
              <p:grpSpPr bwMode="auto">
                <a:xfrm>
                  <a:off x="4903" y="1196"/>
                  <a:ext cx="47" cy="105"/>
                  <a:chOff x="4903" y="1196"/>
                  <a:chExt cx="47" cy="105"/>
                </a:xfrm>
              </p:grpSpPr>
              <p:sp>
                <p:nvSpPr>
                  <p:cNvPr id="288790" name="Freeform 47"/>
                  <p:cNvSpPr>
                    <a:spLocks/>
                  </p:cNvSpPr>
                  <p:nvPr/>
                </p:nvSpPr>
                <p:spPr bwMode="auto">
                  <a:xfrm>
                    <a:off x="4937" y="1196"/>
                    <a:ext cx="13" cy="105"/>
                  </a:xfrm>
                  <a:custGeom>
                    <a:avLst/>
                    <a:gdLst>
                      <a:gd name="T0" fmla="*/ 1 w 26"/>
                      <a:gd name="T1" fmla="*/ 0 h 210"/>
                      <a:gd name="T2" fmla="*/ 0 w 26"/>
                      <a:gd name="T3" fmla="*/ 1 h 210"/>
                      <a:gd name="T4" fmla="*/ 1 w 26"/>
                      <a:gd name="T5" fmla="*/ 1 h 210"/>
                      <a:gd name="T6" fmla="*/ 1 w 26"/>
                      <a:gd name="T7" fmla="*/ 1 h 210"/>
                      <a:gd name="T8" fmla="*/ 1 w 26"/>
                      <a:gd name="T9" fmla="*/ 0 h 210"/>
                      <a:gd name="T10" fmla="*/ 0 60000 65536"/>
                      <a:gd name="T11" fmla="*/ 0 60000 65536"/>
                      <a:gd name="T12" fmla="*/ 0 60000 65536"/>
                      <a:gd name="T13" fmla="*/ 0 60000 65536"/>
                      <a:gd name="T14" fmla="*/ 0 60000 65536"/>
                      <a:gd name="T15" fmla="*/ 0 w 26"/>
                      <a:gd name="T16" fmla="*/ 0 h 210"/>
                      <a:gd name="T17" fmla="*/ 26 w 26"/>
                      <a:gd name="T18" fmla="*/ 210 h 210"/>
                    </a:gdLst>
                    <a:ahLst/>
                    <a:cxnLst>
                      <a:cxn ang="T10">
                        <a:pos x="T0" y="T1"/>
                      </a:cxn>
                      <a:cxn ang="T11">
                        <a:pos x="T2" y="T3"/>
                      </a:cxn>
                      <a:cxn ang="T12">
                        <a:pos x="T4" y="T5"/>
                      </a:cxn>
                      <a:cxn ang="T13">
                        <a:pos x="T6" y="T7"/>
                      </a:cxn>
                      <a:cxn ang="T14">
                        <a:pos x="T8" y="T9"/>
                      </a:cxn>
                    </a:cxnLst>
                    <a:rect l="T15" t="T16" r="T17" b="T18"/>
                    <a:pathLst>
                      <a:path w="26" h="210">
                        <a:moveTo>
                          <a:pt x="7" y="0"/>
                        </a:moveTo>
                        <a:lnTo>
                          <a:pt x="0" y="115"/>
                        </a:lnTo>
                        <a:lnTo>
                          <a:pt x="26" y="210"/>
                        </a:lnTo>
                        <a:lnTo>
                          <a:pt x="26" y="108"/>
                        </a:lnTo>
                        <a:lnTo>
                          <a:pt x="7"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latin typeface="Times New Roman" charset="0"/>
                    </a:endParaRPr>
                  </a:p>
                </p:txBody>
              </p:sp>
              <p:sp>
                <p:nvSpPr>
                  <p:cNvPr id="288791" name="Freeform 48"/>
                  <p:cNvSpPr>
                    <a:spLocks/>
                  </p:cNvSpPr>
                  <p:nvPr/>
                </p:nvSpPr>
                <p:spPr bwMode="auto">
                  <a:xfrm>
                    <a:off x="4903" y="1196"/>
                    <a:ext cx="36" cy="63"/>
                  </a:xfrm>
                  <a:custGeom>
                    <a:avLst/>
                    <a:gdLst>
                      <a:gd name="T0" fmla="*/ 1 w 72"/>
                      <a:gd name="T1" fmla="*/ 0 h 128"/>
                      <a:gd name="T2" fmla="*/ 1 w 72"/>
                      <a:gd name="T3" fmla="*/ 0 h 128"/>
                      <a:gd name="T4" fmla="*/ 0 w 72"/>
                      <a:gd name="T5" fmla="*/ 0 h 128"/>
                      <a:gd name="T6" fmla="*/ 0 w 72"/>
                      <a:gd name="T7" fmla="*/ 0 h 128"/>
                      <a:gd name="T8" fmla="*/ 1 w 72"/>
                      <a:gd name="T9" fmla="*/ 0 h 128"/>
                      <a:gd name="T10" fmla="*/ 0 60000 65536"/>
                      <a:gd name="T11" fmla="*/ 0 60000 65536"/>
                      <a:gd name="T12" fmla="*/ 0 60000 65536"/>
                      <a:gd name="T13" fmla="*/ 0 60000 65536"/>
                      <a:gd name="T14" fmla="*/ 0 60000 65536"/>
                      <a:gd name="T15" fmla="*/ 0 w 72"/>
                      <a:gd name="T16" fmla="*/ 0 h 128"/>
                      <a:gd name="T17" fmla="*/ 72 w 72"/>
                      <a:gd name="T18" fmla="*/ 128 h 128"/>
                    </a:gdLst>
                    <a:ahLst/>
                    <a:cxnLst>
                      <a:cxn ang="T10">
                        <a:pos x="T0" y="T1"/>
                      </a:cxn>
                      <a:cxn ang="T11">
                        <a:pos x="T2" y="T3"/>
                      </a:cxn>
                      <a:cxn ang="T12">
                        <a:pos x="T4" y="T5"/>
                      </a:cxn>
                      <a:cxn ang="T13">
                        <a:pos x="T6" y="T7"/>
                      </a:cxn>
                      <a:cxn ang="T14">
                        <a:pos x="T8" y="T9"/>
                      </a:cxn>
                    </a:cxnLst>
                    <a:rect l="T15" t="T16" r="T17" b="T18"/>
                    <a:pathLst>
                      <a:path w="72" h="128">
                        <a:moveTo>
                          <a:pt x="72" y="0"/>
                        </a:moveTo>
                        <a:lnTo>
                          <a:pt x="66" y="112"/>
                        </a:lnTo>
                        <a:lnTo>
                          <a:pt x="0" y="128"/>
                        </a:lnTo>
                        <a:lnTo>
                          <a:pt x="0" y="86"/>
                        </a:lnTo>
                        <a:lnTo>
                          <a:pt x="72" y="0"/>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latin typeface="Times New Roman" charset="0"/>
                    </a:endParaRPr>
                  </a:p>
                </p:txBody>
              </p:sp>
              <p:sp>
                <p:nvSpPr>
                  <p:cNvPr id="288792" name="Freeform 49"/>
                  <p:cNvSpPr>
                    <a:spLocks/>
                  </p:cNvSpPr>
                  <p:nvPr/>
                </p:nvSpPr>
                <p:spPr bwMode="auto">
                  <a:xfrm>
                    <a:off x="4903" y="1253"/>
                    <a:ext cx="47" cy="47"/>
                  </a:xfrm>
                  <a:custGeom>
                    <a:avLst/>
                    <a:gdLst>
                      <a:gd name="T0" fmla="*/ 0 w 93"/>
                      <a:gd name="T1" fmla="*/ 1 h 93"/>
                      <a:gd name="T2" fmla="*/ 1 w 93"/>
                      <a:gd name="T3" fmla="*/ 0 h 93"/>
                      <a:gd name="T4" fmla="*/ 1 w 93"/>
                      <a:gd name="T5" fmla="*/ 1 h 93"/>
                      <a:gd name="T6" fmla="*/ 1 w 93"/>
                      <a:gd name="T7" fmla="*/ 1 h 93"/>
                      <a:gd name="T8" fmla="*/ 0 w 93"/>
                      <a:gd name="T9" fmla="*/ 1 h 93"/>
                      <a:gd name="T10" fmla="*/ 0 60000 65536"/>
                      <a:gd name="T11" fmla="*/ 0 60000 65536"/>
                      <a:gd name="T12" fmla="*/ 0 60000 65536"/>
                      <a:gd name="T13" fmla="*/ 0 60000 65536"/>
                      <a:gd name="T14" fmla="*/ 0 60000 65536"/>
                      <a:gd name="T15" fmla="*/ 0 w 93"/>
                      <a:gd name="T16" fmla="*/ 0 h 93"/>
                      <a:gd name="T17" fmla="*/ 93 w 93"/>
                      <a:gd name="T18" fmla="*/ 93 h 93"/>
                    </a:gdLst>
                    <a:ahLst/>
                    <a:cxnLst>
                      <a:cxn ang="T10">
                        <a:pos x="T0" y="T1"/>
                      </a:cxn>
                      <a:cxn ang="T11">
                        <a:pos x="T2" y="T3"/>
                      </a:cxn>
                      <a:cxn ang="T12">
                        <a:pos x="T4" y="T5"/>
                      </a:cxn>
                      <a:cxn ang="T13">
                        <a:pos x="T6" y="T7"/>
                      </a:cxn>
                      <a:cxn ang="T14">
                        <a:pos x="T8" y="T9"/>
                      </a:cxn>
                    </a:cxnLst>
                    <a:rect l="T15" t="T16" r="T17" b="T18"/>
                    <a:pathLst>
                      <a:path w="93" h="93">
                        <a:moveTo>
                          <a:pt x="0" y="16"/>
                        </a:moveTo>
                        <a:lnTo>
                          <a:pt x="67" y="0"/>
                        </a:lnTo>
                        <a:lnTo>
                          <a:pt x="93" y="93"/>
                        </a:lnTo>
                        <a:lnTo>
                          <a:pt x="11" y="50"/>
                        </a:lnTo>
                        <a:lnTo>
                          <a:pt x="0" y="16"/>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latin typeface="Times New Roman" charset="0"/>
                    </a:endParaRPr>
                  </a:p>
                </p:txBody>
              </p:sp>
            </p:grpSp>
            <p:sp>
              <p:nvSpPr>
                <p:cNvPr id="288784" name="Freeform 51"/>
                <p:cNvSpPr>
                  <a:spLocks/>
                </p:cNvSpPr>
                <p:nvPr/>
              </p:nvSpPr>
              <p:spPr bwMode="auto">
                <a:xfrm>
                  <a:off x="4929" y="1029"/>
                  <a:ext cx="634" cy="239"/>
                </a:xfrm>
                <a:custGeom>
                  <a:avLst/>
                  <a:gdLst>
                    <a:gd name="T0" fmla="*/ 0 w 1269"/>
                    <a:gd name="T1" fmla="*/ 1 h 477"/>
                    <a:gd name="T2" fmla="*/ 0 w 1269"/>
                    <a:gd name="T3" fmla="*/ 1 h 477"/>
                    <a:gd name="T4" fmla="*/ 0 w 1269"/>
                    <a:gd name="T5" fmla="*/ 1 h 477"/>
                    <a:gd name="T6" fmla="*/ 0 w 1269"/>
                    <a:gd name="T7" fmla="*/ 1 h 477"/>
                    <a:gd name="T8" fmla="*/ 0 w 1269"/>
                    <a:gd name="T9" fmla="*/ 1 h 477"/>
                    <a:gd name="T10" fmla="*/ 0 w 1269"/>
                    <a:gd name="T11" fmla="*/ 1 h 477"/>
                    <a:gd name="T12" fmla="*/ 0 w 1269"/>
                    <a:gd name="T13" fmla="*/ 1 h 477"/>
                    <a:gd name="T14" fmla="*/ 0 w 1269"/>
                    <a:gd name="T15" fmla="*/ 1 h 477"/>
                    <a:gd name="T16" fmla="*/ 0 w 1269"/>
                    <a:gd name="T17" fmla="*/ 0 h 477"/>
                    <a:gd name="T18" fmla="*/ 0 w 1269"/>
                    <a:gd name="T19" fmla="*/ 1 h 477"/>
                    <a:gd name="T20" fmla="*/ 0 w 1269"/>
                    <a:gd name="T21" fmla="*/ 1 h 4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69"/>
                    <a:gd name="T34" fmla="*/ 0 h 477"/>
                    <a:gd name="T35" fmla="*/ 1269 w 1269"/>
                    <a:gd name="T36" fmla="*/ 477 h 4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69" h="477">
                      <a:moveTo>
                        <a:pt x="23" y="477"/>
                      </a:moveTo>
                      <a:lnTo>
                        <a:pt x="12" y="473"/>
                      </a:lnTo>
                      <a:lnTo>
                        <a:pt x="4" y="466"/>
                      </a:lnTo>
                      <a:lnTo>
                        <a:pt x="0" y="455"/>
                      </a:lnTo>
                      <a:lnTo>
                        <a:pt x="0" y="444"/>
                      </a:lnTo>
                      <a:lnTo>
                        <a:pt x="4" y="429"/>
                      </a:lnTo>
                      <a:lnTo>
                        <a:pt x="8" y="421"/>
                      </a:lnTo>
                      <a:lnTo>
                        <a:pt x="20" y="413"/>
                      </a:lnTo>
                      <a:lnTo>
                        <a:pt x="1221" y="0"/>
                      </a:lnTo>
                      <a:lnTo>
                        <a:pt x="1269" y="314"/>
                      </a:lnTo>
                      <a:lnTo>
                        <a:pt x="23" y="47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latin typeface="Times New Roman" charset="0"/>
                  </a:endParaRPr>
                </a:p>
              </p:txBody>
            </p:sp>
            <p:sp>
              <p:nvSpPr>
                <p:cNvPr id="288785" name="Freeform 52"/>
                <p:cNvSpPr>
                  <a:spLocks/>
                </p:cNvSpPr>
                <p:nvPr/>
              </p:nvSpPr>
              <p:spPr bwMode="auto">
                <a:xfrm>
                  <a:off x="5457" y="1031"/>
                  <a:ext cx="184" cy="119"/>
                </a:xfrm>
                <a:custGeom>
                  <a:avLst/>
                  <a:gdLst>
                    <a:gd name="T0" fmla="*/ 0 w 370"/>
                    <a:gd name="T1" fmla="*/ 0 h 239"/>
                    <a:gd name="T2" fmla="*/ 0 w 370"/>
                    <a:gd name="T3" fmla="*/ 0 h 239"/>
                    <a:gd name="T4" fmla="*/ 0 w 370"/>
                    <a:gd name="T5" fmla="*/ 0 h 239"/>
                    <a:gd name="T6" fmla="*/ 0 w 370"/>
                    <a:gd name="T7" fmla="*/ 0 h 239"/>
                    <a:gd name="T8" fmla="*/ 0 w 370"/>
                    <a:gd name="T9" fmla="*/ 0 h 239"/>
                    <a:gd name="T10" fmla="*/ 0 w 370"/>
                    <a:gd name="T11" fmla="*/ 0 h 239"/>
                    <a:gd name="T12" fmla="*/ 0 w 370"/>
                    <a:gd name="T13" fmla="*/ 0 h 239"/>
                    <a:gd name="T14" fmla="*/ 0 60000 65536"/>
                    <a:gd name="T15" fmla="*/ 0 60000 65536"/>
                    <a:gd name="T16" fmla="*/ 0 60000 65536"/>
                    <a:gd name="T17" fmla="*/ 0 60000 65536"/>
                    <a:gd name="T18" fmla="*/ 0 60000 65536"/>
                    <a:gd name="T19" fmla="*/ 0 60000 65536"/>
                    <a:gd name="T20" fmla="*/ 0 60000 65536"/>
                    <a:gd name="T21" fmla="*/ 0 w 370"/>
                    <a:gd name="T22" fmla="*/ 0 h 239"/>
                    <a:gd name="T23" fmla="*/ 370 w 370"/>
                    <a:gd name="T24" fmla="*/ 239 h 2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0" h="239">
                      <a:moveTo>
                        <a:pt x="370" y="231"/>
                      </a:moveTo>
                      <a:lnTo>
                        <a:pt x="341" y="239"/>
                      </a:lnTo>
                      <a:lnTo>
                        <a:pt x="176" y="52"/>
                      </a:lnTo>
                      <a:lnTo>
                        <a:pt x="0" y="84"/>
                      </a:lnTo>
                      <a:lnTo>
                        <a:pt x="23" y="53"/>
                      </a:lnTo>
                      <a:lnTo>
                        <a:pt x="202" y="0"/>
                      </a:lnTo>
                      <a:lnTo>
                        <a:pt x="370" y="231"/>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latin typeface="Times New Roman" charset="0"/>
                  </a:endParaRPr>
                </a:p>
              </p:txBody>
            </p:sp>
            <p:sp>
              <p:nvSpPr>
                <p:cNvPr id="288786" name="Freeform 53"/>
                <p:cNvSpPr>
                  <a:spLocks/>
                </p:cNvSpPr>
                <p:nvPr/>
              </p:nvSpPr>
              <p:spPr bwMode="auto">
                <a:xfrm>
                  <a:off x="5439" y="1020"/>
                  <a:ext cx="178" cy="174"/>
                </a:xfrm>
                <a:custGeom>
                  <a:avLst/>
                  <a:gdLst>
                    <a:gd name="T0" fmla="*/ 1 w 356"/>
                    <a:gd name="T1" fmla="*/ 0 h 349"/>
                    <a:gd name="T2" fmla="*/ 1 w 356"/>
                    <a:gd name="T3" fmla="*/ 0 h 349"/>
                    <a:gd name="T4" fmla="*/ 1 w 356"/>
                    <a:gd name="T5" fmla="*/ 0 h 349"/>
                    <a:gd name="T6" fmla="*/ 1 w 356"/>
                    <a:gd name="T7" fmla="*/ 0 h 349"/>
                    <a:gd name="T8" fmla="*/ 1 w 356"/>
                    <a:gd name="T9" fmla="*/ 0 h 349"/>
                    <a:gd name="T10" fmla="*/ 1 w 356"/>
                    <a:gd name="T11" fmla="*/ 0 h 349"/>
                    <a:gd name="T12" fmla="*/ 1 w 356"/>
                    <a:gd name="T13" fmla="*/ 0 h 349"/>
                    <a:gd name="T14" fmla="*/ 0 w 356"/>
                    <a:gd name="T15" fmla="*/ 0 h 349"/>
                    <a:gd name="T16" fmla="*/ 1 w 356"/>
                    <a:gd name="T17" fmla="*/ 0 h 349"/>
                    <a:gd name="T18" fmla="*/ 1 w 356"/>
                    <a:gd name="T19" fmla="*/ 0 h 349"/>
                    <a:gd name="T20" fmla="*/ 1 w 356"/>
                    <a:gd name="T21" fmla="*/ 0 h 349"/>
                    <a:gd name="T22" fmla="*/ 1 w 356"/>
                    <a:gd name="T23" fmla="*/ 0 h 349"/>
                    <a:gd name="T24" fmla="*/ 1 w 356"/>
                    <a:gd name="T25" fmla="*/ 0 h 349"/>
                    <a:gd name="T26" fmla="*/ 1 w 356"/>
                    <a:gd name="T27" fmla="*/ 0 h 349"/>
                    <a:gd name="T28" fmla="*/ 1 w 356"/>
                    <a:gd name="T29" fmla="*/ 0 h 349"/>
                    <a:gd name="T30" fmla="*/ 1 w 356"/>
                    <a:gd name="T31" fmla="*/ 0 h 349"/>
                    <a:gd name="T32" fmla="*/ 1 w 356"/>
                    <a:gd name="T33" fmla="*/ 0 h 349"/>
                    <a:gd name="T34" fmla="*/ 1 w 356"/>
                    <a:gd name="T35" fmla="*/ 0 h 349"/>
                    <a:gd name="T36" fmla="*/ 1 w 356"/>
                    <a:gd name="T37" fmla="*/ 0 h 349"/>
                    <a:gd name="T38" fmla="*/ 1 w 356"/>
                    <a:gd name="T39" fmla="*/ 0 h 349"/>
                    <a:gd name="T40" fmla="*/ 1 w 356"/>
                    <a:gd name="T41" fmla="*/ 0 h 3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6"/>
                    <a:gd name="T64" fmla="*/ 0 h 349"/>
                    <a:gd name="T65" fmla="*/ 356 w 356"/>
                    <a:gd name="T66" fmla="*/ 349 h 3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6" h="349">
                      <a:moveTo>
                        <a:pt x="251" y="0"/>
                      </a:moveTo>
                      <a:lnTo>
                        <a:pt x="66" y="66"/>
                      </a:lnTo>
                      <a:lnTo>
                        <a:pt x="50" y="79"/>
                      </a:lnTo>
                      <a:lnTo>
                        <a:pt x="30" y="100"/>
                      </a:lnTo>
                      <a:lnTo>
                        <a:pt x="19" y="121"/>
                      </a:lnTo>
                      <a:lnTo>
                        <a:pt x="9" y="142"/>
                      </a:lnTo>
                      <a:lnTo>
                        <a:pt x="1" y="173"/>
                      </a:lnTo>
                      <a:lnTo>
                        <a:pt x="0" y="199"/>
                      </a:lnTo>
                      <a:lnTo>
                        <a:pt x="6" y="234"/>
                      </a:lnTo>
                      <a:lnTo>
                        <a:pt x="19" y="265"/>
                      </a:lnTo>
                      <a:lnTo>
                        <a:pt x="35" y="291"/>
                      </a:lnTo>
                      <a:lnTo>
                        <a:pt x="53" y="313"/>
                      </a:lnTo>
                      <a:lnTo>
                        <a:pt x="75" y="331"/>
                      </a:lnTo>
                      <a:lnTo>
                        <a:pt x="98" y="341"/>
                      </a:lnTo>
                      <a:lnTo>
                        <a:pt x="121" y="349"/>
                      </a:lnTo>
                      <a:lnTo>
                        <a:pt x="356" y="322"/>
                      </a:lnTo>
                      <a:lnTo>
                        <a:pt x="217" y="65"/>
                      </a:lnTo>
                      <a:lnTo>
                        <a:pt x="48" y="99"/>
                      </a:lnTo>
                      <a:lnTo>
                        <a:pt x="62" y="78"/>
                      </a:lnTo>
                      <a:lnTo>
                        <a:pt x="227" y="33"/>
                      </a:lnTo>
                      <a:lnTo>
                        <a:pt x="251"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latin typeface="Times New Roman" charset="0"/>
                  </a:endParaRPr>
                </a:p>
              </p:txBody>
            </p:sp>
            <p:sp>
              <p:nvSpPr>
                <p:cNvPr id="288787" name="Freeform 54"/>
                <p:cNvSpPr>
                  <a:spLocks/>
                </p:cNvSpPr>
                <p:nvPr/>
              </p:nvSpPr>
              <p:spPr bwMode="auto">
                <a:xfrm>
                  <a:off x="5546" y="1051"/>
                  <a:ext cx="90" cy="130"/>
                </a:xfrm>
                <a:custGeom>
                  <a:avLst/>
                  <a:gdLst>
                    <a:gd name="T0" fmla="*/ 1 w 179"/>
                    <a:gd name="T1" fmla="*/ 0 h 260"/>
                    <a:gd name="T2" fmla="*/ 1 w 179"/>
                    <a:gd name="T3" fmla="*/ 1 h 260"/>
                    <a:gd name="T4" fmla="*/ 1 w 179"/>
                    <a:gd name="T5" fmla="*/ 1 h 260"/>
                    <a:gd name="T6" fmla="*/ 1 w 179"/>
                    <a:gd name="T7" fmla="*/ 1 h 260"/>
                    <a:gd name="T8" fmla="*/ 1 w 179"/>
                    <a:gd name="T9" fmla="*/ 1 h 260"/>
                    <a:gd name="T10" fmla="*/ 1 w 179"/>
                    <a:gd name="T11" fmla="*/ 1 h 260"/>
                    <a:gd name="T12" fmla="*/ 1 w 179"/>
                    <a:gd name="T13" fmla="*/ 1 h 260"/>
                    <a:gd name="T14" fmla="*/ 1 w 179"/>
                    <a:gd name="T15" fmla="*/ 1 h 260"/>
                    <a:gd name="T16" fmla="*/ 1 w 179"/>
                    <a:gd name="T17" fmla="*/ 1 h 260"/>
                    <a:gd name="T18" fmla="*/ 1 w 179"/>
                    <a:gd name="T19" fmla="*/ 1 h 260"/>
                    <a:gd name="T20" fmla="*/ 1 w 179"/>
                    <a:gd name="T21" fmla="*/ 1 h 260"/>
                    <a:gd name="T22" fmla="*/ 1 w 179"/>
                    <a:gd name="T23" fmla="*/ 1 h 260"/>
                    <a:gd name="T24" fmla="*/ 1 w 179"/>
                    <a:gd name="T25" fmla="*/ 1 h 260"/>
                    <a:gd name="T26" fmla="*/ 1 w 179"/>
                    <a:gd name="T27" fmla="*/ 1 h 260"/>
                    <a:gd name="T28" fmla="*/ 1 w 179"/>
                    <a:gd name="T29" fmla="*/ 1 h 260"/>
                    <a:gd name="T30" fmla="*/ 1 w 179"/>
                    <a:gd name="T31" fmla="*/ 1 h 260"/>
                    <a:gd name="T32" fmla="*/ 0 w 179"/>
                    <a:gd name="T33" fmla="*/ 1 h 260"/>
                    <a:gd name="T34" fmla="*/ 1 w 179"/>
                    <a:gd name="T35" fmla="*/ 1 h 260"/>
                    <a:gd name="T36" fmla="*/ 1 w 179"/>
                    <a:gd name="T37" fmla="*/ 0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9"/>
                    <a:gd name="T58" fmla="*/ 0 h 260"/>
                    <a:gd name="T59" fmla="*/ 179 w 179"/>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9" h="260">
                      <a:moveTo>
                        <a:pt x="7" y="0"/>
                      </a:moveTo>
                      <a:lnTo>
                        <a:pt x="179" y="213"/>
                      </a:lnTo>
                      <a:lnTo>
                        <a:pt x="168" y="233"/>
                      </a:lnTo>
                      <a:lnTo>
                        <a:pt x="155" y="252"/>
                      </a:lnTo>
                      <a:lnTo>
                        <a:pt x="141" y="260"/>
                      </a:lnTo>
                      <a:lnTo>
                        <a:pt x="125" y="259"/>
                      </a:lnTo>
                      <a:lnTo>
                        <a:pt x="105" y="246"/>
                      </a:lnTo>
                      <a:lnTo>
                        <a:pt x="86" y="231"/>
                      </a:lnTo>
                      <a:lnTo>
                        <a:pt x="70" y="215"/>
                      </a:lnTo>
                      <a:lnTo>
                        <a:pt x="55" y="196"/>
                      </a:lnTo>
                      <a:lnTo>
                        <a:pt x="45" y="179"/>
                      </a:lnTo>
                      <a:lnTo>
                        <a:pt x="31" y="157"/>
                      </a:lnTo>
                      <a:lnTo>
                        <a:pt x="20" y="134"/>
                      </a:lnTo>
                      <a:lnTo>
                        <a:pt x="12" y="108"/>
                      </a:lnTo>
                      <a:lnTo>
                        <a:pt x="5" y="79"/>
                      </a:lnTo>
                      <a:lnTo>
                        <a:pt x="2" y="57"/>
                      </a:lnTo>
                      <a:lnTo>
                        <a:pt x="0" y="36"/>
                      </a:lnTo>
                      <a:lnTo>
                        <a:pt x="2" y="16"/>
                      </a:lnTo>
                      <a:lnTo>
                        <a:pt x="7" y="0"/>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latin typeface="Times New Roman" charset="0"/>
                  </a:endParaRPr>
                </a:p>
              </p:txBody>
            </p:sp>
            <p:sp>
              <p:nvSpPr>
                <p:cNvPr id="288788" name="Freeform 55"/>
                <p:cNvSpPr>
                  <a:spLocks/>
                </p:cNvSpPr>
                <p:nvPr/>
              </p:nvSpPr>
              <p:spPr bwMode="auto">
                <a:xfrm>
                  <a:off x="5553" y="1017"/>
                  <a:ext cx="96" cy="129"/>
                </a:xfrm>
                <a:custGeom>
                  <a:avLst/>
                  <a:gdLst>
                    <a:gd name="T0" fmla="*/ 0 w 192"/>
                    <a:gd name="T1" fmla="*/ 0 h 259"/>
                    <a:gd name="T2" fmla="*/ 1 w 192"/>
                    <a:gd name="T3" fmla="*/ 0 h 259"/>
                    <a:gd name="T4" fmla="*/ 1 w 192"/>
                    <a:gd name="T5" fmla="*/ 0 h 259"/>
                    <a:gd name="T6" fmla="*/ 1 w 192"/>
                    <a:gd name="T7" fmla="*/ 0 h 259"/>
                    <a:gd name="T8" fmla="*/ 1 w 192"/>
                    <a:gd name="T9" fmla="*/ 0 h 259"/>
                    <a:gd name="T10" fmla="*/ 1 w 192"/>
                    <a:gd name="T11" fmla="*/ 0 h 259"/>
                    <a:gd name="T12" fmla="*/ 1 w 192"/>
                    <a:gd name="T13" fmla="*/ 0 h 259"/>
                    <a:gd name="T14" fmla="*/ 1 w 192"/>
                    <a:gd name="T15" fmla="*/ 0 h 259"/>
                    <a:gd name="T16" fmla="*/ 1 w 192"/>
                    <a:gd name="T17" fmla="*/ 0 h 259"/>
                    <a:gd name="T18" fmla="*/ 1 w 192"/>
                    <a:gd name="T19" fmla="*/ 0 h 259"/>
                    <a:gd name="T20" fmla="*/ 1 w 192"/>
                    <a:gd name="T21" fmla="*/ 0 h 259"/>
                    <a:gd name="T22" fmla="*/ 1 w 192"/>
                    <a:gd name="T23" fmla="*/ 0 h 259"/>
                    <a:gd name="T24" fmla="*/ 1 w 192"/>
                    <a:gd name="T25" fmla="*/ 0 h 259"/>
                    <a:gd name="T26" fmla="*/ 1 w 192"/>
                    <a:gd name="T27" fmla="*/ 0 h 259"/>
                    <a:gd name="T28" fmla="*/ 1 w 192"/>
                    <a:gd name="T29" fmla="*/ 0 h 259"/>
                    <a:gd name="T30" fmla="*/ 1 w 192"/>
                    <a:gd name="T31" fmla="*/ 0 h 259"/>
                    <a:gd name="T32" fmla="*/ 0 w 192"/>
                    <a:gd name="T33" fmla="*/ 0 h 2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2"/>
                    <a:gd name="T52" fmla="*/ 0 h 259"/>
                    <a:gd name="T53" fmla="*/ 192 w 192"/>
                    <a:gd name="T54" fmla="*/ 259 h 2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2" h="259">
                      <a:moveTo>
                        <a:pt x="0" y="36"/>
                      </a:moveTo>
                      <a:lnTo>
                        <a:pt x="176" y="259"/>
                      </a:lnTo>
                      <a:lnTo>
                        <a:pt x="182" y="238"/>
                      </a:lnTo>
                      <a:lnTo>
                        <a:pt x="190" y="204"/>
                      </a:lnTo>
                      <a:lnTo>
                        <a:pt x="192" y="180"/>
                      </a:lnTo>
                      <a:lnTo>
                        <a:pt x="190" y="157"/>
                      </a:lnTo>
                      <a:lnTo>
                        <a:pt x="184" y="126"/>
                      </a:lnTo>
                      <a:lnTo>
                        <a:pt x="172" y="102"/>
                      </a:lnTo>
                      <a:lnTo>
                        <a:pt x="156" y="76"/>
                      </a:lnTo>
                      <a:lnTo>
                        <a:pt x="140" y="54"/>
                      </a:lnTo>
                      <a:lnTo>
                        <a:pt x="114" y="31"/>
                      </a:lnTo>
                      <a:lnTo>
                        <a:pt x="90" y="17"/>
                      </a:lnTo>
                      <a:lnTo>
                        <a:pt x="64" y="4"/>
                      </a:lnTo>
                      <a:lnTo>
                        <a:pt x="40" y="0"/>
                      </a:lnTo>
                      <a:lnTo>
                        <a:pt x="22" y="5"/>
                      </a:lnTo>
                      <a:lnTo>
                        <a:pt x="11" y="20"/>
                      </a:lnTo>
                      <a:lnTo>
                        <a:pt x="0" y="36"/>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latin typeface="Times New Roman" charset="0"/>
                  </a:endParaRPr>
                </a:p>
              </p:txBody>
            </p:sp>
            <p:sp>
              <p:nvSpPr>
                <p:cNvPr id="288789" name="Freeform 56"/>
                <p:cNvSpPr>
                  <a:spLocks/>
                </p:cNvSpPr>
                <p:nvPr/>
              </p:nvSpPr>
              <p:spPr bwMode="auto">
                <a:xfrm>
                  <a:off x="4929" y="1225"/>
                  <a:ext cx="45" cy="43"/>
                </a:xfrm>
                <a:custGeom>
                  <a:avLst/>
                  <a:gdLst>
                    <a:gd name="T0" fmla="*/ 0 w 91"/>
                    <a:gd name="T1" fmla="*/ 1 h 85"/>
                    <a:gd name="T2" fmla="*/ 0 w 91"/>
                    <a:gd name="T3" fmla="*/ 1 h 85"/>
                    <a:gd name="T4" fmla="*/ 0 w 91"/>
                    <a:gd name="T5" fmla="*/ 1 h 85"/>
                    <a:gd name="T6" fmla="*/ 0 w 91"/>
                    <a:gd name="T7" fmla="*/ 1 h 85"/>
                    <a:gd name="T8" fmla="*/ 0 w 91"/>
                    <a:gd name="T9" fmla="*/ 1 h 85"/>
                    <a:gd name="T10" fmla="*/ 0 w 91"/>
                    <a:gd name="T11" fmla="*/ 1 h 85"/>
                    <a:gd name="T12" fmla="*/ 0 w 91"/>
                    <a:gd name="T13" fmla="*/ 1 h 85"/>
                    <a:gd name="T14" fmla="*/ 0 w 91"/>
                    <a:gd name="T15" fmla="*/ 1 h 85"/>
                    <a:gd name="T16" fmla="*/ 0 w 91"/>
                    <a:gd name="T17" fmla="*/ 0 h 85"/>
                    <a:gd name="T18" fmla="*/ 0 w 91"/>
                    <a:gd name="T19" fmla="*/ 1 h 85"/>
                    <a:gd name="T20" fmla="*/ 0 w 91"/>
                    <a:gd name="T21" fmla="*/ 1 h 85"/>
                    <a:gd name="T22" fmla="*/ 0 w 91"/>
                    <a:gd name="T23" fmla="*/ 1 h 85"/>
                    <a:gd name="T24" fmla="*/ 0 w 91"/>
                    <a:gd name="T25" fmla="*/ 1 h 85"/>
                    <a:gd name="T26" fmla="*/ 0 w 91"/>
                    <a:gd name="T27" fmla="*/ 1 h 85"/>
                    <a:gd name="T28" fmla="*/ 0 w 91"/>
                    <a:gd name="T29" fmla="*/ 1 h 85"/>
                    <a:gd name="T30" fmla="*/ 0 w 91"/>
                    <a:gd name="T31" fmla="*/ 1 h 85"/>
                    <a:gd name="T32" fmla="*/ 0 w 91"/>
                    <a:gd name="T33" fmla="*/ 1 h 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1"/>
                    <a:gd name="T52" fmla="*/ 0 h 85"/>
                    <a:gd name="T53" fmla="*/ 91 w 91"/>
                    <a:gd name="T54" fmla="*/ 85 h 8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1" h="85">
                      <a:moveTo>
                        <a:pt x="23" y="85"/>
                      </a:moveTo>
                      <a:lnTo>
                        <a:pt x="12" y="81"/>
                      </a:lnTo>
                      <a:lnTo>
                        <a:pt x="4" y="74"/>
                      </a:lnTo>
                      <a:lnTo>
                        <a:pt x="0" y="64"/>
                      </a:lnTo>
                      <a:lnTo>
                        <a:pt x="0" y="53"/>
                      </a:lnTo>
                      <a:lnTo>
                        <a:pt x="4" y="39"/>
                      </a:lnTo>
                      <a:lnTo>
                        <a:pt x="8" y="31"/>
                      </a:lnTo>
                      <a:lnTo>
                        <a:pt x="20" y="23"/>
                      </a:lnTo>
                      <a:lnTo>
                        <a:pt x="83" y="0"/>
                      </a:lnTo>
                      <a:lnTo>
                        <a:pt x="75" y="10"/>
                      </a:lnTo>
                      <a:lnTo>
                        <a:pt x="68" y="21"/>
                      </a:lnTo>
                      <a:lnTo>
                        <a:pt x="66" y="34"/>
                      </a:lnTo>
                      <a:lnTo>
                        <a:pt x="65" y="43"/>
                      </a:lnTo>
                      <a:lnTo>
                        <a:pt x="68" y="58"/>
                      </a:lnTo>
                      <a:lnTo>
                        <a:pt x="78" y="68"/>
                      </a:lnTo>
                      <a:lnTo>
                        <a:pt x="91" y="76"/>
                      </a:lnTo>
                      <a:lnTo>
                        <a:pt x="23" y="8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latin typeface="Times New Roman" charset="0"/>
                  </a:endParaRPr>
                </a:p>
              </p:txBody>
            </p:sp>
          </p:grpSp>
          <p:grpSp>
            <p:nvGrpSpPr>
              <p:cNvPr id="288779" name="Group 61"/>
              <p:cNvGrpSpPr>
                <a:grpSpLocks/>
              </p:cNvGrpSpPr>
              <p:nvPr/>
            </p:nvGrpSpPr>
            <p:grpSpPr bwMode="auto">
              <a:xfrm>
                <a:off x="5232" y="899"/>
                <a:ext cx="431" cy="376"/>
                <a:chOff x="5232" y="899"/>
                <a:chExt cx="431" cy="376"/>
              </a:xfrm>
            </p:grpSpPr>
            <p:sp>
              <p:nvSpPr>
                <p:cNvPr id="288780" name="Freeform 58"/>
                <p:cNvSpPr>
                  <a:spLocks/>
                </p:cNvSpPr>
                <p:nvPr/>
              </p:nvSpPr>
              <p:spPr bwMode="auto">
                <a:xfrm>
                  <a:off x="5234" y="1171"/>
                  <a:ext cx="429" cy="104"/>
                </a:xfrm>
                <a:custGeom>
                  <a:avLst/>
                  <a:gdLst>
                    <a:gd name="T0" fmla="*/ 0 w 858"/>
                    <a:gd name="T1" fmla="*/ 1 h 208"/>
                    <a:gd name="T2" fmla="*/ 1 w 858"/>
                    <a:gd name="T3" fmla="*/ 0 h 208"/>
                    <a:gd name="T4" fmla="*/ 1 w 858"/>
                    <a:gd name="T5" fmla="*/ 1 h 208"/>
                    <a:gd name="T6" fmla="*/ 1 w 858"/>
                    <a:gd name="T7" fmla="*/ 1 h 208"/>
                    <a:gd name="T8" fmla="*/ 1 w 858"/>
                    <a:gd name="T9" fmla="*/ 1 h 208"/>
                    <a:gd name="T10" fmla="*/ 1 w 858"/>
                    <a:gd name="T11" fmla="*/ 1 h 208"/>
                    <a:gd name="T12" fmla="*/ 1 w 858"/>
                    <a:gd name="T13" fmla="*/ 1 h 208"/>
                    <a:gd name="T14" fmla="*/ 1 w 858"/>
                    <a:gd name="T15" fmla="*/ 1 h 208"/>
                    <a:gd name="T16" fmla="*/ 1 w 858"/>
                    <a:gd name="T17" fmla="*/ 1 h 208"/>
                    <a:gd name="T18" fmla="*/ 1 w 858"/>
                    <a:gd name="T19" fmla="*/ 1 h 208"/>
                    <a:gd name="T20" fmla="*/ 0 w 858"/>
                    <a:gd name="T21" fmla="*/ 1 h 2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8"/>
                    <a:gd name="T34" fmla="*/ 0 h 208"/>
                    <a:gd name="T35" fmla="*/ 858 w 858"/>
                    <a:gd name="T36" fmla="*/ 208 h 20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8" h="208">
                      <a:moveTo>
                        <a:pt x="0" y="63"/>
                      </a:moveTo>
                      <a:lnTo>
                        <a:pt x="594" y="0"/>
                      </a:lnTo>
                      <a:lnTo>
                        <a:pt x="858" y="202"/>
                      </a:lnTo>
                      <a:lnTo>
                        <a:pt x="684" y="191"/>
                      </a:lnTo>
                      <a:lnTo>
                        <a:pt x="640" y="181"/>
                      </a:lnTo>
                      <a:lnTo>
                        <a:pt x="668" y="208"/>
                      </a:lnTo>
                      <a:lnTo>
                        <a:pt x="490" y="191"/>
                      </a:lnTo>
                      <a:lnTo>
                        <a:pt x="434" y="171"/>
                      </a:lnTo>
                      <a:lnTo>
                        <a:pt x="461" y="199"/>
                      </a:lnTo>
                      <a:lnTo>
                        <a:pt x="217" y="171"/>
                      </a:lnTo>
                      <a:lnTo>
                        <a:pt x="0" y="6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latin typeface="Times New Roman" charset="0"/>
                  </a:endParaRPr>
                </a:p>
              </p:txBody>
            </p:sp>
            <p:sp>
              <p:nvSpPr>
                <p:cNvPr id="288781" name="Freeform 59"/>
                <p:cNvSpPr>
                  <a:spLocks/>
                </p:cNvSpPr>
                <p:nvPr/>
              </p:nvSpPr>
              <p:spPr bwMode="auto">
                <a:xfrm>
                  <a:off x="5236" y="1082"/>
                  <a:ext cx="275" cy="86"/>
                </a:xfrm>
                <a:custGeom>
                  <a:avLst/>
                  <a:gdLst>
                    <a:gd name="T0" fmla="*/ 1 w 549"/>
                    <a:gd name="T1" fmla="*/ 1 h 172"/>
                    <a:gd name="T2" fmla="*/ 1 w 549"/>
                    <a:gd name="T3" fmla="*/ 0 h 172"/>
                    <a:gd name="T4" fmla="*/ 1 w 549"/>
                    <a:gd name="T5" fmla="*/ 1 h 172"/>
                    <a:gd name="T6" fmla="*/ 0 w 549"/>
                    <a:gd name="T7" fmla="*/ 1 h 172"/>
                    <a:gd name="T8" fmla="*/ 1 w 549"/>
                    <a:gd name="T9" fmla="*/ 1 h 172"/>
                    <a:gd name="T10" fmla="*/ 0 60000 65536"/>
                    <a:gd name="T11" fmla="*/ 0 60000 65536"/>
                    <a:gd name="T12" fmla="*/ 0 60000 65536"/>
                    <a:gd name="T13" fmla="*/ 0 60000 65536"/>
                    <a:gd name="T14" fmla="*/ 0 60000 65536"/>
                    <a:gd name="T15" fmla="*/ 0 w 549"/>
                    <a:gd name="T16" fmla="*/ 0 h 172"/>
                    <a:gd name="T17" fmla="*/ 549 w 549"/>
                    <a:gd name="T18" fmla="*/ 172 h 172"/>
                  </a:gdLst>
                  <a:ahLst/>
                  <a:cxnLst>
                    <a:cxn ang="T10">
                      <a:pos x="T0" y="T1"/>
                    </a:cxn>
                    <a:cxn ang="T11">
                      <a:pos x="T2" y="T3"/>
                    </a:cxn>
                    <a:cxn ang="T12">
                      <a:pos x="T4" y="T5"/>
                    </a:cxn>
                    <a:cxn ang="T13">
                      <a:pos x="T6" y="T7"/>
                    </a:cxn>
                    <a:cxn ang="T14">
                      <a:pos x="T8" y="T9"/>
                    </a:cxn>
                  </a:cxnLst>
                  <a:rect l="T15" t="T16" r="T17" b="T18"/>
                  <a:pathLst>
                    <a:path w="549" h="172">
                      <a:moveTo>
                        <a:pt x="71" y="130"/>
                      </a:moveTo>
                      <a:lnTo>
                        <a:pt x="549" y="0"/>
                      </a:lnTo>
                      <a:lnTo>
                        <a:pt x="410" y="79"/>
                      </a:lnTo>
                      <a:lnTo>
                        <a:pt x="0" y="172"/>
                      </a:lnTo>
                      <a:lnTo>
                        <a:pt x="7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latin typeface="Times New Roman" charset="0"/>
                  </a:endParaRPr>
                </a:p>
              </p:txBody>
            </p:sp>
            <p:sp>
              <p:nvSpPr>
                <p:cNvPr id="288782" name="Freeform 60"/>
                <p:cNvSpPr>
                  <a:spLocks/>
                </p:cNvSpPr>
                <p:nvPr/>
              </p:nvSpPr>
              <p:spPr bwMode="auto">
                <a:xfrm>
                  <a:off x="5232" y="899"/>
                  <a:ext cx="355" cy="247"/>
                </a:xfrm>
                <a:custGeom>
                  <a:avLst/>
                  <a:gdLst>
                    <a:gd name="T0" fmla="*/ 0 w 711"/>
                    <a:gd name="T1" fmla="*/ 1 h 492"/>
                    <a:gd name="T2" fmla="*/ 0 w 711"/>
                    <a:gd name="T3" fmla="*/ 1 h 492"/>
                    <a:gd name="T4" fmla="*/ 0 w 711"/>
                    <a:gd name="T5" fmla="*/ 0 h 492"/>
                    <a:gd name="T6" fmla="*/ 0 w 711"/>
                    <a:gd name="T7" fmla="*/ 1 h 492"/>
                    <a:gd name="T8" fmla="*/ 0 w 711"/>
                    <a:gd name="T9" fmla="*/ 1 h 492"/>
                    <a:gd name="T10" fmla="*/ 0 w 711"/>
                    <a:gd name="T11" fmla="*/ 1 h 492"/>
                    <a:gd name="T12" fmla="*/ 0 w 711"/>
                    <a:gd name="T13" fmla="*/ 1 h 492"/>
                    <a:gd name="T14" fmla="*/ 0 w 711"/>
                    <a:gd name="T15" fmla="*/ 1 h 492"/>
                    <a:gd name="T16" fmla="*/ 0 w 711"/>
                    <a:gd name="T17" fmla="*/ 1 h 492"/>
                    <a:gd name="T18" fmla="*/ 0 w 711"/>
                    <a:gd name="T19" fmla="*/ 1 h 4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1"/>
                    <a:gd name="T31" fmla="*/ 0 h 492"/>
                    <a:gd name="T32" fmla="*/ 711 w 711"/>
                    <a:gd name="T33" fmla="*/ 492 h 4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1" h="492">
                      <a:moveTo>
                        <a:pt x="0" y="492"/>
                      </a:moveTo>
                      <a:lnTo>
                        <a:pt x="510" y="316"/>
                      </a:lnTo>
                      <a:lnTo>
                        <a:pt x="711" y="0"/>
                      </a:lnTo>
                      <a:lnTo>
                        <a:pt x="554" y="95"/>
                      </a:lnTo>
                      <a:lnTo>
                        <a:pt x="518" y="129"/>
                      </a:lnTo>
                      <a:lnTo>
                        <a:pt x="518" y="93"/>
                      </a:lnTo>
                      <a:lnTo>
                        <a:pt x="341" y="227"/>
                      </a:lnTo>
                      <a:lnTo>
                        <a:pt x="352" y="189"/>
                      </a:lnTo>
                      <a:lnTo>
                        <a:pt x="160" y="310"/>
                      </a:lnTo>
                      <a:lnTo>
                        <a:pt x="0" y="49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latin typeface="Times New Roman" charset="0"/>
                  </a:endParaRPr>
                </a:p>
              </p:txBody>
            </p:sp>
          </p:grpSp>
        </p:grpSp>
        <p:sp>
          <p:nvSpPr>
            <p:cNvPr id="288776" name="Freeform 63"/>
            <p:cNvSpPr>
              <a:spLocks/>
            </p:cNvSpPr>
            <p:nvPr/>
          </p:nvSpPr>
          <p:spPr bwMode="auto">
            <a:xfrm>
              <a:off x="5139" y="1131"/>
              <a:ext cx="120" cy="107"/>
            </a:xfrm>
            <a:custGeom>
              <a:avLst/>
              <a:gdLst>
                <a:gd name="T0" fmla="*/ 1 w 239"/>
                <a:gd name="T1" fmla="*/ 0 h 215"/>
                <a:gd name="T2" fmla="*/ 1 w 239"/>
                <a:gd name="T3" fmla="*/ 0 h 215"/>
                <a:gd name="T4" fmla="*/ 1 w 239"/>
                <a:gd name="T5" fmla="*/ 0 h 215"/>
                <a:gd name="T6" fmla="*/ 1 w 239"/>
                <a:gd name="T7" fmla="*/ 0 h 215"/>
                <a:gd name="T8" fmla="*/ 1 w 239"/>
                <a:gd name="T9" fmla="*/ 0 h 215"/>
                <a:gd name="T10" fmla="*/ 1 w 239"/>
                <a:gd name="T11" fmla="*/ 0 h 215"/>
                <a:gd name="T12" fmla="*/ 1 w 239"/>
                <a:gd name="T13" fmla="*/ 0 h 215"/>
                <a:gd name="T14" fmla="*/ 1 w 239"/>
                <a:gd name="T15" fmla="*/ 0 h 215"/>
                <a:gd name="T16" fmla="*/ 1 w 239"/>
                <a:gd name="T17" fmla="*/ 0 h 215"/>
                <a:gd name="T18" fmla="*/ 1 w 239"/>
                <a:gd name="T19" fmla="*/ 0 h 215"/>
                <a:gd name="T20" fmla="*/ 1 w 239"/>
                <a:gd name="T21" fmla="*/ 0 h 215"/>
                <a:gd name="T22" fmla="*/ 1 w 239"/>
                <a:gd name="T23" fmla="*/ 0 h 215"/>
                <a:gd name="T24" fmla="*/ 1 w 239"/>
                <a:gd name="T25" fmla="*/ 0 h 215"/>
                <a:gd name="T26" fmla="*/ 1 w 239"/>
                <a:gd name="T27" fmla="*/ 0 h 215"/>
                <a:gd name="T28" fmla="*/ 1 w 239"/>
                <a:gd name="T29" fmla="*/ 0 h 215"/>
                <a:gd name="T30" fmla="*/ 1 w 239"/>
                <a:gd name="T31" fmla="*/ 0 h 215"/>
                <a:gd name="T32" fmla="*/ 0 w 239"/>
                <a:gd name="T33" fmla="*/ 0 h 215"/>
                <a:gd name="T34" fmla="*/ 0 w 239"/>
                <a:gd name="T35" fmla="*/ 0 h 215"/>
                <a:gd name="T36" fmla="*/ 1 w 239"/>
                <a:gd name="T37" fmla="*/ 0 h 215"/>
                <a:gd name="T38" fmla="*/ 1 w 239"/>
                <a:gd name="T39" fmla="*/ 0 h 215"/>
                <a:gd name="T40" fmla="*/ 1 w 239"/>
                <a:gd name="T41" fmla="*/ 0 h 215"/>
                <a:gd name="T42" fmla="*/ 1 w 239"/>
                <a:gd name="T43" fmla="*/ 0 h 215"/>
                <a:gd name="T44" fmla="*/ 1 w 239"/>
                <a:gd name="T45" fmla="*/ 0 h 215"/>
                <a:gd name="T46" fmla="*/ 1 w 239"/>
                <a:gd name="T47" fmla="*/ 0 h 2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9"/>
                <a:gd name="T73" fmla="*/ 0 h 215"/>
                <a:gd name="T74" fmla="*/ 239 w 239"/>
                <a:gd name="T75" fmla="*/ 215 h 21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9" h="215">
                  <a:moveTo>
                    <a:pt x="211" y="0"/>
                  </a:moveTo>
                  <a:lnTo>
                    <a:pt x="197" y="16"/>
                  </a:lnTo>
                  <a:lnTo>
                    <a:pt x="180" y="40"/>
                  </a:lnTo>
                  <a:lnTo>
                    <a:pt x="174" y="60"/>
                  </a:lnTo>
                  <a:lnTo>
                    <a:pt x="168" y="84"/>
                  </a:lnTo>
                  <a:lnTo>
                    <a:pt x="168" y="107"/>
                  </a:lnTo>
                  <a:lnTo>
                    <a:pt x="174" y="129"/>
                  </a:lnTo>
                  <a:lnTo>
                    <a:pt x="184" y="149"/>
                  </a:lnTo>
                  <a:lnTo>
                    <a:pt x="201" y="165"/>
                  </a:lnTo>
                  <a:lnTo>
                    <a:pt x="221" y="176"/>
                  </a:lnTo>
                  <a:lnTo>
                    <a:pt x="239" y="189"/>
                  </a:lnTo>
                  <a:lnTo>
                    <a:pt x="58" y="215"/>
                  </a:lnTo>
                  <a:lnTo>
                    <a:pt x="38" y="205"/>
                  </a:lnTo>
                  <a:lnTo>
                    <a:pt x="22" y="194"/>
                  </a:lnTo>
                  <a:lnTo>
                    <a:pt x="11" y="179"/>
                  </a:lnTo>
                  <a:lnTo>
                    <a:pt x="4" y="166"/>
                  </a:lnTo>
                  <a:lnTo>
                    <a:pt x="0" y="150"/>
                  </a:lnTo>
                  <a:lnTo>
                    <a:pt x="0" y="129"/>
                  </a:lnTo>
                  <a:lnTo>
                    <a:pt x="4" y="111"/>
                  </a:lnTo>
                  <a:lnTo>
                    <a:pt x="9" y="94"/>
                  </a:lnTo>
                  <a:lnTo>
                    <a:pt x="16" y="81"/>
                  </a:lnTo>
                  <a:lnTo>
                    <a:pt x="25" y="66"/>
                  </a:lnTo>
                  <a:lnTo>
                    <a:pt x="34" y="60"/>
                  </a:lnTo>
                  <a:lnTo>
                    <a:pt x="211"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latin typeface="Times New Roman" charset="0"/>
              </a:endParaRPr>
            </a:p>
          </p:txBody>
        </p:sp>
        <p:sp>
          <p:nvSpPr>
            <p:cNvPr id="288777" name="Freeform 64"/>
            <p:cNvSpPr>
              <a:spLocks/>
            </p:cNvSpPr>
            <p:nvPr/>
          </p:nvSpPr>
          <p:spPr bwMode="auto">
            <a:xfrm>
              <a:off x="5162" y="1147"/>
              <a:ext cx="50" cy="87"/>
            </a:xfrm>
            <a:custGeom>
              <a:avLst/>
              <a:gdLst>
                <a:gd name="T0" fmla="*/ 1 w 100"/>
                <a:gd name="T1" fmla="*/ 0 h 175"/>
                <a:gd name="T2" fmla="*/ 1 w 100"/>
                <a:gd name="T3" fmla="*/ 0 h 175"/>
                <a:gd name="T4" fmla="*/ 1 w 100"/>
                <a:gd name="T5" fmla="*/ 0 h 175"/>
                <a:gd name="T6" fmla="*/ 1 w 100"/>
                <a:gd name="T7" fmla="*/ 0 h 175"/>
                <a:gd name="T8" fmla="*/ 1 w 100"/>
                <a:gd name="T9" fmla="*/ 0 h 175"/>
                <a:gd name="T10" fmla="*/ 1 w 100"/>
                <a:gd name="T11" fmla="*/ 0 h 175"/>
                <a:gd name="T12" fmla="*/ 1 w 100"/>
                <a:gd name="T13" fmla="*/ 0 h 175"/>
                <a:gd name="T14" fmla="*/ 1 w 100"/>
                <a:gd name="T15" fmla="*/ 0 h 175"/>
                <a:gd name="T16" fmla="*/ 1 w 100"/>
                <a:gd name="T17" fmla="*/ 0 h 175"/>
                <a:gd name="T18" fmla="*/ 1 w 100"/>
                <a:gd name="T19" fmla="*/ 0 h 175"/>
                <a:gd name="T20" fmla="*/ 1 w 100"/>
                <a:gd name="T21" fmla="*/ 0 h 175"/>
                <a:gd name="T22" fmla="*/ 1 w 100"/>
                <a:gd name="T23" fmla="*/ 0 h 175"/>
                <a:gd name="T24" fmla="*/ 1 w 100"/>
                <a:gd name="T25" fmla="*/ 0 h 175"/>
                <a:gd name="T26" fmla="*/ 1 w 100"/>
                <a:gd name="T27" fmla="*/ 0 h 175"/>
                <a:gd name="T28" fmla="*/ 1 w 100"/>
                <a:gd name="T29" fmla="*/ 0 h 175"/>
                <a:gd name="T30" fmla="*/ 1 w 100"/>
                <a:gd name="T31" fmla="*/ 0 h 175"/>
                <a:gd name="T32" fmla="*/ 0 w 100"/>
                <a:gd name="T33" fmla="*/ 0 h 175"/>
                <a:gd name="T34" fmla="*/ 0 w 100"/>
                <a:gd name="T35" fmla="*/ 0 h 175"/>
                <a:gd name="T36" fmla="*/ 1 w 100"/>
                <a:gd name="T37" fmla="*/ 0 h 175"/>
                <a:gd name="T38" fmla="*/ 1 w 100"/>
                <a:gd name="T39" fmla="*/ 0 h 175"/>
                <a:gd name="T40" fmla="*/ 1 w 100"/>
                <a:gd name="T41" fmla="*/ 0 h 175"/>
                <a:gd name="T42" fmla="*/ 1 w 100"/>
                <a:gd name="T43" fmla="*/ 0 h 175"/>
                <a:gd name="T44" fmla="*/ 1 w 100"/>
                <a:gd name="T45" fmla="*/ 0 h 175"/>
                <a:gd name="T46" fmla="*/ 1 w 100"/>
                <a:gd name="T47" fmla="*/ 0 h 1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0"/>
                <a:gd name="T73" fmla="*/ 0 h 175"/>
                <a:gd name="T74" fmla="*/ 100 w 100"/>
                <a:gd name="T75" fmla="*/ 175 h 17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0" h="175">
                  <a:moveTo>
                    <a:pt x="66" y="0"/>
                  </a:moveTo>
                  <a:lnTo>
                    <a:pt x="55" y="25"/>
                  </a:lnTo>
                  <a:lnTo>
                    <a:pt x="45" y="44"/>
                  </a:lnTo>
                  <a:lnTo>
                    <a:pt x="37" y="67"/>
                  </a:lnTo>
                  <a:lnTo>
                    <a:pt x="32" y="89"/>
                  </a:lnTo>
                  <a:lnTo>
                    <a:pt x="37" y="113"/>
                  </a:lnTo>
                  <a:lnTo>
                    <a:pt x="47" y="129"/>
                  </a:lnTo>
                  <a:lnTo>
                    <a:pt x="61" y="142"/>
                  </a:lnTo>
                  <a:lnTo>
                    <a:pt x="76" y="155"/>
                  </a:lnTo>
                  <a:lnTo>
                    <a:pt x="100" y="171"/>
                  </a:lnTo>
                  <a:lnTo>
                    <a:pt x="66" y="175"/>
                  </a:lnTo>
                  <a:lnTo>
                    <a:pt x="51" y="170"/>
                  </a:lnTo>
                  <a:lnTo>
                    <a:pt x="37" y="162"/>
                  </a:lnTo>
                  <a:lnTo>
                    <a:pt x="22" y="150"/>
                  </a:lnTo>
                  <a:lnTo>
                    <a:pt x="13" y="138"/>
                  </a:lnTo>
                  <a:lnTo>
                    <a:pt x="5" y="125"/>
                  </a:lnTo>
                  <a:lnTo>
                    <a:pt x="0" y="107"/>
                  </a:lnTo>
                  <a:lnTo>
                    <a:pt x="0" y="88"/>
                  </a:lnTo>
                  <a:lnTo>
                    <a:pt x="5" y="68"/>
                  </a:lnTo>
                  <a:lnTo>
                    <a:pt x="11" y="50"/>
                  </a:lnTo>
                  <a:lnTo>
                    <a:pt x="18" y="39"/>
                  </a:lnTo>
                  <a:lnTo>
                    <a:pt x="26" y="26"/>
                  </a:lnTo>
                  <a:lnTo>
                    <a:pt x="35" y="12"/>
                  </a:lnTo>
                  <a:lnTo>
                    <a:pt x="66"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latin typeface="Times New Roman" charset="0"/>
              </a:endParaRPr>
            </a:p>
          </p:txBody>
        </p:sp>
      </p:grpSp>
      <p:sp>
        <p:nvSpPr>
          <p:cNvPr id="65" name="Title 64"/>
          <p:cNvSpPr>
            <a:spLocks noGrp="1"/>
          </p:cNvSpPr>
          <p:nvPr>
            <p:ph type="title" idx="4294967295"/>
          </p:nvPr>
        </p:nvSpPr>
        <p:spPr>
          <a:xfrm>
            <a:off x="0" y="5876925"/>
            <a:ext cx="9144000" cy="898525"/>
          </a:xfrm>
        </p:spPr>
        <p:txBody>
          <a:bodyPr/>
          <a:lstStyle/>
          <a:p>
            <a:pPr>
              <a:defRPr/>
            </a:pPr>
            <a:r>
              <a:rPr lang="en-US" sz="3600" dirty="0">
                <a:solidFill>
                  <a:schemeClr val="tx1"/>
                </a:solidFill>
                <a:effectLst>
                  <a:outerShdw blurRad="38100" dist="38100" dir="2700000" algn="tl">
                    <a:srgbClr val="FFFFFF"/>
                  </a:outerShdw>
                </a:effectLst>
                <a:ea typeface="ＭＳ Ｐゴシック" charset="0"/>
              </a:rPr>
              <a:t>B</a:t>
            </a:r>
            <a:r>
              <a:rPr lang="en-US" sz="3600" dirty="0" smtClean="0">
                <a:solidFill>
                  <a:schemeClr val="tx1"/>
                </a:solidFill>
                <a:effectLst>
                  <a:outerShdw blurRad="38100" dist="38100" dir="2700000" algn="tl">
                    <a:srgbClr val="FFFFFF"/>
                  </a:outerShdw>
                </a:effectLst>
                <a:ea typeface="ＭＳ Ｐゴシック" charset="0"/>
              </a:rPr>
              <a:t>elievers today commit spiritual adultery by compromising with atheists</a:t>
            </a:r>
            <a:endParaRPr lang="en-US" sz="4400" dirty="0">
              <a:effectLst>
                <a:outerShdw blurRad="38100" dist="38100" dir="2700000" algn="tl">
                  <a:srgbClr val="FFFFFF"/>
                </a:outerShdw>
              </a:effectLst>
              <a:ea typeface="ＭＳ Ｐゴシック" charset="0"/>
            </a:endParaRPr>
          </a:p>
        </p:txBody>
      </p:sp>
      <p:sp>
        <p:nvSpPr>
          <p:cNvPr id="13380" name="Text Box 68"/>
          <p:cNvSpPr txBox="1">
            <a:spLocks noChangeArrowheads="1"/>
          </p:cNvSpPr>
          <p:nvPr/>
        </p:nvSpPr>
        <p:spPr bwMode="auto">
          <a:xfrm>
            <a:off x="0" y="-20638"/>
            <a:ext cx="9144000" cy="1754188"/>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5400" b="1" dirty="0" smtClean="0">
                <a:solidFill>
                  <a:srgbClr val="000000"/>
                </a:solidFill>
                <a:effectLst>
                  <a:outerShdw blurRad="38100" dist="38100" dir="2700000" algn="tl">
                    <a:srgbClr val="FFFFFF"/>
                  </a:outerShdw>
                </a:effectLst>
                <a:latin typeface="Arial"/>
                <a:cs typeface="Arial"/>
              </a:rPr>
              <a:t>So how do Christians miss the target today?</a:t>
            </a:r>
          </a:p>
        </p:txBody>
      </p:sp>
    </p:spTree>
    <p:extLst>
      <p:ext uri="{BB962C8B-B14F-4D97-AF65-F5344CB8AC3E}">
        <p14:creationId xmlns:p14="http://schemas.microsoft.com/office/powerpoint/2010/main" val="41291694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2"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1+#ppt_w/2"/>
                                          </p:val>
                                        </p:tav>
                                        <p:tav tm="100000">
                                          <p:val>
                                            <p:strVal val="#ppt_x"/>
                                          </p:val>
                                        </p:tav>
                                      </p:tavLst>
                                    </p:anim>
                                    <p:anim calcmode="lin" valueType="num">
                                      <p:cBhvr additive="base">
                                        <p:cTn id="11" dur="500" fill="hold"/>
                                        <p:tgtEl>
                                          <p:spTgt spid="8"/>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1000"/>
                            </p:stCondLst>
                            <p:childTnLst>
                              <p:par>
                                <p:cTn id="13" presetID="2" presetClass="entr" presetSubtype="2"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1500"/>
                            </p:stCondLst>
                            <p:childTnLst>
                              <p:par>
                                <p:cTn id="18" presetID="2" presetClass="entr" presetSubtype="2"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1+#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blinds(horizontal)">
                                      <p:cBhvr>
                                        <p:cTn id="2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4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90818"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 y="3536283"/>
            <a:ext cx="9143999" cy="1080120"/>
          </a:xfrm>
          <a:solidFill>
            <a:schemeClr val="bg1"/>
          </a:solidFill>
          <a:extLst/>
        </p:spPr>
        <p:txBody>
          <a:bodyPr/>
          <a:lstStyle/>
          <a:p>
            <a:pPr>
              <a:defRPr/>
            </a:pPr>
            <a:r>
              <a:rPr lang="en-US" sz="3600" b="1" dirty="0" smtClean="0">
                <a:solidFill>
                  <a:schemeClr val="tx2"/>
                </a:solidFill>
                <a:effectLst>
                  <a:glow rad="127000">
                    <a:schemeClr val="bg1"/>
                  </a:glow>
                </a:effectLst>
                <a:latin typeface="Arial" charset="0"/>
                <a:ea typeface="ＭＳ Ｐゴシック" charset="0"/>
                <a:cs typeface="ＭＳ Ｐゴシック" charset="0"/>
              </a:rPr>
              <a:t>Engaging the Atheists</a:t>
            </a:r>
            <a:endParaRPr lang="en-US" sz="3600"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90820" name="Picture 1" descr="Engaging the Atheists Semina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975" y="404813"/>
            <a:ext cx="958215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9"/>
          <p:cNvSpPr txBox="1">
            <a:spLocks noChangeArrowheads="1"/>
          </p:cNvSpPr>
          <p:nvPr/>
        </p:nvSpPr>
        <p:spPr bwMode="auto">
          <a:xfrm>
            <a:off x="0" y="6308725"/>
            <a:ext cx="9144000" cy="549275"/>
          </a:xfrm>
          <a:prstGeom prst="rect">
            <a:avLst/>
          </a:prstGeom>
          <a:solidFill>
            <a:srgbClr val="000000"/>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en-US" sz="1800" b="1" i="1" dirty="0" smtClean="0">
                <a:solidFill>
                  <a:srgbClr val="E5E5FF"/>
                </a:solidFill>
                <a:effectLst>
                  <a:outerShdw blurRad="38100" dist="38100" dir="2700000" algn="tl">
                    <a:srgbClr val="000000"/>
                  </a:outerShdw>
                </a:effectLst>
                <a:latin typeface="Arial" charset="0"/>
                <a:cs typeface="Arial" charset="0"/>
              </a:rPr>
              <a:t>Dr. Rick Griffith</a:t>
            </a:r>
            <a:r>
              <a:rPr lang="en-US" sz="1800" b="1" i="1" dirty="0">
                <a:solidFill>
                  <a:srgbClr val="E5E5FF"/>
                </a:solidFill>
                <a:effectLst>
                  <a:outerShdw blurRad="38100" dist="38100" dir="2700000" algn="tl">
                    <a:srgbClr val="000000"/>
                  </a:outerShdw>
                </a:effectLst>
                <a:latin typeface="Arial" charset="0"/>
                <a:cs typeface="Arial" charset="0"/>
              </a:rPr>
              <a:t> </a:t>
            </a:r>
            <a:r>
              <a:rPr lang="en-US" sz="1800" b="1" i="1" dirty="0" smtClean="0">
                <a:solidFill>
                  <a:srgbClr val="E5E5FF"/>
                </a:solidFill>
                <a:effectLst>
                  <a:outerShdw blurRad="38100" dist="38100" dir="2700000" algn="tl">
                    <a:srgbClr val="000000"/>
                  </a:outerShdw>
                </a:effectLst>
                <a:latin typeface="Arial" charset="0"/>
                <a:cs typeface="Arial" charset="0"/>
              </a:rPr>
              <a:t>• Singapore Bible College • www.biblestudydownloads.com</a:t>
            </a:r>
          </a:p>
        </p:txBody>
      </p:sp>
      <p:sp>
        <p:nvSpPr>
          <p:cNvPr id="6" name="Text Box 9"/>
          <p:cNvSpPr txBox="1">
            <a:spLocks noChangeArrowheads="1"/>
          </p:cNvSpPr>
          <p:nvPr/>
        </p:nvSpPr>
        <p:spPr bwMode="auto">
          <a:xfrm>
            <a:off x="0" y="-26988"/>
            <a:ext cx="9144000" cy="549276"/>
          </a:xfrm>
          <a:prstGeom prst="rect">
            <a:avLst/>
          </a:prstGeom>
          <a:solidFill>
            <a:srgbClr val="000000"/>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en-US" sz="2000" b="1" i="1" dirty="0" smtClean="0">
                <a:solidFill>
                  <a:srgbClr val="E5E5FF"/>
                </a:solidFill>
                <a:effectLst>
                  <a:outerShdw blurRad="38100" dist="38100" dir="2700000" algn="tl">
                    <a:srgbClr val="000000"/>
                  </a:outerShdw>
                </a:effectLst>
                <a:latin typeface="Arial" charset="0"/>
                <a:cs typeface="Arial" charset="0"/>
              </a:rPr>
              <a:t>A Seminar to Strengthen Your Faith and the Faith of Others</a:t>
            </a:r>
          </a:p>
        </p:txBody>
      </p:sp>
    </p:spTree>
    <p:extLst>
      <p:ext uri="{BB962C8B-B14F-4D97-AF65-F5344CB8AC3E}">
        <p14:creationId xmlns:p14="http://schemas.microsoft.com/office/powerpoint/2010/main" val="36938124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286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298575"/>
            <a:ext cx="9144000" cy="1079500"/>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Don</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t believe in God?  Join the club.</a:t>
            </a:r>
            <a:endParaRPr lang="en-US" b="1" dirty="0">
              <a:effectLst>
                <a:glow rad="127000">
                  <a:schemeClr val="tx1"/>
                </a:glow>
              </a:effectLst>
              <a:latin typeface="Arial" charset="0"/>
              <a:ea typeface="ＭＳ Ｐゴシック" charset="0"/>
              <a:cs typeface="ＭＳ Ｐゴシック" charset="0"/>
            </a:endParaRPr>
          </a:p>
        </p:txBody>
      </p:sp>
      <p:pic>
        <p:nvPicPr>
          <p:cNvPr id="29286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57400"/>
            <a:ext cx="9144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68"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a:t>
            </a:r>
          </a:p>
        </p:txBody>
      </p:sp>
    </p:spTree>
    <p:extLst>
      <p:ext uri="{BB962C8B-B14F-4D97-AF65-F5344CB8AC3E}">
        <p14:creationId xmlns:p14="http://schemas.microsoft.com/office/powerpoint/2010/main" val="2448699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491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67466"/>
            <a:ext cx="9144000" cy="1684186"/>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Millions of Americans are living happily without religion. CFI. </a:t>
            </a:r>
            <a:r>
              <a:rPr lang="en-US" b="1" dirty="0" err="1">
                <a:effectLst>
                  <a:glow rad="127000">
                    <a:schemeClr val="tx1"/>
                  </a:glow>
                </a:effectLst>
                <a:latin typeface="Arial" charset="0"/>
                <a:ea typeface="ＭＳ Ｐゴシック" charset="0"/>
                <a:cs typeface="ＭＳ Ｐゴシック" charset="0"/>
              </a:rPr>
              <a:t>LivingWithoutReligion.org</a:t>
            </a:r>
            <a:endParaRPr lang="en-US" b="1" dirty="0">
              <a:effectLst>
                <a:glow rad="127000">
                  <a:schemeClr val="tx1"/>
                </a:glow>
              </a:effectLst>
              <a:latin typeface="Arial" charset="0"/>
              <a:ea typeface="ＭＳ Ｐゴシック" charset="0"/>
              <a:cs typeface="ＭＳ Ｐゴシック" charset="0"/>
            </a:endParaRPr>
          </a:p>
        </p:txBody>
      </p:sp>
      <p:pic>
        <p:nvPicPr>
          <p:cNvPr id="29491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41400"/>
            <a:ext cx="9144000" cy="476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916"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a:t>
            </a:r>
          </a:p>
        </p:txBody>
      </p:sp>
    </p:spTree>
    <p:extLst>
      <p:ext uri="{BB962C8B-B14F-4D97-AF65-F5344CB8AC3E}">
        <p14:creationId xmlns:p14="http://schemas.microsoft.com/office/powerpoint/2010/main" val="9560972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61"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298575"/>
            <a:ext cx="9144000" cy="1079500"/>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"God free, happy, and inspired by wonder."</a:t>
            </a:r>
            <a:endParaRPr lang="en-US" b="1" dirty="0">
              <a:effectLst>
                <a:glow rad="127000">
                  <a:schemeClr val="tx1"/>
                </a:glow>
              </a:effectLst>
              <a:latin typeface="Arial" charset="0"/>
              <a:ea typeface="ＭＳ Ｐゴシック" charset="0"/>
              <a:cs typeface="ＭＳ Ｐゴシック" charset="0"/>
            </a:endParaRPr>
          </a:p>
        </p:txBody>
      </p:sp>
      <p:pic>
        <p:nvPicPr>
          <p:cNvPr id="29696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913" y="1120775"/>
            <a:ext cx="9297988"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a:t>
            </a:r>
          </a:p>
        </p:txBody>
      </p:sp>
    </p:spTree>
    <p:extLst>
      <p:ext uri="{BB962C8B-B14F-4D97-AF65-F5344CB8AC3E}">
        <p14:creationId xmlns:p14="http://schemas.microsoft.com/office/powerpoint/2010/main" val="37102562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900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298575"/>
            <a:ext cx="9144000" cy="1079500"/>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"Believe in humanity, not god."</a:t>
            </a:r>
            <a:endParaRPr lang="en-US" b="1" dirty="0">
              <a:effectLst>
                <a:glow rad="127000">
                  <a:schemeClr val="tx1"/>
                </a:glow>
              </a:effectLst>
              <a:latin typeface="Arial" charset="0"/>
              <a:ea typeface="ＭＳ Ｐゴシック" charset="0"/>
              <a:cs typeface="ＭＳ Ｐゴシック" charset="0"/>
            </a:endParaRPr>
          </a:p>
        </p:txBody>
      </p:sp>
      <p:pic>
        <p:nvPicPr>
          <p:cNvPr id="29901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74725"/>
            <a:ext cx="9139238" cy="513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012"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a:t>
            </a:r>
          </a:p>
        </p:txBody>
      </p:sp>
    </p:spTree>
    <p:extLst>
      <p:ext uri="{BB962C8B-B14F-4D97-AF65-F5344CB8AC3E}">
        <p14:creationId xmlns:p14="http://schemas.microsoft.com/office/powerpoint/2010/main" val="25469510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1057"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5584825"/>
            <a:ext cx="9144000" cy="1081088"/>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Humbug.</a:t>
            </a:r>
            <a:endParaRPr lang="en-US" b="1" dirty="0">
              <a:effectLst>
                <a:glow rad="127000">
                  <a:schemeClr val="tx1"/>
                </a:glow>
              </a:effectLst>
              <a:latin typeface="Arial" charset="0"/>
              <a:ea typeface="ＭＳ Ｐゴシック" charset="0"/>
              <a:cs typeface="ＭＳ Ｐゴシック" charset="0"/>
            </a:endParaRPr>
          </a:p>
        </p:txBody>
      </p:sp>
      <p:pic>
        <p:nvPicPr>
          <p:cNvPr id="30105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36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060"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a:t>
            </a:r>
          </a:p>
        </p:txBody>
      </p:sp>
    </p:spTree>
    <p:extLst>
      <p:ext uri="{BB962C8B-B14F-4D97-AF65-F5344CB8AC3E}">
        <p14:creationId xmlns:p14="http://schemas.microsoft.com/office/powerpoint/2010/main" val="10312848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3105" name="Rectangle 3"/>
          <p:cNvSpPr>
            <a:spLocks noGrp="1"/>
          </p:cNvSpPr>
          <p:nvPr>
            <p:ph type="title" idx="4294967295"/>
          </p:nvPr>
        </p:nvSpPr>
        <p:spPr/>
        <p:txBody>
          <a:bodyPr/>
          <a:lstStyle/>
          <a:p>
            <a:pPr eaLnBrk="1" hangingPunct="1"/>
            <a:r>
              <a:rPr lang="en-US">
                <a:latin typeface="Calibri" charset="0"/>
                <a:ea typeface="ＭＳ Ｐゴシック" charset="0"/>
                <a:cs typeface="ＭＳ Ｐゴシック" charset="0"/>
              </a:rPr>
              <a:t>Christmas Shunned</a:t>
            </a:r>
          </a:p>
        </p:txBody>
      </p:sp>
      <p:pic>
        <p:nvPicPr>
          <p:cNvPr id="303106" name="Picture 2" descr="Christmas Shun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3025"/>
            <a:ext cx="6934200" cy="678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3107" name="Group 2"/>
          <p:cNvGrpSpPr>
            <a:grpSpLocks/>
          </p:cNvGrpSpPr>
          <p:nvPr/>
        </p:nvGrpSpPr>
        <p:grpSpPr bwMode="auto">
          <a:xfrm>
            <a:off x="9317038" y="2352675"/>
            <a:ext cx="6424612" cy="2289175"/>
            <a:chOff x="1398932" y="721276"/>
            <a:chExt cx="6424225" cy="2289268"/>
          </a:xfrm>
        </p:grpSpPr>
        <p:sp>
          <p:nvSpPr>
            <p:cNvPr id="2" name="Rounded Rectangle 1"/>
            <p:cNvSpPr/>
            <p:nvPr/>
          </p:nvSpPr>
          <p:spPr>
            <a:xfrm>
              <a:off x="3026021" y="721276"/>
              <a:ext cx="1176267" cy="186538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alibri"/>
              </a:endParaRPr>
            </a:p>
          </p:txBody>
        </p:sp>
        <p:sp>
          <p:nvSpPr>
            <p:cNvPr id="7" name="Rounded Rectangle 6"/>
            <p:cNvSpPr/>
            <p:nvPr/>
          </p:nvSpPr>
          <p:spPr>
            <a:xfrm>
              <a:off x="4624538" y="862570"/>
              <a:ext cx="1176266" cy="1990806"/>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alibri"/>
              </a:endParaRPr>
            </a:p>
          </p:txBody>
        </p:sp>
        <p:sp>
          <p:nvSpPr>
            <p:cNvPr id="8" name="Rounded Rectangle 7"/>
            <p:cNvSpPr/>
            <p:nvPr/>
          </p:nvSpPr>
          <p:spPr>
            <a:xfrm>
              <a:off x="6083362" y="1818284"/>
              <a:ext cx="1739795" cy="119226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alibri"/>
              </a:endParaRPr>
            </a:p>
          </p:txBody>
        </p:sp>
        <p:sp>
          <p:nvSpPr>
            <p:cNvPr id="9" name="Rounded Rectangle 8"/>
            <p:cNvSpPr/>
            <p:nvPr/>
          </p:nvSpPr>
          <p:spPr>
            <a:xfrm rot="306919">
              <a:off x="1398932" y="1167382"/>
              <a:ext cx="1277860" cy="73345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alibri"/>
              </a:endParaRPr>
            </a:p>
          </p:txBody>
        </p:sp>
      </p:grpSp>
      <p:sp>
        <p:nvSpPr>
          <p:cNvPr id="303108" name="TextBox 2"/>
          <p:cNvSpPr txBox="1">
            <a:spLocks noChangeArrowheads="1"/>
          </p:cNvSpPr>
          <p:nvPr/>
        </p:nvSpPr>
        <p:spPr bwMode="auto">
          <a:xfrm rot="364839">
            <a:off x="9050338" y="2854325"/>
            <a:ext cx="18621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a:solidFill>
                  <a:srgbClr val="000000"/>
                </a:solidFill>
                <a:latin typeface="Arial" charset="0"/>
                <a:cs typeface="Arial" charset="0"/>
              </a:rPr>
              <a:t>Principal</a:t>
            </a:r>
            <a:r>
              <a:rPr lang="fr-FR" sz="1800" b="1">
                <a:solidFill>
                  <a:srgbClr val="000000"/>
                </a:solidFill>
                <a:latin typeface="Arial" charset="0"/>
                <a:cs typeface="Arial" charset="0"/>
              </a:rPr>
              <a:t>'</a:t>
            </a:r>
            <a:r>
              <a:rPr lang="en-US" sz="1800" b="1">
                <a:solidFill>
                  <a:srgbClr val="000000"/>
                </a:solidFill>
                <a:latin typeface="Arial" charset="0"/>
                <a:cs typeface="Arial" charset="0"/>
              </a:rPr>
              <a:t>s Office</a:t>
            </a:r>
            <a:endParaRPr lang="en-US" b="1">
              <a:solidFill>
                <a:srgbClr val="000000"/>
              </a:solidFill>
              <a:latin typeface="Arial" charset="0"/>
              <a:cs typeface="Arial" charset="0"/>
            </a:endParaRPr>
          </a:p>
        </p:txBody>
      </p:sp>
      <p:sp>
        <p:nvSpPr>
          <p:cNvPr id="303109" name="TextBox 2"/>
          <p:cNvSpPr txBox="1">
            <a:spLocks noChangeArrowheads="1"/>
          </p:cNvSpPr>
          <p:nvPr/>
        </p:nvSpPr>
        <p:spPr bwMode="auto">
          <a:xfrm>
            <a:off x="10944225" y="2490788"/>
            <a:ext cx="117633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000000"/>
                </a:solidFill>
                <a:latin typeface="Arial" charset="0"/>
                <a:cs typeface="Arial" charset="0"/>
              </a:rPr>
              <a:t>I said the </a:t>
            </a:r>
            <a:br>
              <a:rPr lang="en-US" b="1">
                <a:solidFill>
                  <a:srgbClr val="000000"/>
                </a:solidFill>
                <a:latin typeface="Arial" charset="0"/>
                <a:cs typeface="Arial" charset="0"/>
              </a:rPr>
            </a:br>
            <a:r>
              <a:rPr lang="en-US" b="1">
                <a:solidFill>
                  <a:srgbClr val="000000"/>
                </a:solidFill>
                <a:latin typeface="Arial" charset="0"/>
                <a:cs typeface="Arial" charset="0"/>
              </a:rPr>
              <a:t>"S-H" word</a:t>
            </a:r>
            <a:endParaRPr lang="en-US" sz="3200" b="1">
              <a:solidFill>
                <a:srgbClr val="000000"/>
              </a:solidFill>
              <a:latin typeface="Arial" charset="0"/>
              <a:cs typeface="Arial" charset="0"/>
            </a:endParaRPr>
          </a:p>
        </p:txBody>
      </p:sp>
      <p:sp>
        <p:nvSpPr>
          <p:cNvPr id="303110" name="TextBox 2"/>
          <p:cNvSpPr txBox="1">
            <a:spLocks noChangeArrowheads="1"/>
          </p:cNvSpPr>
          <p:nvPr/>
        </p:nvSpPr>
        <p:spPr bwMode="auto">
          <a:xfrm>
            <a:off x="12542838" y="2665413"/>
            <a:ext cx="1176337"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000000"/>
                </a:solidFill>
                <a:latin typeface="Arial" charset="0"/>
                <a:cs typeface="Arial" charset="0"/>
              </a:rPr>
              <a:t>I said the "F" word</a:t>
            </a:r>
            <a:endParaRPr lang="en-US" sz="3200" b="1">
              <a:solidFill>
                <a:srgbClr val="000000"/>
              </a:solidFill>
              <a:latin typeface="Arial" charset="0"/>
              <a:cs typeface="Arial" charset="0"/>
            </a:endParaRPr>
          </a:p>
        </p:txBody>
      </p:sp>
      <p:sp>
        <p:nvSpPr>
          <p:cNvPr id="303111" name="TextBox 2"/>
          <p:cNvSpPr txBox="1">
            <a:spLocks noChangeArrowheads="1"/>
          </p:cNvSpPr>
          <p:nvPr/>
        </p:nvSpPr>
        <p:spPr bwMode="auto">
          <a:xfrm>
            <a:off x="14001750" y="3641725"/>
            <a:ext cx="1739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000000"/>
                </a:solidFill>
                <a:latin typeface="Arial" charset="0"/>
                <a:cs typeface="Arial" charset="0"/>
              </a:rPr>
              <a:t>I said "Christmas."</a:t>
            </a:r>
            <a:endParaRPr lang="en-US" sz="2800" b="1">
              <a:solidFill>
                <a:srgbClr val="000000"/>
              </a:solidFill>
              <a:latin typeface="Arial" charset="0"/>
              <a:cs typeface="Arial" charset="0"/>
            </a:endParaRPr>
          </a:p>
        </p:txBody>
      </p:sp>
      <p:sp>
        <p:nvSpPr>
          <p:cNvPr id="303112"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rPr>
              <a:t>1</a:t>
            </a:r>
          </a:p>
        </p:txBody>
      </p:sp>
    </p:spTree>
    <p:extLst>
      <p:ext uri="{BB962C8B-B14F-4D97-AF65-F5344CB8AC3E}">
        <p14:creationId xmlns:p14="http://schemas.microsoft.com/office/powerpoint/2010/main" val="8800814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515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93700"/>
            <a:ext cx="8077200"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15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298575"/>
            <a:ext cx="9144000" cy="1079500"/>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Who Needs Christ During Christmas?  Nobody.</a:t>
            </a:r>
            <a:endParaRPr lang="en-US" b="1" dirty="0">
              <a:effectLst>
                <a:glow rad="127000">
                  <a:schemeClr val="tx1"/>
                </a:glow>
              </a:effectLst>
              <a:latin typeface="Arial" charset="0"/>
              <a:ea typeface="ＭＳ Ｐゴシック" charset="0"/>
              <a:cs typeface="ＭＳ Ｐゴシック" charset="0"/>
            </a:endParaRPr>
          </a:p>
        </p:txBody>
      </p:sp>
      <p:sp>
        <p:nvSpPr>
          <p:cNvPr id="305156"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a:t>
            </a:r>
          </a:p>
        </p:txBody>
      </p:sp>
    </p:spTree>
    <p:extLst>
      <p:ext uri="{BB962C8B-B14F-4D97-AF65-F5344CB8AC3E}">
        <p14:creationId xmlns:p14="http://schemas.microsoft.com/office/powerpoint/2010/main" val="9805658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01"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960761"/>
            <a:ext cx="9144000" cy="1742338"/>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 Dear Christians, I share my toys.  Why won</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t you share the season?  Happy holidays for all!</a:t>
            </a:r>
            <a:endParaRPr lang="en-US" b="1" dirty="0">
              <a:effectLst>
                <a:glow rad="127000">
                  <a:schemeClr val="tx1"/>
                </a:glow>
              </a:effectLst>
              <a:latin typeface="Arial" charset="0"/>
              <a:ea typeface="ＭＳ Ｐゴシック" charset="0"/>
              <a:cs typeface="ＭＳ Ｐゴシック" charset="0"/>
            </a:endParaRPr>
          </a:p>
        </p:txBody>
      </p:sp>
      <p:pic>
        <p:nvPicPr>
          <p:cNvPr id="30720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95500"/>
            <a:ext cx="9144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0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a:t>
            </a:r>
          </a:p>
        </p:txBody>
      </p:sp>
    </p:spTree>
    <p:extLst>
      <p:ext uri="{BB962C8B-B14F-4D97-AF65-F5344CB8AC3E}">
        <p14:creationId xmlns:p14="http://schemas.microsoft.com/office/powerpoint/2010/main" val="7727465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kern="0" dirty="0">
                <a:solidFill>
                  <a:srgbClr val="FFFFFF"/>
                </a:solidFill>
                <a:effectLst>
                  <a:glow rad="127000">
                    <a:srgbClr val="000000"/>
                  </a:glow>
                </a:effectLst>
                <a:latin typeface="Arial" charset="0"/>
                <a:ea typeface="ＭＳ Ｐゴシック" charset="0"/>
                <a:cs typeface="ＭＳ Ｐゴシック" charset="0"/>
              </a:rPr>
              <a:t>Hosea experiences a personal marriage tragedy which illustrates God's faithful reception of His unfaithful people who show lack of knowledge of God, rejection of </a:t>
            </a:r>
            <a:r>
              <a:rPr lang="en-US" sz="3200" b="1" kern="0" dirty="0">
                <a:solidFill>
                  <a:srgbClr val="FFFF00"/>
                </a:solidFill>
                <a:effectLst>
                  <a:glow rad="127000">
                    <a:srgbClr val="000000"/>
                  </a:glow>
                </a:effectLst>
                <a:latin typeface="Arial" charset="0"/>
                <a:ea typeface="ＭＳ Ｐゴシック" charset="0"/>
                <a:cs typeface="ＭＳ Ｐゴシック" charset="0"/>
              </a:rPr>
              <a:t>loyal</a:t>
            </a:r>
            <a:r>
              <a:rPr lang="en-US" sz="3200" b="1" kern="0" dirty="0">
                <a:solidFill>
                  <a:srgbClr val="FFFFFF"/>
                </a:solidFill>
                <a:effectLst>
                  <a:glow rad="127000">
                    <a:srgbClr val="000000"/>
                  </a:glow>
                </a:effectLst>
                <a:latin typeface="Arial" charset="0"/>
                <a:ea typeface="ＭＳ Ｐゴシック" charset="0"/>
                <a:cs typeface="ＭＳ Ｐゴシック" charset="0"/>
              </a:rPr>
              <a:t> love, and faithlessness to His covenant, to motivate them to </a:t>
            </a:r>
            <a:r>
              <a:rPr lang="en-US" sz="3200" b="1" kern="0" dirty="0" smtClean="0">
                <a:solidFill>
                  <a:srgbClr val="FFFFFF"/>
                </a:solidFill>
                <a:effectLst>
                  <a:glow rad="127000">
                    <a:srgbClr val="000000"/>
                  </a:glow>
                </a:effectLst>
                <a:latin typeface="Arial" charset="0"/>
                <a:ea typeface="ＭＳ Ｐゴシック" charset="0"/>
                <a:cs typeface="ＭＳ Ｐゴシック" charset="0"/>
              </a:rPr>
              <a:t>repentance</a:t>
            </a:r>
            <a:endParaRPr lang="en-US" sz="32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err="1">
                <a:solidFill>
                  <a:srgbClr val="FFFFFF"/>
                </a:solidFill>
                <a:effectLst>
                  <a:glow rad="127000">
                    <a:srgbClr val="000000"/>
                  </a:glow>
                </a:effectLst>
                <a:latin typeface="Arial" charset="0"/>
                <a:ea typeface="ＭＳ Ｐゴシック" charset="0"/>
                <a:cs typeface="ＭＳ Ｐゴシック" charset="0"/>
              </a:rPr>
              <a:t>Ô-</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sê</a:t>
            </a:r>
            <a:r>
              <a:rPr lang="en-US" sz="3600" b="1" dirty="0">
                <a:solidFill>
                  <a:srgbClr val="FFFFFF"/>
                </a:solidFill>
                <a:latin typeface="Arial"/>
                <a:cs typeface="Arial"/>
              </a:rPr>
              <a:t/>
            </a:r>
            <a:br>
              <a:rPr lang="en-US" sz="3600" b="1" dirty="0">
                <a:solidFill>
                  <a:srgbClr val="FFFFFF"/>
                </a:solidFill>
                <a:latin typeface="Arial"/>
                <a:cs typeface="Arial"/>
              </a:rPr>
            </a:br>
            <a:r>
              <a:rPr lang="en-US" sz="3600" b="1" dirty="0" err="1">
                <a:solidFill>
                  <a:srgbClr val="FFFFFF"/>
                </a:solidFill>
                <a:latin typeface="Arial"/>
                <a:cs typeface="Arial"/>
              </a:rPr>
              <a:t>Câu</a:t>
            </a:r>
            <a:r>
              <a:rPr lang="en-US" sz="3600" b="1" dirty="0">
                <a:solidFill>
                  <a:srgbClr val="FFFFFF"/>
                </a:solidFill>
                <a:latin typeface="Arial"/>
                <a:cs typeface="Arial"/>
              </a:rPr>
              <a:t> </a:t>
            </a:r>
            <a:r>
              <a:rPr lang="en-US" sz="3600" b="1" dirty="0" err="1">
                <a:solidFill>
                  <a:srgbClr val="FFFFFF"/>
                </a:solidFill>
                <a:latin typeface="Arial"/>
                <a:cs typeface="Arial"/>
              </a:rPr>
              <a:t>Tóm</a:t>
            </a:r>
            <a:r>
              <a:rPr lang="en-US" sz="3600" b="1" dirty="0">
                <a:solidFill>
                  <a:srgbClr val="FFFFFF"/>
                </a:solidFill>
                <a:latin typeface="Arial"/>
                <a:cs typeface="Arial"/>
              </a:rPr>
              <a:t> </a:t>
            </a:r>
            <a:r>
              <a:rPr lang="en-US" sz="3600" b="1" dirty="0" err="1">
                <a:solidFill>
                  <a:srgbClr val="FFFFFF"/>
                </a:solidFill>
                <a:latin typeface="Arial"/>
                <a:cs typeface="Arial"/>
              </a:rPr>
              <a:t>Tắt</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smtClean="0">
                <a:solidFill>
                  <a:srgbClr val="000000"/>
                </a:solidFill>
                <a:cs typeface="MS PGothic" charset="0"/>
              </a:rPr>
              <a:t>565</a:t>
            </a:r>
          </a:p>
          <a:p>
            <a:pPr algn="ctr" eaLnBrk="1" hangingPunct="1">
              <a:defRPr/>
            </a:pPr>
            <a:r>
              <a:rPr lang="en-US" altLang="zh-CN" b="1" kern="0" dirty="0" smtClean="0">
                <a:solidFill>
                  <a:srgbClr val="000000"/>
                </a:solidFill>
                <a:cs typeface="MS PGothic" charset="0"/>
              </a:rPr>
              <a:t>346</a:t>
            </a:r>
            <a:endParaRPr lang="en-US" altLang="zh-CN" b="1" kern="0" dirty="0">
              <a:solidFill>
                <a:srgbClr val="000000"/>
              </a:solidFill>
              <a:cs typeface="MS PGothic" charset="0"/>
            </a:endParaRPr>
          </a:p>
        </p:txBody>
      </p:sp>
    </p:spTree>
    <p:extLst>
      <p:ext uri="{BB962C8B-B14F-4D97-AF65-F5344CB8AC3E}">
        <p14:creationId xmlns:p14="http://schemas.microsoft.com/office/powerpoint/2010/main" val="303223932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924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960563"/>
            <a:ext cx="9144000" cy="1741488"/>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 Dear Santa, All I want for Christmas is skip church!  I</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m too old for fairy tales.</a:t>
            </a:r>
            <a:endParaRPr lang="en-US" b="1" dirty="0">
              <a:effectLst>
                <a:glow rad="127000">
                  <a:schemeClr val="tx1"/>
                </a:glow>
              </a:effectLst>
              <a:latin typeface="Arial" charset="0"/>
              <a:ea typeface="ＭＳ Ｐゴシック" charset="0"/>
              <a:cs typeface="ＭＳ Ｐゴシック" charset="0"/>
            </a:endParaRPr>
          </a:p>
        </p:txBody>
      </p:sp>
      <p:pic>
        <p:nvPicPr>
          <p:cNvPr id="30925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50900"/>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52"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a:t>
            </a:r>
          </a:p>
        </p:txBody>
      </p:sp>
    </p:spTree>
    <p:extLst>
      <p:ext uri="{BB962C8B-B14F-4D97-AF65-F5344CB8AC3E}">
        <p14:creationId xmlns:p14="http://schemas.microsoft.com/office/powerpoint/2010/main" val="25185562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pic>
        <p:nvPicPr>
          <p:cNvPr id="31129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769827">
            <a:off x="-290513" y="-903288"/>
            <a:ext cx="7823201" cy="782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311300" name="Rectangle 2"/>
          <p:cNvSpPr>
            <a:spLocks noGrp="1" noChangeArrowheads="1"/>
          </p:cNvSpPr>
          <p:nvPr>
            <p:ph type="ctrTitle"/>
          </p:nvPr>
        </p:nvSpPr>
        <p:spPr>
          <a:xfrm>
            <a:off x="5819775" y="0"/>
            <a:ext cx="3228975" cy="3060700"/>
          </a:xfrm>
        </p:spPr>
        <p:txBody>
          <a:bodyPr/>
          <a:lstStyle/>
          <a:p>
            <a:r>
              <a:rPr lang="en-US" b="1">
                <a:latin typeface="Arial" charset="0"/>
                <a:ea typeface="ＭＳ Ｐゴシック" charset="0"/>
                <a:cs typeface="ＭＳ Ｐゴシック" charset="0"/>
              </a:rPr>
              <a:t>Atheist Christmas Card</a:t>
            </a:r>
          </a:p>
        </p:txBody>
      </p:sp>
      <p:sp>
        <p:nvSpPr>
          <p:cNvPr id="311301" name="Rectangle 2"/>
          <p:cNvSpPr txBox="1">
            <a:spLocks noChangeArrowheads="1"/>
          </p:cNvSpPr>
          <p:nvPr/>
        </p:nvSpPr>
        <p:spPr bwMode="auto">
          <a:xfrm rot="-774271">
            <a:off x="1714500" y="4956175"/>
            <a:ext cx="5094288" cy="16795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defTabSz="457200">
              <a:defRPr sz="2400">
                <a:solidFill>
                  <a:schemeClr val="tx1"/>
                </a:solidFill>
                <a:latin typeface="Times New Roman" charset="0"/>
                <a:ea typeface="ＭＳ Ｐゴシック" charset="0"/>
                <a:cs typeface="ＭＳ Ｐゴシック" charset="0"/>
              </a:defRPr>
            </a:lvl1pPr>
            <a:lvl2pPr marL="742950" indent="-285750" defTabSz="457200">
              <a:defRPr sz="2400">
                <a:solidFill>
                  <a:schemeClr val="tx1"/>
                </a:solidFill>
                <a:latin typeface="Times New Roman" charset="0"/>
                <a:ea typeface="ＭＳ Ｐゴシック" charset="0"/>
              </a:defRPr>
            </a:lvl2pPr>
            <a:lvl3pPr marL="1143000" indent="-228600" defTabSz="457200">
              <a:defRPr sz="2400">
                <a:solidFill>
                  <a:schemeClr val="tx1"/>
                </a:solidFill>
                <a:latin typeface="Times New Roman" charset="0"/>
                <a:ea typeface="ＭＳ Ｐゴシック" charset="0"/>
              </a:defRPr>
            </a:lvl3pPr>
            <a:lvl4pPr marL="1600200" indent="-228600" defTabSz="457200">
              <a:defRPr sz="2400">
                <a:solidFill>
                  <a:schemeClr val="tx1"/>
                </a:solidFill>
                <a:latin typeface="Times New Roman" charset="0"/>
                <a:ea typeface="ＭＳ Ｐゴシック" charset="0"/>
              </a:defRPr>
            </a:lvl4pPr>
            <a:lvl5pPr marL="2057400" indent="-228600" defTabSz="4572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rPr>
              <a:t>DEAR CHILDREN</a:t>
            </a:r>
            <a:br>
              <a:rPr lang="en-US" sz="3200" b="1">
                <a:solidFill>
                  <a:srgbClr val="FFFFFF"/>
                </a:solidFill>
                <a:latin typeface="Arial" charset="0"/>
              </a:rPr>
            </a:br>
            <a:r>
              <a:rPr lang="en-US" sz="2000" b="1">
                <a:solidFill>
                  <a:srgbClr val="FFFFFF"/>
                </a:solidFill>
                <a:latin typeface="Arial" charset="0"/>
              </a:rPr>
              <a:t>One day you will learn about Santa Claus. On that day remember everything the adults told you about Jesus.</a:t>
            </a:r>
          </a:p>
        </p:txBody>
      </p:sp>
      <p:sp>
        <p:nvSpPr>
          <p:cNvPr id="311302"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rPr>
              <a:t>1</a:t>
            </a:r>
          </a:p>
        </p:txBody>
      </p:sp>
    </p:spTree>
    <p:extLst>
      <p:ext uri="{BB962C8B-B14F-4D97-AF65-F5344CB8AC3E}">
        <p14:creationId xmlns:p14="http://schemas.microsoft.com/office/powerpoint/2010/main" val="3733087699"/>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3345" name="Picture 3"/>
          <p:cNvPicPr>
            <a:picLocks noChangeAspect="1"/>
          </p:cNvPicPr>
          <p:nvPr/>
        </p:nvPicPr>
        <p:blipFill>
          <a:blip r:embed="rId3">
            <a:extLst>
              <a:ext uri="{28A0092B-C50C-407E-A947-70E740481C1C}">
                <a14:useLocalDpi xmlns:a14="http://schemas.microsoft.com/office/drawing/2010/main" val="0"/>
              </a:ext>
            </a:extLst>
          </a:blip>
          <a:srcRect l="8006" r="1672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346" name="Rectangle 4"/>
          <p:cNvSpPr>
            <a:spLocks noGrp="1"/>
          </p:cNvSpPr>
          <p:nvPr>
            <p:ph type="title" idx="4294967295"/>
          </p:nvPr>
        </p:nvSpPr>
        <p:spPr>
          <a:xfrm>
            <a:off x="468313" y="-1274763"/>
            <a:ext cx="8229600" cy="1143000"/>
          </a:xfrm>
        </p:spPr>
        <p:txBody>
          <a:bodyPr/>
          <a:lstStyle/>
          <a:p>
            <a:pPr eaLnBrk="1" hangingPunct="1"/>
            <a:r>
              <a:rPr lang="en-US">
                <a:latin typeface="Calibri" charset="0"/>
                <a:ea typeface="ＭＳ Ｐゴシック" charset="0"/>
                <a:cs typeface="ＭＳ Ｐゴシック" charset="0"/>
              </a:rPr>
              <a:t>Santa</a:t>
            </a:r>
          </a:p>
        </p:txBody>
      </p:sp>
      <p:sp>
        <p:nvSpPr>
          <p:cNvPr id="313347"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a:t>
            </a:r>
          </a:p>
        </p:txBody>
      </p:sp>
    </p:spTree>
    <p:extLst>
      <p:ext uri="{BB962C8B-B14F-4D97-AF65-F5344CB8AC3E}">
        <p14:creationId xmlns:p14="http://schemas.microsoft.com/office/powerpoint/2010/main" val="40473528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539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539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2863"/>
            <a:ext cx="9144000" cy="1079500"/>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What to do?</a:t>
            </a:r>
            <a:endParaRPr lang="en-US" b="1" dirty="0">
              <a:effectLst>
                <a:glow rad="127000">
                  <a:schemeClr val="tx1"/>
                </a:glow>
              </a:effectLst>
              <a:latin typeface="Arial" charset="0"/>
              <a:ea typeface="ＭＳ Ｐゴシック" charset="0"/>
              <a:cs typeface="ＭＳ Ｐゴシック" charset="0"/>
            </a:endParaRPr>
          </a:p>
        </p:txBody>
      </p:sp>
      <p:sp>
        <p:nvSpPr>
          <p:cNvPr id="315396"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a:t>
            </a:r>
          </a:p>
        </p:txBody>
      </p:sp>
    </p:spTree>
    <p:extLst>
      <p:ext uri="{BB962C8B-B14F-4D97-AF65-F5344CB8AC3E}">
        <p14:creationId xmlns:p14="http://schemas.microsoft.com/office/powerpoint/2010/main" val="25761044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7441" name="Picture 1" descr="Religious-Worldview-Chart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25" y="242888"/>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42" name="Rectangle 3"/>
          <p:cNvSpPr>
            <a:spLocks noGrp="1"/>
          </p:cNvSpPr>
          <p:nvPr>
            <p:ph type="title" idx="4294967295"/>
          </p:nvPr>
        </p:nvSpPr>
        <p:spPr>
          <a:xfrm>
            <a:off x="323850" y="-26988"/>
            <a:ext cx="8229600" cy="863601"/>
          </a:xfrm>
          <a:solidFill>
            <a:srgbClr val="800000"/>
          </a:solidFill>
        </p:spPr>
        <p:txBody>
          <a:bodyPr/>
          <a:lstStyle/>
          <a:p>
            <a:pPr eaLnBrk="1" hangingPunct="1"/>
            <a:r>
              <a:rPr lang="en-US" b="1">
                <a:solidFill>
                  <a:schemeClr val="bg1"/>
                </a:solidFill>
                <a:latin typeface="26" charset="0"/>
                <a:ea typeface="ＭＳ Ｐゴシック" charset="0"/>
                <a:cs typeface="ＭＳ Ｐゴシック" charset="0"/>
              </a:rPr>
              <a:t>Religious Worldview Chart</a:t>
            </a:r>
            <a:endParaRPr lang="en-US">
              <a:solidFill>
                <a:schemeClr val="bg1"/>
              </a:solidFill>
              <a:latin typeface="Calibri" charset="0"/>
              <a:ea typeface="ＭＳ Ｐゴシック" charset="0"/>
              <a:cs typeface="ＭＳ Ｐゴシック" charset="0"/>
            </a:endParaRPr>
          </a:p>
        </p:txBody>
      </p:sp>
      <p:sp>
        <p:nvSpPr>
          <p:cNvPr id="317443"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rPr>
              <a:t>1</a:t>
            </a:r>
          </a:p>
        </p:txBody>
      </p:sp>
    </p:spTree>
    <p:extLst>
      <p:ext uri="{BB962C8B-B14F-4D97-AF65-F5344CB8AC3E}">
        <p14:creationId xmlns:p14="http://schemas.microsoft.com/office/powerpoint/2010/main" val="8779826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9489" name="Rectangle 3"/>
          <p:cNvSpPr>
            <a:spLocks noGrp="1"/>
          </p:cNvSpPr>
          <p:nvPr>
            <p:ph type="title" idx="4294967295"/>
          </p:nvPr>
        </p:nvSpPr>
        <p:spPr>
          <a:xfrm>
            <a:off x="323850" y="188913"/>
            <a:ext cx="8229600" cy="863600"/>
          </a:xfrm>
          <a:solidFill>
            <a:srgbClr val="660066"/>
          </a:solidFill>
        </p:spPr>
        <p:txBody>
          <a:bodyPr/>
          <a:lstStyle/>
          <a:p>
            <a:pPr eaLnBrk="1" hangingPunct="1"/>
            <a:r>
              <a:rPr lang="en-US" b="1">
                <a:solidFill>
                  <a:schemeClr val="bg1"/>
                </a:solidFill>
                <a:latin typeface="26" charset="0"/>
                <a:ea typeface="ＭＳ Ｐゴシック" charset="0"/>
                <a:cs typeface="ＭＳ Ｐゴシック" charset="0"/>
              </a:rPr>
              <a:t>Worldview Chart (Geisler)</a:t>
            </a:r>
            <a:endParaRPr lang="en-US">
              <a:solidFill>
                <a:schemeClr val="bg1"/>
              </a:solidFill>
              <a:latin typeface="Calibri" charset="0"/>
              <a:ea typeface="ＭＳ Ｐゴシック" charset="0"/>
              <a:cs typeface="ＭＳ Ｐゴシック" charset="0"/>
            </a:endParaRPr>
          </a:p>
        </p:txBody>
      </p:sp>
      <p:sp>
        <p:nvSpPr>
          <p:cNvPr id="319490"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rPr>
              <a:t>2</a:t>
            </a:r>
          </a:p>
        </p:txBody>
      </p:sp>
      <p:pic>
        <p:nvPicPr>
          <p:cNvPr id="319491" name="Picture 1" descr="Worldview Chart Geisler boa_faith_07-2.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981075"/>
            <a:ext cx="8675688" cy="572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15834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73688"/>
            <a:ext cx="9144000" cy="1366837"/>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Worldviews: </a:t>
            </a:r>
            <a:br>
              <a:rPr lang="en-US" b="1" dirty="0" smtClean="0">
                <a:effectLst>
                  <a:glow rad="127000">
                    <a:schemeClr val="tx1"/>
                  </a:glow>
                </a:effectLst>
                <a:latin typeface="Arial" charset="0"/>
                <a:ea typeface="ＭＳ Ｐゴシック" charset="0"/>
                <a:cs typeface="ＭＳ Ｐゴシック" charset="0"/>
              </a:rPr>
            </a:br>
            <a:r>
              <a:rPr lang="en-US" sz="3200" b="1" dirty="0" smtClean="0">
                <a:effectLst>
                  <a:glow rad="127000">
                    <a:schemeClr val="tx1"/>
                  </a:glow>
                </a:effectLst>
                <a:latin typeface="Arial" charset="0"/>
                <a:ea typeface="ＭＳ Ｐゴシック" charset="0"/>
                <a:cs typeface="ＭＳ Ｐゴシック" charset="0"/>
              </a:rPr>
              <a:t>How does God relate to the world?</a:t>
            </a:r>
            <a:endParaRPr lang="en-US" b="1" dirty="0">
              <a:effectLst>
                <a:glow rad="127000">
                  <a:schemeClr val="tx1"/>
                </a:glow>
              </a:effectLst>
              <a:latin typeface="Arial" charset="0"/>
              <a:ea typeface="ＭＳ Ｐゴシック" charset="0"/>
              <a:cs typeface="ＭＳ Ｐゴシック" charset="0"/>
            </a:endParaRPr>
          </a:p>
        </p:txBody>
      </p:sp>
      <p:pic>
        <p:nvPicPr>
          <p:cNvPr id="32153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39"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a:t>
            </a:r>
          </a:p>
        </p:txBody>
      </p:sp>
    </p:spTree>
    <p:extLst>
      <p:ext uri="{BB962C8B-B14F-4D97-AF65-F5344CB8AC3E}">
        <p14:creationId xmlns:p14="http://schemas.microsoft.com/office/powerpoint/2010/main" val="8120797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358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653136"/>
            <a:ext cx="9144000" cy="1655589"/>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Agnosticism</a:t>
            </a:r>
            <a:r>
              <a:rPr lang="en-US" sz="3200" b="1" dirty="0" smtClean="0">
                <a:effectLst>
                  <a:glow rad="127000">
                    <a:schemeClr val="tx1"/>
                  </a:glow>
                </a:effectLst>
                <a:latin typeface="Arial" charset="0"/>
                <a:ea typeface="ＭＳ Ｐゴシック" charset="0"/>
                <a:cs typeface="ＭＳ Ｐゴシック" charset="0"/>
              </a:rPr>
              <a:t>:</a:t>
            </a:r>
            <a:br>
              <a:rPr lang="en-US" sz="3200" b="1" dirty="0" smtClean="0">
                <a:effectLst>
                  <a:glow rad="127000">
                    <a:schemeClr val="tx1"/>
                  </a:glow>
                </a:effectLst>
                <a:latin typeface="Arial" charset="0"/>
                <a:ea typeface="ＭＳ Ｐゴシック" charset="0"/>
                <a:cs typeface="ＭＳ Ｐゴシック" charset="0"/>
              </a:rPr>
            </a:br>
            <a:r>
              <a:rPr lang="en-US" sz="3200" b="1" dirty="0"/>
              <a:t>We cannot be sure if a God is involved in our world (Confucius, Kant, Dewey, Bertrand Russell, Carl Sagan)</a:t>
            </a:r>
            <a:r>
              <a:rPr lang="en-SG" sz="3200" b="1" dirty="0"/>
              <a:t> </a:t>
            </a:r>
            <a:endParaRPr lang="en-US" sz="32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rot="20672676">
            <a:off x="683568" y="764704"/>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God?</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3" name="Down Arrow 2"/>
          <p:cNvSpPr>
            <a:spLocks noChangeArrowheads="1"/>
          </p:cNvSpPr>
          <p:nvPr/>
        </p:nvSpPr>
        <p:spPr bwMode="auto">
          <a:xfrm rot="-3690038">
            <a:off x="3175000" y="758826"/>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6" name="Rectangle 2"/>
          <p:cNvSpPr txBox="1">
            <a:spLocks noChangeArrowheads="1"/>
          </p:cNvSpPr>
          <p:nvPr/>
        </p:nvSpPr>
        <p:spPr bwMode="auto">
          <a:xfrm rot="20672676">
            <a:off x="3199060" y="1579848"/>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323590"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a:t>
            </a:r>
          </a:p>
        </p:txBody>
      </p:sp>
      <p:sp>
        <p:nvSpPr>
          <p:cNvPr id="8" name="Rectangle 2"/>
          <p:cNvSpPr txBox="1">
            <a:spLocks noChangeArrowheads="1"/>
          </p:cNvSpPr>
          <p:nvPr/>
        </p:nvSpPr>
        <p:spPr bwMode="auto">
          <a:xfrm rot="20672676">
            <a:off x="2118940" y="1003785"/>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rot="20672676">
            <a:off x="1830908" y="2443946"/>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rot="20672676">
            <a:off x="4351187" y="1291817"/>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rot="20672676">
            <a:off x="3631108" y="1003785"/>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rot="20672676">
            <a:off x="4567212" y="3236033"/>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rot="20672676">
            <a:off x="-545355" y="787761"/>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95391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563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Atheism:</a:t>
            </a:r>
            <a:br>
              <a:rPr lang="en-US" b="1" dirty="0" smtClean="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No God exists or is involved in our world (Dawkins, philosophical Buddhism) </a:t>
            </a:r>
            <a:endParaRPr lang="en-US" b="1" dirty="0">
              <a:effectLst>
                <a:glow rad="127000">
                  <a:schemeClr val="tx1"/>
                </a:glow>
              </a:effectLst>
              <a:latin typeface="Arial" charset="0"/>
              <a:ea typeface="ＭＳ Ｐゴシック" charset="0"/>
              <a:cs typeface="ＭＳ Ｐゴシック" charset="0"/>
            </a:endParaRPr>
          </a:p>
        </p:txBody>
      </p:sp>
      <p:sp>
        <p:nvSpPr>
          <p:cNvPr id="325635"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a:t>
            </a:r>
          </a:p>
        </p:txBody>
      </p:sp>
    </p:spTree>
    <p:extLst>
      <p:ext uri="{BB962C8B-B14F-4D97-AF65-F5344CB8AC3E}">
        <p14:creationId xmlns:p14="http://schemas.microsoft.com/office/powerpoint/2010/main" val="19731341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768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Polytheism:</a:t>
            </a:r>
            <a:br>
              <a:rPr lang="en-US" b="1" dirty="0" smtClean="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Many gods relate to the worlds (Ancient Near East, Greek &amp; Roman mythology, Mormons) </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347864" y="144016"/>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g</a:t>
            </a:r>
            <a:r>
              <a:rPr lang="en-US" b="1" dirty="0" smtClean="0">
                <a:solidFill>
                  <a:srgbClr val="FFFFFF"/>
                </a:solidFill>
                <a:effectLst>
                  <a:glow rad="127000">
                    <a:srgbClr val="000000"/>
                  </a:glow>
                </a:effectLst>
                <a:latin typeface="Arial" charset="0"/>
                <a:ea typeface="ＭＳ Ｐゴシック" charset="0"/>
                <a:cs typeface="ＭＳ Ｐゴシック" charset="0"/>
              </a:rPr>
              <a:t>od</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3" name="Down Arrow 2"/>
          <p:cNvSpPr>
            <a:spLocks noChangeArrowheads="1"/>
          </p:cNvSpPr>
          <p:nvPr/>
        </p:nvSpPr>
        <p:spPr bwMode="auto">
          <a:xfrm>
            <a:off x="4211638" y="1196975"/>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6" name="Rectangle 2"/>
          <p:cNvSpPr txBox="1">
            <a:spLocks noChangeArrowheads="1"/>
          </p:cNvSpPr>
          <p:nvPr/>
        </p:nvSpPr>
        <p:spPr bwMode="auto">
          <a:xfrm>
            <a:off x="1835696" y="476672"/>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g</a:t>
            </a:r>
            <a:r>
              <a:rPr lang="en-US" b="1" dirty="0" smtClean="0">
                <a:solidFill>
                  <a:srgbClr val="FFFFFF"/>
                </a:solidFill>
                <a:effectLst>
                  <a:glow rad="127000">
                    <a:srgbClr val="000000"/>
                  </a:glow>
                </a:effectLst>
                <a:latin typeface="Arial" charset="0"/>
                <a:ea typeface="ＭＳ Ｐゴシック" charset="0"/>
                <a:cs typeface="ＭＳ Ｐゴシック" charset="0"/>
              </a:rPr>
              <a:t>od</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Down Arrow 6"/>
          <p:cNvSpPr>
            <a:spLocks noChangeArrowheads="1"/>
          </p:cNvSpPr>
          <p:nvPr/>
        </p:nvSpPr>
        <p:spPr bwMode="auto">
          <a:xfrm rot="-1814344">
            <a:off x="3103563" y="1203325"/>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8" name="Rectangle 2"/>
          <p:cNvSpPr txBox="1">
            <a:spLocks noChangeArrowheads="1"/>
          </p:cNvSpPr>
          <p:nvPr/>
        </p:nvSpPr>
        <p:spPr bwMode="auto">
          <a:xfrm>
            <a:off x="4860032" y="836712"/>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g</a:t>
            </a:r>
            <a:r>
              <a:rPr lang="en-US" b="1" dirty="0" smtClean="0">
                <a:solidFill>
                  <a:srgbClr val="FFFFFF"/>
                </a:solidFill>
                <a:effectLst>
                  <a:glow rad="127000">
                    <a:srgbClr val="000000"/>
                  </a:glow>
                </a:effectLst>
                <a:latin typeface="Arial" charset="0"/>
                <a:ea typeface="ＭＳ Ｐゴシック" charset="0"/>
                <a:cs typeface="ＭＳ Ｐゴシック" charset="0"/>
              </a:rPr>
              <a:t>od</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 name="Down Arrow 8"/>
          <p:cNvSpPr>
            <a:spLocks noChangeArrowheads="1"/>
          </p:cNvSpPr>
          <p:nvPr/>
        </p:nvSpPr>
        <p:spPr bwMode="auto">
          <a:xfrm rot="2390614">
            <a:off x="5116513" y="1684338"/>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10" name="Rectangle 2"/>
          <p:cNvSpPr txBox="1">
            <a:spLocks noChangeArrowheads="1"/>
          </p:cNvSpPr>
          <p:nvPr/>
        </p:nvSpPr>
        <p:spPr bwMode="auto">
          <a:xfrm>
            <a:off x="6156176" y="2060848"/>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g</a:t>
            </a:r>
            <a:r>
              <a:rPr lang="en-US" b="1" dirty="0" smtClean="0">
                <a:solidFill>
                  <a:srgbClr val="FFFFFF"/>
                </a:solidFill>
                <a:effectLst>
                  <a:glow rad="127000">
                    <a:srgbClr val="000000"/>
                  </a:glow>
                </a:effectLst>
                <a:latin typeface="Arial" charset="0"/>
                <a:ea typeface="ＭＳ Ｐゴシック" charset="0"/>
                <a:cs typeface="ＭＳ Ｐゴシック" charset="0"/>
              </a:rPr>
              <a:t>od</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1" name="Down Arrow 10"/>
          <p:cNvSpPr>
            <a:spLocks noChangeArrowheads="1"/>
          </p:cNvSpPr>
          <p:nvPr/>
        </p:nvSpPr>
        <p:spPr bwMode="auto">
          <a:xfrm rot="3913294">
            <a:off x="5624512" y="2381251"/>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12" name="Rectangle 2"/>
          <p:cNvSpPr txBox="1">
            <a:spLocks noChangeArrowheads="1"/>
          </p:cNvSpPr>
          <p:nvPr/>
        </p:nvSpPr>
        <p:spPr bwMode="auto">
          <a:xfrm>
            <a:off x="539552" y="1916832"/>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g</a:t>
            </a:r>
            <a:r>
              <a:rPr lang="en-US" b="1" dirty="0" smtClean="0">
                <a:solidFill>
                  <a:srgbClr val="FFFFFF"/>
                </a:solidFill>
                <a:effectLst>
                  <a:glow rad="127000">
                    <a:srgbClr val="000000"/>
                  </a:glow>
                </a:effectLst>
                <a:latin typeface="Arial" charset="0"/>
                <a:ea typeface="ＭＳ Ｐゴシック" charset="0"/>
                <a:cs typeface="ＭＳ Ｐゴシック" charset="0"/>
              </a:rPr>
              <a:t>od</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Down Arrow 12"/>
          <p:cNvSpPr>
            <a:spLocks noChangeArrowheads="1"/>
          </p:cNvSpPr>
          <p:nvPr/>
        </p:nvSpPr>
        <p:spPr bwMode="auto">
          <a:xfrm rot="-3775995">
            <a:off x="2835275" y="2098676"/>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327693"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a:t>
            </a:r>
          </a:p>
        </p:txBody>
      </p:sp>
    </p:spTree>
    <p:extLst>
      <p:ext uri="{BB962C8B-B14F-4D97-AF65-F5344CB8AC3E}">
        <p14:creationId xmlns:p14="http://schemas.microsoft.com/office/powerpoint/2010/main" val="19185294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P spid="11"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4" name="Picture 2" descr="Whitcomb Ch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1975"/>
            <a:ext cx="91440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p:cNvSpPr>
            <a:spLocks noGrp="1" noChangeArrowheads="1"/>
          </p:cNvSpPr>
          <p:nvPr>
            <p:ph type="title"/>
          </p:nvPr>
        </p:nvSpPr>
        <p:spPr>
          <a:xfrm>
            <a:off x="685800" y="-76200"/>
            <a:ext cx="7543800" cy="685800"/>
          </a:xfrm>
        </p:spPr>
        <p:txBody>
          <a:bodyPr/>
          <a:lstStyle/>
          <a:p>
            <a:r>
              <a:rPr kumimoji="0" lang="en-US" sz="4000">
                <a:solidFill>
                  <a:schemeClr val="tx1"/>
                </a:solidFill>
                <a:latin typeface="Times New Roman" charset="0"/>
                <a:ea typeface="ＭＳ Ｐゴシック" charset="0"/>
                <a:cs typeface="ＭＳ Ｐゴシック" charset="0"/>
              </a:rPr>
              <a:t>Chart of OT Kings &amp; Prophets</a:t>
            </a:r>
          </a:p>
        </p:txBody>
      </p:sp>
      <p:sp>
        <p:nvSpPr>
          <p:cNvPr id="13316" name="Text Box 4"/>
          <p:cNvSpPr txBox="1">
            <a:spLocks noChangeArrowheads="1"/>
          </p:cNvSpPr>
          <p:nvPr/>
        </p:nvSpPr>
        <p:spPr bwMode="auto">
          <a:xfrm>
            <a:off x="837565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342</a:t>
            </a:r>
          </a:p>
        </p:txBody>
      </p:sp>
    </p:spTree>
  </p:cSld>
  <p:clrMapOvr>
    <a:masterClrMapping/>
  </p:clrMapOvr>
  <p:transition xmlns:p14="http://schemas.microsoft.com/office/powerpoint/2010/main" spd="med">
    <p:zoom dir="in"/>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972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Panentheism:</a:t>
            </a:r>
            <a:br>
              <a:rPr lang="en-US" b="1" dirty="0" smtClean="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 finite impersonal god is </a:t>
            </a:r>
            <a:r>
              <a:rPr lang="en-US" sz="3200" b="1" i="1" dirty="0" smtClean="0">
                <a:solidFill>
                  <a:srgbClr val="FFFF00"/>
                </a:solidFill>
                <a:effectLst>
                  <a:glow rad="127000">
                    <a:schemeClr val="tx1"/>
                  </a:glow>
                </a:effectLst>
                <a:latin typeface="Arial" charset="0"/>
                <a:ea typeface="ＭＳ Ｐゴシック" charset="0"/>
                <a:cs typeface="ＭＳ Ｐゴシック" charset="0"/>
              </a:rPr>
              <a:t>in</a:t>
            </a:r>
            <a:r>
              <a:rPr lang="en-US" sz="3200" b="1" dirty="0" smtClean="0">
                <a:solidFill>
                  <a:srgbClr val="FFFF00"/>
                </a:solidFill>
                <a:effectLst>
                  <a:glow rad="127000">
                    <a:schemeClr val="tx1"/>
                  </a:glow>
                </a:effectLst>
                <a:latin typeface="Arial" charset="0"/>
                <a:ea typeface="ＭＳ Ｐゴシック" charset="0"/>
                <a:cs typeface="ＭＳ Ｐゴシック" charset="0"/>
              </a:rPr>
              <a:t> </a:t>
            </a:r>
            <a:r>
              <a:rPr lang="en-US" sz="3200" b="1" dirty="0">
                <a:effectLst>
                  <a:glow rad="127000">
                    <a:schemeClr val="tx1"/>
                  </a:glow>
                </a:effectLst>
                <a:latin typeface="Arial" charset="0"/>
                <a:ea typeface="ＭＳ Ｐゴシック" charset="0"/>
                <a:cs typeface="ＭＳ Ｐゴシック" charset="0"/>
              </a:rPr>
              <a:t>the world (animism, Native American religion) </a:t>
            </a:r>
          </a:p>
        </p:txBody>
      </p:sp>
      <p:sp>
        <p:nvSpPr>
          <p:cNvPr id="4" name="Rectangle 2"/>
          <p:cNvSpPr txBox="1">
            <a:spLocks noChangeArrowheads="1"/>
          </p:cNvSpPr>
          <p:nvPr/>
        </p:nvSpPr>
        <p:spPr bwMode="auto">
          <a:xfrm>
            <a:off x="3347864" y="2852936"/>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solidFill>
                  <a:srgbClr val="FFFFFF"/>
                </a:solidFill>
                <a:effectLst>
                  <a:glow rad="127000">
                    <a:srgbClr val="000000"/>
                  </a:glow>
                </a:effectLst>
                <a:latin typeface="Arial" charset="0"/>
                <a:ea typeface="ＭＳ Ｐゴシック" charset="0"/>
                <a:cs typeface="ＭＳ Ｐゴシック" charset="0"/>
              </a:rPr>
              <a:t>God</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329732"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a:t>
            </a:r>
          </a:p>
        </p:txBody>
      </p:sp>
    </p:spTree>
    <p:extLst>
      <p:ext uri="{BB962C8B-B14F-4D97-AF65-F5344CB8AC3E}">
        <p14:creationId xmlns:p14="http://schemas.microsoft.com/office/powerpoint/2010/main" val="32096035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177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Finite Godism:</a:t>
            </a:r>
            <a:br>
              <a:rPr lang="en-US" b="1" dirty="0" smtClean="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 finite personal god interacts with the world (Kushner</a:t>
            </a:r>
            <a:r>
              <a:rPr lang="en-US" sz="3200" b="1" dirty="0" smtClean="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347864" y="144016"/>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g</a:t>
            </a:r>
            <a:r>
              <a:rPr lang="en-US" b="1" dirty="0" smtClean="0">
                <a:solidFill>
                  <a:srgbClr val="FFFFFF"/>
                </a:solidFill>
                <a:effectLst>
                  <a:glow rad="127000">
                    <a:srgbClr val="000000"/>
                  </a:glow>
                </a:effectLst>
                <a:latin typeface="Arial" charset="0"/>
                <a:ea typeface="ＭＳ Ｐゴシック" charset="0"/>
                <a:cs typeface="ＭＳ Ｐゴシック" charset="0"/>
              </a:rPr>
              <a:t>od</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3" name="Down Arrow 2"/>
          <p:cNvSpPr>
            <a:spLocks noChangeArrowheads="1"/>
          </p:cNvSpPr>
          <p:nvPr/>
        </p:nvSpPr>
        <p:spPr bwMode="auto">
          <a:xfrm>
            <a:off x="4211638" y="1196975"/>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331781"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a:t>
            </a:r>
          </a:p>
        </p:txBody>
      </p:sp>
    </p:spTree>
    <p:extLst>
      <p:ext uri="{BB962C8B-B14F-4D97-AF65-F5344CB8AC3E}">
        <p14:creationId xmlns:p14="http://schemas.microsoft.com/office/powerpoint/2010/main" val="17573630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382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Pantheism:</a:t>
            </a:r>
            <a:br>
              <a:rPr lang="en-US" b="1" dirty="0" smtClean="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 infinite impersonal god is the world itself (</a:t>
            </a:r>
            <a:r>
              <a:rPr lang="en-US" sz="3200" b="1" dirty="0" smtClean="0">
                <a:effectLst>
                  <a:glow rad="127000">
                    <a:schemeClr val="tx1"/>
                  </a:glow>
                </a:effectLst>
                <a:latin typeface="Arial" charset="0"/>
                <a:ea typeface="ＭＳ Ｐゴシック" charset="0"/>
                <a:cs typeface="ＭＳ Ｐゴシック" charset="0"/>
              </a:rPr>
              <a:t>Hinduism, Star Wars)</a:t>
            </a:r>
            <a:endParaRPr lang="en-US" sz="32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347864" y="2780928"/>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smtClean="0">
                <a:solidFill>
                  <a:srgbClr val="FFFFFF"/>
                </a:solidFill>
                <a:effectLst>
                  <a:glow rad="127000">
                    <a:srgbClr val="000000"/>
                  </a:glow>
                </a:effectLst>
                <a:latin typeface="Arial" charset="0"/>
                <a:ea typeface="ＭＳ Ｐゴシック" charset="0"/>
                <a:cs typeface="ＭＳ Ｐゴシック" charset="0"/>
              </a:rPr>
              <a:t>GOD</a:t>
            </a:r>
            <a:endParaRPr lang="en-US" sz="6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333828"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a:t>
            </a:r>
          </a:p>
        </p:txBody>
      </p:sp>
    </p:spTree>
    <p:extLst>
      <p:ext uri="{BB962C8B-B14F-4D97-AF65-F5344CB8AC3E}">
        <p14:creationId xmlns:p14="http://schemas.microsoft.com/office/powerpoint/2010/main" val="717551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587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D</a:t>
            </a:r>
            <a:r>
              <a:rPr lang="en-US" b="1" dirty="0" smtClean="0">
                <a:effectLst>
                  <a:glow rad="127000">
                    <a:schemeClr val="tx1"/>
                  </a:glow>
                </a:effectLst>
                <a:latin typeface="Arial" charset="0"/>
                <a:ea typeface="ＭＳ Ｐゴシック" charset="0"/>
                <a:cs typeface="ＭＳ Ｐゴシック" charset="0"/>
              </a:rPr>
              <a:t>eism:</a:t>
            </a:r>
            <a:br>
              <a:rPr lang="en-US" b="1" dirty="0" smtClean="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God created the world but left it alone so no miracles occur (Jefferson, Franklin) </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rot="2624500">
            <a:off x="7113801" y="126820"/>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God</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335876"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a:t>
            </a:r>
          </a:p>
        </p:txBody>
      </p:sp>
    </p:spTree>
    <p:extLst>
      <p:ext uri="{BB962C8B-B14F-4D97-AF65-F5344CB8AC3E}">
        <p14:creationId xmlns:p14="http://schemas.microsoft.com/office/powerpoint/2010/main" val="30615697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792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22" name="Isosceles Triangle 1"/>
          <p:cNvSpPr>
            <a:spLocks noChangeArrowheads="1"/>
          </p:cNvSpPr>
          <p:nvPr/>
        </p:nvSpPr>
        <p:spPr bwMode="auto">
          <a:xfrm>
            <a:off x="3348038" y="-14288"/>
            <a:ext cx="2376487" cy="1844676"/>
          </a:xfrm>
          <a:prstGeom prst="triangle">
            <a:avLst>
              <a:gd name="adj" fmla="val 50000"/>
            </a:avLst>
          </a:prstGeom>
          <a:solidFill>
            <a:schemeClr val="accent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Christian Theism:</a:t>
            </a:r>
            <a:br>
              <a:rPr lang="en-US" b="1" dirty="0" smtClean="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 Triune God loves our world and works miracles (Biblical view</a:t>
            </a:r>
            <a:r>
              <a:rPr lang="en-US" sz="3200"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275856" y="720080"/>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God</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3" name="Down Arrow 2"/>
          <p:cNvSpPr>
            <a:spLocks noChangeArrowheads="1"/>
          </p:cNvSpPr>
          <p:nvPr/>
        </p:nvSpPr>
        <p:spPr bwMode="auto">
          <a:xfrm>
            <a:off x="4211638" y="1989138"/>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7" name="Rectangle 2"/>
          <p:cNvSpPr txBox="1">
            <a:spLocks noChangeArrowheads="1"/>
          </p:cNvSpPr>
          <p:nvPr/>
        </p:nvSpPr>
        <p:spPr bwMode="auto">
          <a:xfrm>
            <a:off x="2195736" y="1484784"/>
            <a:ext cx="2448272"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smtClean="0">
                <a:solidFill>
                  <a:srgbClr val="FFFFFF"/>
                </a:solidFill>
                <a:effectLst>
                  <a:glow rad="127000">
                    <a:srgbClr val="000000"/>
                  </a:glow>
                </a:effectLst>
                <a:latin typeface="Arial" charset="0"/>
                <a:ea typeface="ＭＳ Ｐゴシック" charset="0"/>
                <a:cs typeface="ＭＳ Ｐゴシック" charset="0"/>
              </a:rPr>
              <a:t>Son</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4355976" y="1484784"/>
            <a:ext cx="2448272"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smtClean="0">
                <a:solidFill>
                  <a:srgbClr val="FFFFFF"/>
                </a:solidFill>
                <a:effectLst>
                  <a:glow rad="127000">
                    <a:srgbClr val="000000"/>
                  </a:glow>
                </a:effectLst>
                <a:latin typeface="Arial" charset="0"/>
                <a:ea typeface="ＭＳ Ｐゴシック" charset="0"/>
                <a:cs typeface="ＭＳ Ｐゴシック" charset="0"/>
              </a:rPr>
              <a:t>Spirit</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3347864" y="-27384"/>
            <a:ext cx="2448272"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smtClean="0">
                <a:solidFill>
                  <a:srgbClr val="FFFFFF"/>
                </a:solidFill>
                <a:effectLst>
                  <a:glow rad="127000">
                    <a:srgbClr val="000000"/>
                  </a:glow>
                </a:effectLst>
                <a:latin typeface="Arial" charset="0"/>
                <a:ea typeface="ＭＳ Ｐゴシック" charset="0"/>
                <a:cs typeface="ＭＳ Ｐゴシック" charset="0"/>
              </a:rPr>
              <a:t>Father</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337929"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a:t>
            </a:r>
          </a:p>
        </p:txBody>
      </p:sp>
    </p:spTree>
    <p:extLst>
      <p:ext uri="{BB962C8B-B14F-4D97-AF65-F5344CB8AC3E}">
        <p14:creationId xmlns:p14="http://schemas.microsoft.com/office/powerpoint/2010/main" val="35767436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996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Unipersonal Theism:</a:t>
            </a:r>
            <a:br>
              <a:rPr lang="en-US" b="1" dirty="0" smtClean="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 Unitarian God relates to our world and works miracles (Islam, Jehovah Witnesses) </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347864" y="144016"/>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God</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3" name="Down Arrow 2"/>
          <p:cNvSpPr>
            <a:spLocks noChangeArrowheads="1"/>
          </p:cNvSpPr>
          <p:nvPr/>
        </p:nvSpPr>
        <p:spPr bwMode="auto">
          <a:xfrm>
            <a:off x="4211638" y="1196975"/>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339973"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a:t>
            </a:r>
          </a:p>
        </p:txBody>
      </p:sp>
    </p:spTree>
    <p:extLst>
      <p:ext uri="{BB962C8B-B14F-4D97-AF65-F5344CB8AC3E}">
        <p14:creationId xmlns:p14="http://schemas.microsoft.com/office/powerpoint/2010/main" val="30124468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2017" name="Rectangle 3"/>
          <p:cNvSpPr>
            <a:spLocks noGrp="1"/>
          </p:cNvSpPr>
          <p:nvPr>
            <p:ph type="title" idx="4294967295"/>
          </p:nvPr>
        </p:nvSpPr>
        <p:spPr>
          <a:xfrm>
            <a:off x="457200" y="188913"/>
            <a:ext cx="8229600" cy="1570037"/>
          </a:xfrm>
          <a:solidFill>
            <a:srgbClr val="000090"/>
          </a:solidFill>
        </p:spPr>
        <p:txBody>
          <a:bodyPr/>
          <a:lstStyle/>
          <a:p>
            <a:pPr eaLnBrk="1" hangingPunct="1"/>
            <a:r>
              <a:rPr lang="en-US" b="1">
                <a:solidFill>
                  <a:schemeClr val="bg1"/>
                </a:solidFill>
                <a:latin typeface="26" charset="0"/>
                <a:ea typeface="ＭＳ Ｐゴシック" charset="0"/>
                <a:cs typeface="ＭＳ Ｐゴシック" charset="0"/>
              </a:rPr>
              <a:t>The Quick Guide for Dealing with Atheists</a:t>
            </a:r>
            <a:endParaRPr lang="en-US">
              <a:solidFill>
                <a:schemeClr val="bg1"/>
              </a:solidFill>
              <a:latin typeface="Calibri" charset="0"/>
              <a:ea typeface="ＭＳ Ｐゴシック" charset="0"/>
              <a:cs typeface="ＭＳ Ｐゴシック" charset="0"/>
            </a:endParaRPr>
          </a:p>
        </p:txBody>
      </p:sp>
      <p:sp>
        <p:nvSpPr>
          <p:cNvPr id="3" name="Oval 2"/>
          <p:cNvSpPr/>
          <p:nvPr/>
        </p:nvSpPr>
        <p:spPr>
          <a:xfrm>
            <a:off x="2484438" y="2133600"/>
            <a:ext cx="4175125" cy="3959225"/>
          </a:xfrm>
          <a:prstGeom prst="ellipse">
            <a:avLst/>
          </a:prstGeom>
          <a:solidFill>
            <a:schemeClr val="bg1"/>
          </a:solidFill>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cxnSp>
        <p:nvCxnSpPr>
          <p:cNvPr id="5" name="Straight Connector 4"/>
          <p:cNvCxnSpPr>
            <a:endCxn id="3" idx="4"/>
          </p:cNvCxnSpPr>
          <p:nvPr/>
        </p:nvCxnSpPr>
        <p:spPr>
          <a:xfrm>
            <a:off x="4572000" y="4076700"/>
            <a:ext cx="0" cy="2016125"/>
          </a:xfrm>
          <a:prstGeom prst="line">
            <a:avLst/>
          </a:prstGeom>
        </p:spPr>
        <p:style>
          <a:lnRef idx="2">
            <a:schemeClr val="accent1"/>
          </a:lnRef>
          <a:fillRef idx="0">
            <a:schemeClr val="accent1"/>
          </a:fillRef>
          <a:effectRef idx="1">
            <a:schemeClr val="accent1"/>
          </a:effectRef>
          <a:fontRef idx="minor">
            <a:schemeClr val="tx1"/>
          </a:fontRef>
        </p:style>
      </p:cxnSp>
      <p:sp>
        <p:nvSpPr>
          <p:cNvPr id="342020" name="Rectangle 3"/>
          <p:cNvSpPr txBox="1">
            <a:spLocks/>
          </p:cNvSpPr>
          <p:nvPr/>
        </p:nvSpPr>
        <p:spPr bwMode="auto">
          <a:xfrm>
            <a:off x="539750" y="23574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defTabSz="457200">
              <a:defRPr sz="2400">
                <a:solidFill>
                  <a:schemeClr val="tx1"/>
                </a:solidFill>
                <a:latin typeface="Times New Roman" charset="0"/>
                <a:ea typeface="ＭＳ Ｐゴシック" charset="0"/>
                <a:cs typeface="ＭＳ Ｐゴシック" charset="0"/>
              </a:defRPr>
            </a:lvl1pPr>
            <a:lvl2pPr marL="742950" indent="-285750" defTabSz="457200">
              <a:defRPr sz="2400">
                <a:solidFill>
                  <a:schemeClr val="tx1"/>
                </a:solidFill>
                <a:latin typeface="Times New Roman" charset="0"/>
                <a:ea typeface="ＭＳ Ｐゴシック" charset="0"/>
              </a:defRPr>
            </a:lvl2pPr>
            <a:lvl3pPr marL="1143000" indent="-228600" defTabSz="457200">
              <a:defRPr sz="2400">
                <a:solidFill>
                  <a:schemeClr val="tx1"/>
                </a:solidFill>
                <a:latin typeface="Times New Roman" charset="0"/>
                <a:ea typeface="ＭＳ Ｐゴシック" charset="0"/>
              </a:defRPr>
            </a:lvl3pPr>
            <a:lvl4pPr marL="1600200" indent="-228600" defTabSz="457200">
              <a:defRPr sz="2400">
                <a:solidFill>
                  <a:schemeClr val="tx1"/>
                </a:solidFill>
                <a:latin typeface="Times New Roman" charset="0"/>
                <a:ea typeface="ＭＳ Ｐゴシック" charset="0"/>
              </a:defRPr>
            </a:lvl4pPr>
            <a:lvl5pPr marL="2057400" indent="-228600" defTabSz="4572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000000"/>
                </a:solidFill>
                <a:latin typeface="26" charset="0"/>
              </a:rPr>
              <a:t>All Knowledge</a:t>
            </a:r>
            <a:endParaRPr lang="en-US" sz="2800">
              <a:solidFill>
                <a:srgbClr val="000000"/>
              </a:solidFill>
              <a:latin typeface="Calibri" charset="0"/>
            </a:endParaRPr>
          </a:p>
        </p:txBody>
      </p:sp>
    </p:spTree>
    <p:extLst>
      <p:ext uri="{BB962C8B-B14F-4D97-AF65-F5344CB8AC3E}">
        <p14:creationId xmlns:p14="http://schemas.microsoft.com/office/powerpoint/2010/main" val="6314128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4065" name="Picture 2" descr="&quot;Total Solar Eclipse, Seahorse Prominence&quot; © Gerald Lodriguss / Photo Researcher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8083" name="Rectangle 3"/>
          <p:cNvSpPr>
            <a:spLocks noGrp="1" noChangeArrowheads="1"/>
          </p:cNvSpPr>
          <p:nvPr>
            <p:ph type="title"/>
          </p:nvPr>
        </p:nvSpPr>
        <p:spPr/>
        <p:txBody>
          <a:bodyPr/>
          <a:lstStyle/>
          <a:p>
            <a:pPr eaLnBrk="1" hangingPunct="1">
              <a:defRPr/>
            </a:pPr>
            <a:r>
              <a:rPr lang="en-US" b="1" i="1" u="sng">
                <a:latin typeface="Tahoma" charset="0"/>
                <a:ea typeface="ＭＳ Ｐゴシック" charset="0"/>
                <a:cs typeface="ＭＳ Ｐゴシック" charset="0"/>
              </a:rPr>
              <a:t>Jesus has always been God</a:t>
            </a:r>
            <a:endParaRPr lang="en-US">
              <a:latin typeface="Tahoma" charset="0"/>
              <a:ea typeface="ＭＳ Ｐゴシック" charset="0"/>
              <a:cs typeface="ＭＳ Ｐゴシック" charset="0"/>
            </a:endParaRPr>
          </a:p>
        </p:txBody>
      </p:sp>
      <p:sp>
        <p:nvSpPr>
          <p:cNvPr id="558084" name="Rectangle 4"/>
          <p:cNvSpPr>
            <a:spLocks noGrp="1" noChangeArrowheads="1"/>
          </p:cNvSpPr>
          <p:nvPr>
            <p:ph type="body" idx="1"/>
          </p:nvPr>
        </p:nvSpPr>
        <p:spPr>
          <a:xfrm>
            <a:off x="990600" y="2057400"/>
            <a:ext cx="7467600" cy="4191000"/>
          </a:xfrm>
        </p:spPr>
        <p:txBody>
          <a:bodyPr/>
          <a:lstStyle/>
          <a:p>
            <a:pPr marL="0" indent="0" algn="r" eaLnBrk="1" hangingPunct="1">
              <a:buFontTx/>
              <a:buNone/>
              <a:defRPr/>
            </a:pPr>
            <a:r>
              <a:rPr lang="en-US" altLang="ja-JP" sz="3600" b="1" dirty="0" smtClean="0">
                <a:latin typeface="Tahoma" charset="0"/>
                <a:ea typeface="ＭＳ Ｐゴシック" charset="0"/>
                <a:cs typeface="ＭＳ Ｐゴシック" charset="0"/>
              </a:rPr>
              <a:t>"</a:t>
            </a:r>
            <a:r>
              <a:rPr lang="en-US" sz="3600" b="1" dirty="0" smtClean="0">
                <a:latin typeface="Tahoma" charset="0"/>
                <a:ea typeface="ＭＳ Ｐゴシック" charset="0"/>
                <a:cs typeface="ＭＳ Ｐゴシック" charset="0"/>
              </a:rPr>
              <a:t>In </a:t>
            </a:r>
            <a:r>
              <a:rPr lang="en-US" sz="3600" b="1" dirty="0">
                <a:latin typeface="Tahoma" charset="0"/>
                <a:ea typeface="ＭＳ Ｐゴシック" charset="0"/>
                <a:cs typeface="ＭＳ Ｐゴシック" charset="0"/>
              </a:rPr>
              <a:t>the beginning </a:t>
            </a:r>
          </a:p>
          <a:p>
            <a:pPr marL="0" indent="0" algn="r" eaLnBrk="1" hangingPunct="1">
              <a:buFontTx/>
              <a:buNone/>
              <a:defRPr/>
            </a:pPr>
            <a:r>
              <a:rPr lang="en-US" sz="3600" b="1" dirty="0">
                <a:latin typeface="Tahoma" charset="0"/>
                <a:ea typeface="ＭＳ Ｐゴシック" charset="0"/>
                <a:cs typeface="ＭＳ Ｐゴシック" charset="0"/>
              </a:rPr>
              <a:t>was the Word, </a:t>
            </a:r>
          </a:p>
          <a:p>
            <a:pPr marL="0" indent="0" algn="r" eaLnBrk="1" hangingPunct="1">
              <a:buFontTx/>
              <a:buNone/>
              <a:defRPr/>
            </a:pPr>
            <a:r>
              <a:rPr lang="en-US" sz="3600" b="1" dirty="0">
                <a:latin typeface="Tahoma" charset="0"/>
                <a:ea typeface="ＭＳ Ｐゴシック" charset="0"/>
                <a:cs typeface="ＭＳ Ｐゴシック" charset="0"/>
              </a:rPr>
              <a:t>and the Word was with God, </a:t>
            </a:r>
          </a:p>
          <a:p>
            <a:pPr marL="0" indent="0" algn="r" eaLnBrk="1" hangingPunct="1">
              <a:buFontTx/>
              <a:buNone/>
              <a:defRPr/>
            </a:pPr>
            <a:r>
              <a:rPr lang="en-US" sz="3600" b="1" dirty="0">
                <a:latin typeface="Tahoma" charset="0"/>
                <a:ea typeface="ＭＳ Ｐゴシック" charset="0"/>
                <a:cs typeface="ＭＳ Ｐゴシック" charset="0"/>
              </a:rPr>
              <a:t>and the Word was </a:t>
            </a:r>
            <a:r>
              <a:rPr lang="en-US" sz="3600" b="1" dirty="0" smtClean="0">
                <a:latin typeface="Tahoma" charset="0"/>
                <a:ea typeface="ＭＳ Ｐゴシック" charset="0"/>
                <a:cs typeface="ＭＳ Ｐゴシック" charset="0"/>
              </a:rPr>
              <a:t>God</a:t>
            </a:r>
            <a:r>
              <a:rPr lang="en-US" altLang="ja-JP" sz="3600" b="1" dirty="0" smtClean="0">
                <a:latin typeface="Tahoma" charset="0"/>
                <a:ea typeface="ＭＳ Ｐゴシック" charset="0"/>
                <a:cs typeface="ＭＳ Ｐゴシック" charset="0"/>
              </a:rPr>
              <a:t>"</a:t>
            </a:r>
            <a:r>
              <a:rPr lang="en-US" sz="3600" b="1" dirty="0" smtClean="0">
                <a:latin typeface="Tahoma" charset="0"/>
                <a:ea typeface="ＭＳ Ｐゴシック" charset="0"/>
                <a:cs typeface="ＭＳ Ｐゴシック" charset="0"/>
              </a:rPr>
              <a:t> </a:t>
            </a:r>
            <a:endParaRPr lang="en-US" sz="3600" b="1" dirty="0">
              <a:latin typeface="Tahoma" charset="0"/>
              <a:ea typeface="ＭＳ Ｐゴシック" charset="0"/>
              <a:cs typeface="ＭＳ Ｐゴシック" charset="0"/>
            </a:endParaRPr>
          </a:p>
          <a:p>
            <a:pPr marL="0" indent="0" algn="r" eaLnBrk="1" hangingPunct="1">
              <a:buFontTx/>
              <a:buNone/>
              <a:defRPr/>
            </a:pPr>
            <a:endParaRPr lang="en-US" sz="3600" b="1" dirty="0">
              <a:latin typeface="Tahoma" charset="0"/>
              <a:ea typeface="ＭＳ Ｐゴシック" charset="0"/>
              <a:cs typeface="ＭＳ Ｐゴシック" charset="0"/>
            </a:endParaRPr>
          </a:p>
          <a:p>
            <a:pPr marL="0" indent="0" algn="r" eaLnBrk="1" hangingPunct="1">
              <a:buFontTx/>
              <a:buNone/>
              <a:defRPr/>
            </a:pPr>
            <a:r>
              <a:rPr lang="en-US" sz="3600" b="1" dirty="0">
                <a:latin typeface="Tahoma" charset="0"/>
                <a:ea typeface="ＭＳ Ｐゴシック" charset="0"/>
                <a:cs typeface="ＭＳ Ｐゴシック" charset="0"/>
              </a:rPr>
              <a:t>(John 1:1)</a:t>
            </a:r>
          </a:p>
        </p:txBody>
      </p:sp>
      <p:sp>
        <p:nvSpPr>
          <p:cNvPr id="6"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fontAlgn="auto" hangingPunct="1">
              <a:spcBef>
                <a:spcPts val="0"/>
              </a:spcBef>
              <a:spcAft>
                <a:spcPts val="0"/>
              </a:spcAft>
              <a:defRPr/>
            </a:pPr>
            <a:r>
              <a:rPr lang="en-US" b="1" kern="0" dirty="0" smtClean="0">
                <a:solidFill>
                  <a:srgbClr val="FFFFFF"/>
                </a:solidFill>
                <a:latin typeface="Arial" charset="0"/>
              </a:rPr>
              <a:t>3</a:t>
            </a:r>
          </a:p>
        </p:txBody>
      </p:sp>
    </p:spTree>
    <p:extLst>
      <p:ext uri="{BB962C8B-B14F-4D97-AF65-F5344CB8AC3E}">
        <p14:creationId xmlns:p14="http://schemas.microsoft.com/office/powerpoint/2010/main" val="41059681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58083"/>
                                        </p:tgtEl>
                                        <p:attrNameLst>
                                          <p:attrName>style.visibility</p:attrName>
                                        </p:attrNameLst>
                                      </p:cBhvr>
                                      <p:to>
                                        <p:strVal val="visible"/>
                                      </p:to>
                                    </p:set>
                                    <p:animEffect transition="in" filter="fade">
                                      <p:cBhvr>
                                        <p:cTn id="7" dur="500"/>
                                        <p:tgtEl>
                                          <p:spTgt spid="558083"/>
                                        </p:tgtEl>
                                      </p:cBhvr>
                                    </p:animEffect>
                                  </p:childTnLst>
                                </p:cTn>
                              </p:par>
                            </p:childTnLst>
                          </p:cTn>
                        </p:par>
                        <p:par>
                          <p:cTn id="8" fill="hold" nodeType="afterGroup">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558084">
                                            <p:txEl>
                                              <p:pRg st="0" end="0"/>
                                            </p:txEl>
                                          </p:spTgt>
                                        </p:tgtEl>
                                        <p:attrNameLst>
                                          <p:attrName>style.visibility</p:attrName>
                                        </p:attrNameLst>
                                      </p:cBhvr>
                                      <p:to>
                                        <p:strVal val="visible"/>
                                      </p:to>
                                    </p:set>
                                    <p:animEffect transition="in" filter="fade">
                                      <p:cBhvr>
                                        <p:cTn id="11" dur="500"/>
                                        <p:tgtEl>
                                          <p:spTgt spid="558084">
                                            <p:txEl>
                                              <p:pRg st="0" end="0"/>
                                            </p:txEl>
                                          </p:spTgt>
                                        </p:tgtEl>
                                      </p:cBhvr>
                                    </p:animEffect>
                                  </p:childTnLst>
                                </p:cTn>
                              </p:par>
                            </p:childTnLst>
                          </p:cTn>
                        </p:par>
                        <p:par>
                          <p:cTn id="12" fill="hold" nodeType="afterGroup">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558084">
                                            <p:txEl>
                                              <p:pRg st="1" end="1"/>
                                            </p:txEl>
                                          </p:spTgt>
                                        </p:tgtEl>
                                        <p:attrNameLst>
                                          <p:attrName>style.visibility</p:attrName>
                                        </p:attrNameLst>
                                      </p:cBhvr>
                                      <p:to>
                                        <p:strVal val="visible"/>
                                      </p:to>
                                    </p:set>
                                    <p:animEffect transition="in" filter="fade">
                                      <p:cBhvr>
                                        <p:cTn id="15" dur="500"/>
                                        <p:tgtEl>
                                          <p:spTgt spid="558084">
                                            <p:txEl>
                                              <p:pRg st="1" end="1"/>
                                            </p:txEl>
                                          </p:spTgt>
                                        </p:tgtEl>
                                      </p:cBhvr>
                                    </p:animEffect>
                                  </p:childTnLst>
                                </p:cTn>
                              </p:par>
                            </p:childTnLst>
                          </p:cTn>
                        </p:par>
                        <p:par>
                          <p:cTn id="16" fill="hold" nodeType="afterGroup">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558084">
                                            <p:txEl>
                                              <p:pRg st="2" end="2"/>
                                            </p:txEl>
                                          </p:spTgt>
                                        </p:tgtEl>
                                        <p:attrNameLst>
                                          <p:attrName>style.visibility</p:attrName>
                                        </p:attrNameLst>
                                      </p:cBhvr>
                                      <p:to>
                                        <p:strVal val="visible"/>
                                      </p:to>
                                    </p:set>
                                    <p:animEffect transition="in" filter="fade">
                                      <p:cBhvr>
                                        <p:cTn id="19" dur="500"/>
                                        <p:tgtEl>
                                          <p:spTgt spid="558084">
                                            <p:txEl>
                                              <p:pRg st="2" end="2"/>
                                            </p:txEl>
                                          </p:spTgt>
                                        </p:tgtEl>
                                      </p:cBhvr>
                                    </p:animEffect>
                                  </p:childTnLst>
                                </p:cTn>
                              </p:par>
                            </p:childTnLst>
                          </p:cTn>
                        </p:par>
                        <p:par>
                          <p:cTn id="20" fill="hold" nodeType="afterGroup">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558084">
                                            <p:txEl>
                                              <p:pRg st="3" end="3"/>
                                            </p:txEl>
                                          </p:spTgt>
                                        </p:tgtEl>
                                        <p:attrNameLst>
                                          <p:attrName>style.visibility</p:attrName>
                                        </p:attrNameLst>
                                      </p:cBhvr>
                                      <p:to>
                                        <p:strVal val="visible"/>
                                      </p:to>
                                    </p:set>
                                    <p:animEffect transition="in" filter="fade">
                                      <p:cBhvr>
                                        <p:cTn id="23" dur="500"/>
                                        <p:tgtEl>
                                          <p:spTgt spid="558084">
                                            <p:txEl>
                                              <p:pRg st="3" end="3"/>
                                            </p:txEl>
                                          </p:spTgt>
                                        </p:tgtEl>
                                      </p:cBhvr>
                                    </p:animEffect>
                                  </p:childTnLst>
                                </p:cTn>
                              </p:par>
                            </p:childTnLst>
                          </p:cTn>
                        </p:par>
                        <p:par>
                          <p:cTn id="24" fill="hold" nodeType="afterGroup">
                            <p:stCondLst>
                              <p:cond delay="7500"/>
                            </p:stCondLst>
                            <p:childTnLst>
                              <p:par>
                                <p:cTn id="25" presetID="10" presetClass="entr" presetSubtype="0" fill="hold" grpId="0" nodeType="afterEffect">
                                  <p:stCondLst>
                                    <p:cond delay="1000"/>
                                  </p:stCondLst>
                                  <p:childTnLst>
                                    <p:set>
                                      <p:cBhvr>
                                        <p:cTn id="26" dur="1" fill="hold">
                                          <p:stCondLst>
                                            <p:cond delay="0"/>
                                          </p:stCondLst>
                                        </p:cTn>
                                        <p:tgtEl>
                                          <p:spTgt spid="558084">
                                            <p:txEl>
                                              <p:pRg st="5" end="5"/>
                                            </p:txEl>
                                          </p:spTgt>
                                        </p:tgtEl>
                                        <p:attrNameLst>
                                          <p:attrName>style.visibility</p:attrName>
                                        </p:attrNameLst>
                                      </p:cBhvr>
                                      <p:to>
                                        <p:strVal val="visible"/>
                                      </p:to>
                                    </p:set>
                                    <p:animEffect transition="in" filter="fade">
                                      <p:cBhvr>
                                        <p:cTn id="27" dur="500"/>
                                        <p:tgtEl>
                                          <p:spTgt spid="55808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83" grpId="0" autoUpdateAnimBg="0"/>
      <p:bldP spid="558084" grpId="0" build="p" autoUpdateAnimBg="0" advAuto="1000"/>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2178" name="Rectangle 2"/>
          <p:cNvSpPr>
            <a:spLocks noGrp="1" noChangeArrowheads="1"/>
          </p:cNvSpPr>
          <p:nvPr>
            <p:ph type="title"/>
          </p:nvPr>
        </p:nvSpPr>
        <p:spPr>
          <a:xfrm>
            <a:off x="457200" y="152400"/>
            <a:ext cx="8229600" cy="941388"/>
          </a:xfrm>
          <a:effectLst>
            <a:outerShdw blurRad="63500" dist="107763" dir="2700000" algn="ctr" rotWithShape="0">
              <a:srgbClr val="000000">
                <a:alpha val="74998"/>
              </a:srgbClr>
            </a:outerShdw>
          </a:effectLst>
        </p:spPr>
        <p:txBody>
          <a:bodyPr/>
          <a:lstStyle/>
          <a:p>
            <a:pPr algn="l" eaLnBrk="1" hangingPunct="1">
              <a:defRPr/>
            </a:pPr>
            <a:r>
              <a:rPr lang="en-US" b="1" i="1" u="sng">
                <a:latin typeface="Arial" charset="0"/>
                <a:ea typeface="ＭＳ Ｐゴシック" charset="0"/>
                <a:cs typeface="ＭＳ Ｐゴシック" charset="0"/>
              </a:rPr>
              <a:t>God became man in Jesus</a:t>
            </a:r>
            <a:endParaRPr lang="en-US">
              <a:latin typeface="Arial" charset="0"/>
              <a:ea typeface="ＭＳ Ｐゴシック" charset="0"/>
              <a:cs typeface="ＭＳ Ｐゴシック" charset="0"/>
            </a:endParaRPr>
          </a:p>
        </p:txBody>
      </p:sp>
      <p:sp>
        <p:nvSpPr>
          <p:cNvPr id="562179" name="Rectangle 3"/>
          <p:cNvSpPr>
            <a:spLocks noGrp="1" noChangeArrowheads="1"/>
          </p:cNvSpPr>
          <p:nvPr>
            <p:ph type="body" idx="1"/>
          </p:nvPr>
        </p:nvSpPr>
        <p:spPr>
          <a:xfrm>
            <a:off x="304800" y="1169988"/>
            <a:ext cx="8610600" cy="2133600"/>
          </a:xfrm>
          <a:effectLst>
            <a:outerShdw blurRad="63500" dist="89803" dir="2700000" algn="ctr" rotWithShape="0">
              <a:srgbClr val="000000">
                <a:alpha val="74998"/>
              </a:srgbClr>
            </a:outerShdw>
          </a:effectLst>
        </p:spPr>
        <p:txBody>
          <a:bodyPr/>
          <a:lstStyle/>
          <a:p>
            <a:pPr marL="398463" indent="-398463" eaLnBrk="1" hangingPunct="1">
              <a:lnSpc>
                <a:spcPct val="90000"/>
              </a:lnSpc>
              <a:defRPr/>
            </a:pPr>
            <a:r>
              <a:rPr lang="en-US" altLang="ja-JP" sz="2800" b="1" dirty="0" smtClean="0">
                <a:latin typeface="Arial" charset="0"/>
                <a:ea typeface="ＭＳ Ｐゴシック" charset="0"/>
                <a:cs typeface="ＭＳ Ｐゴシック" charset="0"/>
              </a:rPr>
              <a:t>"</a:t>
            </a:r>
            <a:r>
              <a:rPr lang="en-US" sz="2800" b="1" dirty="0" smtClean="0">
                <a:latin typeface="Arial" charset="0"/>
                <a:ea typeface="ＭＳ Ｐゴシック" charset="0"/>
                <a:cs typeface="ＭＳ Ｐゴシック" charset="0"/>
              </a:rPr>
              <a:t>So </a:t>
            </a:r>
            <a:r>
              <a:rPr lang="en-US" sz="2800" b="1" dirty="0">
                <a:latin typeface="Arial" charset="0"/>
                <a:ea typeface="ＭＳ Ｐゴシック" charset="0"/>
                <a:cs typeface="ＭＳ Ｐゴシック" charset="0"/>
              </a:rPr>
              <a:t>the Word became human and lived here on earth among us. He was full of unfailing love and faithfulness. And we have seen his glory, the glory of the only Son of the </a:t>
            </a:r>
            <a:r>
              <a:rPr lang="en-US" sz="2800" b="1" dirty="0" smtClean="0">
                <a:latin typeface="Arial" charset="0"/>
                <a:ea typeface="ＭＳ Ｐゴシック" charset="0"/>
                <a:cs typeface="ＭＳ Ｐゴシック" charset="0"/>
              </a:rPr>
              <a:t>Father</a:t>
            </a:r>
            <a:r>
              <a:rPr lang="en-US" altLang="ja-JP" sz="2800" b="1" dirty="0" smtClean="0">
                <a:latin typeface="Arial" charset="0"/>
                <a:ea typeface="ＭＳ Ｐゴシック" charset="0"/>
                <a:cs typeface="ＭＳ Ｐゴシック" charset="0"/>
              </a:rPr>
              <a:t>"</a:t>
            </a:r>
            <a:r>
              <a:rPr lang="en-US" sz="2800" b="1" dirty="0" smtClean="0">
                <a:latin typeface="Arial" charset="0"/>
                <a:ea typeface="ＭＳ Ｐゴシック" charset="0"/>
                <a:cs typeface="ＭＳ Ｐゴシック" charset="0"/>
              </a:rPr>
              <a:t> </a:t>
            </a:r>
            <a:r>
              <a:rPr lang="en-US" sz="2800" b="1" dirty="0">
                <a:latin typeface="Arial" charset="0"/>
                <a:ea typeface="ＭＳ Ｐゴシック" charset="0"/>
                <a:cs typeface="ＭＳ Ｐゴシック" charset="0"/>
              </a:rPr>
              <a:t>(John 1:14 </a:t>
            </a:r>
            <a:r>
              <a:rPr lang="en-US" sz="2400" b="1" dirty="0">
                <a:latin typeface="Arial" charset="0"/>
                <a:ea typeface="ＭＳ Ｐゴシック" charset="0"/>
                <a:cs typeface="ＭＳ Ｐゴシック" charset="0"/>
              </a:rPr>
              <a:t>NLT</a:t>
            </a:r>
            <a:r>
              <a:rPr lang="en-US" sz="2800" b="1" dirty="0">
                <a:latin typeface="Arial" charset="0"/>
                <a:ea typeface="ＭＳ Ｐゴシック" charset="0"/>
                <a:cs typeface="ＭＳ Ｐゴシック" charset="0"/>
              </a:rPr>
              <a:t>)</a:t>
            </a:r>
          </a:p>
        </p:txBody>
      </p:sp>
      <p:pic>
        <p:nvPicPr>
          <p:cNvPr id="346115" name="Picture 4" descr="jesuswashesfe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3570288"/>
            <a:ext cx="6007100" cy="336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fontAlgn="auto" hangingPunct="1">
              <a:spcBef>
                <a:spcPts val="0"/>
              </a:spcBef>
              <a:spcAft>
                <a:spcPts val="0"/>
              </a:spcAft>
              <a:defRPr/>
            </a:pPr>
            <a:r>
              <a:rPr lang="en-US" b="1" kern="0" dirty="0" smtClean="0">
                <a:solidFill>
                  <a:srgbClr val="FFFFFF"/>
                </a:solidFill>
                <a:latin typeface="Arial" charset="0"/>
              </a:rPr>
              <a:t>3</a:t>
            </a:r>
          </a:p>
        </p:txBody>
      </p:sp>
    </p:spTree>
    <p:extLst>
      <p:ext uri="{BB962C8B-B14F-4D97-AF65-F5344CB8AC3E}">
        <p14:creationId xmlns:p14="http://schemas.microsoft.com/office/powerpoint/2010/main" val="12431543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8161" name="Picture 2" descr="TheWordBull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6659" name="Rectangle 3"/>
          <p:cNvSpPr>
            <a:spLocks noGrp="1" noChangeArrowheads="1"/>
          </p:cNvSpPr>
          <p:nvPr>
            <p:ph type="title"/>
          </p:nvPr>
        </p:nvSpPr>
        <p:spPr>
          <a:xfrm>
            <a:off x="2057400" y="1066800"/>
            <a:ext cx="6629400" cy="609600"/>
          </a:xfrm>
          <a:effectLst>
            <a:outerShdw blurRad="63500" dist="35921" dir="2700000" algn="ctr" rotWithShape="0">
              <a:schemeClr val="bg1">
                <a:alpha val="74998"/>
              </a:schemeClr>
            </a:outerShdw>
          </a:effectLst>
        </p:spPr>
        <p:txBody>
          <a:bodyPr/>
          <a:lstStyle/>
          <a:p>
            <a:pPr eaLnBrk="1" hangingPunct="1">
              <a:defRPr/>
            </a:pPr>
            <a:r>
              <a:rPr lang="en-US" sz="4800">
                <a:latin typeface="Arial" charset="0"/>
                <a:ea typeface="ＭＳ Ｐゴシック" charset="0"/>
                <a:cs typeface="ＭＳ Ｐゴシック" charset="0"/>
              </a:rPr>
              <a:t>Answer the Critics</a:t>
            </a:r>
            <a:endParaRPr lang="en-US">
              <a:solidFill>
                <a:schemeClr val="bg1"/>
              </a:solidFill>
              <a:latin typeface="Arial" charset="0"/>
              <a:ea typeface="ＭＳ Ｐゴシック" charset="0"/>
              <a:cs typeface="ＭＳ Ｐゴシック" charset="0"/>
            </a:endParaRPr>
          </a:p>
        </p:txBody>
      </p:sp>
      <p:sp>
        <p:nvSpPr>
          <p:cNvPr id="5" name="Rectangle 4"/>
          <p:cNvSpPr txBox="1">
            <a:spLocks noChangeArrowheads="1"/>
          </p:cNvSpPr>
          <p:nvPr/>
        </p:nvSpPr>
        <p:spPr bwMode="auto">
          <a:xfrm>
            <a:off x="2438400" y="2514600"/>
            <a:ext cx="6324600" cy="41910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20000"/>
              </a:spcBef>
              <a:defRPr/>
            </a:pPr>
            <a:r>
              <a:rPr lang="en-US" sz="3200" b="1" dirty="0" smtClean="0">
                <a:solidFill>
                  <a:srgbClr val="FFFFFF"/>
                </a:solidFill>
                <a:latin typeface="Arial" charset="0"/>
              </a:rPr>
              <a:t>"But in your hearts set apart Christ as Lord.  </a:t>
            </a:r>
            <a:r>
              <a:rPr lang="en-US" sz="3200" b="1" dirty="0" smtClean="0">
                <a:solidFill>
                  <a:srgbClr val="FCE20C"/>
                </a:solidFill>
                <a:latin typeface="Arial" charset="0"/>
              </a:rPr>
              <a:t>Always be prepared to give an answer </a:t>
            </a:r>
            <a:r>
              <a:rPr lang="en-US" sz="3200" b="1" dirty="0" smtClean="0">
                <a:solidFill>
                  <a:srgbClr val="FFFFFF"/>
                </a:solidFill>
                <a:latin typeface="Arial" charset="0"/>
              </a:rPr>
              <a:t>to everyone who asks you to give the reason for the hope that you have.  But do this with gentleness and respect."</a:t>
            </a:r>
          </a:p>
          <a:p>
            <a:pPr algn="r" eaLnBrk="1" hangingPunct="1">
              <a:spcBef>
                <a:spcPct val="20000"/>
              </a:spcBef>
              <a:defRPr/>
            </a:pPr>
            <a:r>
              <a:rPr lang="en-US" sz="3200" b="1" dirty="0" smtClean="0">
                <a:solidFill>
                  <a:srgbClr val="FFFFFF"/>
                </a:solidFill>
                <a:latin typeface="Arial" charset="0"/>
              </a:rPr>
              <a:t>1 Peter 3:15</a:t>
            </a:r>
          </a:p>
        </p:txBody>
      </p:sp>
      <p:sp>
        <p:nvSpPr>
          <p:cNvPr id="34816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3</a:t>
            </a:r>
          </a:p>
        </p:txBody>
      </p:sp>
    </p:spTree>
    <p:extLst>
      <p:ext uri="{BB962C8B-B14F-4D97-AF65-F5344CB8AC3E}">
        <p14:creationId xmlns:p14="http://schemas.microsoft.com/office/powerpoint/2010/main" val="15713065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698" name="Picture 1026" descr="Whitcomb Chart"/>
          <p:cNvPicPr>
            <a:picLocks noChangeAspect="1" noChangeArrowheads="1"/>
          </p:cNvPicPr>
          <p:nvPr/>
        </p:nvPicPr>
        <p:blipFill>
          <a:blip r:embed="rId3"/>
          <a:srcRect/>
          <a:stretch>
            <a:fillRect/>
          </a:stretch>
        </p:blipFill>
        <p:spPr bwMode="auto">
          <a:xfrm>
            <a:off x="-4613275" y="-4038600"/>
            <a:ext cx="21605875" cy="15011400"/>
          </a:xfrm>
          <a:prstGeom prst="rect">
            <a:avLst/>
          </a:prstGeom>
          <a:gradFill flip="none" rotWithShape="1">
            <a:gsLst>
              <a:gs pos="0">
                <a:schemeClr val="bg1">
                  <a:lumMod val="75000"/>
                </a:schemeClr>
              </a:gs>
              <a:gs pos="100000">
                <a:schemeClr val="bg2"/>
              </a:gs>
            </a:gsLst>
            <a:path path="rect">
              <a:fillToRect l="100000" t="100000"/>
            </a:path>
            <a:tileRect r="-100000" b="-100000"/>
          </a:gradFill>
          <a:ln w="9525">
            <a:noFill/>
            <a:miter lim="800000"/>
            <a:headEnd/>
            <a:tailEnd/>
          </a:ln>
        </p:spPr>
      </p:pic>
      <p:sp>
        <p:nvSpPr>
          <p:cNvPr id="5" name="Rectangle 4"/>
          <p:cNvSpPr/>
          <p:nvPr/>
        </p:nvSpPr>
        <p:spPr>
          <a:xfrm>
            <a:off x="-1371600" y="-76200"/>
            <a:ext cx="10820400" cy="762000"/>
          </a:xfrm>
          <a:prstGeom prst="rect">
            <a:avLst/>
          </a:prstGeom>
          <a:gradFill flip="none" rotWithShape="1">
            <a:gsLst>
              <a:gs pos="0">
                <a:schemeClr val="bg1">
                  <a:lumMod val="75000"/>
                </a:schemeClr>
              </a:gs>
              <a:gs pos="100000">
                <a:schemeClr val="bg2"/>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232453" name="Rectangle 1027"/>
          <p:cNvSpPr>
            <a:spLocks noGrp="1" noChangeArrowheads="1"/>
          </p:cNvSpPr>
          <p:nvPr>
            <p:ph type="title"/>
          </p:nvPr>
        </p:nvSpPr>
        <p:spPr>
          <a:xfrm>
            <a:off x="685800" y="-76200"/>
            <a:ext cx="7543800" cy="685800"/>
          </a:xfrm>
        </p:spPr>
        <p:txBody>
          <a:bodyPr/>
          <a:lstStyle/>
          <a:p>
            <a:r>
              <a:rPr kumimoji="0" lang="en-US" sz="4000" b="1">
                <a:solidFill>
                  <a:schemeClr val="tx1"/>
                </a:solidFill>
                <a:latin typeface="Arial" charset="0"/>
                <a:ea typeface="ＭＳ Ｐゴシック" charset="0"/>
              </a:rPr>
              <a:t>Chart of OT Kings &amp; Prophets</a:t>
            </a:r>
          </a:p>
        </p:txBody>
      </p:sp>
      <p:sp>
        <p:nvSpPr>
          <p:cNvPr id="29700" name="Text Box 1028"/>
          <p:cNvSpPr txBox="1">
            <a:spLocks noChangeArrowheads="1"/>
          </p:cNvSpPr>
          <p:nvPr/>
        </p:nvSpPr>
        <p:spPr bwMode="auto">
          <a:xfrm>
            <a:off x="8375650" y="76200"/>
            <a:ext cx="692150" cy="457200"/>
          </a:xfrm>
          <a:prstGeom prst="rect">
            <a:avLst/>
          </a:prstGeom>
          <a:noFill/>
          <a:ln w="9525">
            <a:noFill/>
            <a:miter lim="800000"/>
            <a:headEnd/>
            <a:tailEnd/>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smtClean="0">
                <a:solidFill>
                  <a:srgbClr val="FFFFFF"/>
                </a:solidFill>
                <a:effectLst>
                  <a:outerShdw blurRad="38100" dist="38100" dir="2700000" algn="tl">
                    <a:srgbClr val="000000"/>
                  </a:outerShdw>
                </a:effectLst>
                <a:latin typeface="Arial" charset="0"/>
                <a:cs typeface="Arial" charset="0"/>
              </a:rPr>
              <a:t>342</a:t>
            </a:r>
          </a:p>
        </p:txBody>
      </p:sp>
    </p:spTree>
    <p:extLst>
      <p:ext uri="{BB962C8B-B14F-4D97-AF65-F5344CB8AC3E}">
        <p14:creationId xmlns:p14="http://schemas.microsoft.com/office/powerpoint/2010/main" val="2412451463"/>
      </p:ext>
    </p:extLst>
  </p:cSld>
  <p:clrMapOvr>
    <a:masterClrMapping/>
  </p:clrMapOvr>
  <p:transition xmlns:p14="http://schemas.microsoft.com/office/powerpoint/2010/main" spd="med">
    <p:zoom dir="in"/>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020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42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323850" y="2852738"/>
            <a:ext cx="5291138" cy="3671887"/>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Atheism is a faith system</a:t>
            </a:r>
            <a:endParaRPr lang="en-US" sz="5400" b="1" dirty="0">
              <a:effectLst>
                <a:glow rad="127000">
                  <a:schemeClr val="tx1"/>
                </a:glow>
              </a:effectLst>
              <a:latin typeface="Arial" charset="0"/>
              <a:ea typeface="ＭＳ Ｐゴシック" charset="0"/>
              <a:cs typeface="ＭＳ Ｐゴシック" charset="0"/>
            </a:endParaRPr>
          </a:p>
        </p:txBody>
      </p:sp>
      <p:sp>
        <p:nvSpPr>
          <p:cNvPr id="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fontAlgn="auto" hangingPunct="1">
              <a:spcBef>
                <a:spcPts val="0"/>
              </a:spcBef>
              <a:spcAft>
                <a:spcPts val="0"/>
              </a:spcAft>
              <a:defRPr/>
            </a:pPr>
            <a:r>
              <a:rPr lang="en-US" b="1" kern="0" dirty="0" smtClean="0">
                <a:solidFill>
                  <a:srgbClr val="000000"/>
                </a:solidFill>
                <a:latin typeface="Arial" charset="0"/>
              </a:rPr>
              <a:t>3</a:t>
            </a:r>
          </a:p>
        </p:txBody>
      </p:sp>
    </p:spTree>
    <p:extLst>
      <p:ext uri="{BB962C8B-B14F-4D97-AF65-F5344CB8AC3E}">
        <p14:creationId xmlns:p14="http://schemas.microsoft.com/office/powerpoint/2010/main" val="9281870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225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0"/>
            <a:ext cx="4427537" cy="681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323850" y="2852738"/>
            <a:ext cx="5291138" cy="3671887"/>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Atheism is a faith system</a:t>
            </a:r>
            <a:endParaRPr lang="en-US" sz="5400" b="1" dirty="0">
              <a:effectLst>
                <a:glow rad="127000">
                  <a:schemeClr val="tx1"/>
                </a:glow>
              </a:effectLst>
              <a:latin typeface="Arial" charset="0"/>
              <a:ea typeface="ＭＳ Ｐゴシック" charset="0"/>
              <a:cs typeface="ＭＳ Ｐゴシック" charset="0"/>
            </a:endParaRPr>
          </a:p>
        </p:txBody>
      </p:sp>
      <p:sp>
        <p:nvSpPr>
          <p:cNvPr id="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fontAlgn="auto" hangingPunct="1">
              <a:spcBef>
                <a:spcPts val="0"/>
              </a:spcBef>
              <a:spcAft>
                <a:spcPts val="0"/>
              </a:spcAft>
              <a:defRPr/>
            </a:pPr>
            <a:r>
              <a:rPr lang="en-US" b="1" kern="0" dirty="0" smtClean="0">
                <a:solidFill>
                  <a:srgbClr val="FFFFFF"/>
                </a:solidFill>
                <a:latin typeface="Arial" charset="0"/>
              </a:rPr>
              <a:t>3</a:t>
            </a:r>
          </a:p>
        </p:txBody>
      </p:sp>
    </p:spTree>
    <p:extLst>
      <p:ext uri="{BB962C8B-B14F-4D97-AF65-F5344CB8AC3E}">
        <p14:creationId xmlns:p14="http://schemas.microsoft.com/office/powerpoint/2010/main" val="4742081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4305" name="Picture 1"/>
          <p:cNvPicPr>
            <a:picLocks noChangeAspect="1"/>
          </p:cNvPicPr>
          <p:nvPr/>
        </p:nvPicPr>
        <p:blipFill>
          <a:blip r:embed="rId3">
            <a:extLst>
              <a:ext uri="{28A0092B-C50C-407E-A947-70E740481C1C}">
                <a14:useLocalDpi xmlns:a14="http://schemas.microsoft.com/office/drawing/2010/main" val="0"/>
              </a:ext>
            </a:extLst>
          </a:blip>
          <a:srcRect t="10123" b="3165"/>
          <a:stretch>
            <a:fillRect/>
          </a:stretch>
        </p:blipFill>
        <p:spPr bwMode="auto">
          <a:xfrm>
            <a:off x="442913" y="0"/>
            <a:ext cx="87010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Creation: The Argument from Design</a:t>
            </a:r>
            <a:endParaRPr lang="en-US" sz="5400" b="1" dirty="0">
              <a:effectLst>
                <a:glow rad="127000">
                  <a:schemeClr val="tx1"/>
                </a:glow>
              </a:effectLst>
              <a:latin typeface="Arial" charset="0"/>
              <a:ea typeface="ＭＳ Ｐゴシック" charset="0"/>
              <a:cs typeface="ＭＳ Ｐゴシック" charset="0"/>
            </a:endParaRPr>
          </a:p>
        </p:txBody>
      </p:sp>
      <p:sp>
        <p:nvSpPr>
          <p:cNvPr id="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fontAlgn="auto" hangingPunct="1">
              <a:spcBef>
                <a:spcPts val="0"/>
              </a:spcBef>
              <a:spcAft>
                <a:spcPts val="0"/>
              </a:spcAft>
              <a:defRPr/>
            </a:pPr>
            <a:r>
              <a:rPr lang="en-US" b="1" kern="0" dirty="0" smtClean="0">
                <a:solidFill>
                  <a:srgbClr val="FFFFFF"/>
                </a:solidFill>
                <a:latin typeface="Arial" charset="0"/>
              </a:rPr>
              <a:t>3</a:t>
            </a:r>
          </a:p>
        </p:txBody>
      </p:sp>
    </p:spTree>
    <p:extLst>
      <p:ext uri="{BB962C8B-B14F-4D97-AF65-F5344CB8AC3E}">
        <p14:creationId xmlns:p14="http://schemas.microsoft.com/office/powerpoint/2010/main" val="30676507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635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90500"/>
            <a:ext cx="914400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5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5026025"/>
            <a:ext cx="9144000" cy="949325"/>
          </a:xfrm>
          <a:solidFill>
            <a:schemeClr val="tx1"/>
          </a:solidFill>
          <a:effectLst>
            <a:outerShdw blurRad="63500" dist="35921" dir="2700000" algn="ctr" rotWithShape="0">
              <a:schemeClr val="tx2">
                <a:alpha val="74998"/>
              </a:schemeClr>
            </a:outerShdw>
          </a:effectLst>
          <a:extLst/>
        </p:spPr>
        <p:txBody>
          <a:bodyPr/>
          <a:lstStyle/>
          <a:p>
            <a:pPr>
              <a:defRPr/>
            </a:pPr>
            <a:r>
              <a:rPr lang="en-US" sz="6600" b="1" dirty="0" smtClean="0">
                <a:effectLst>
                  <a:glow rad="127000">
                    <a:schemeClr val="tx1"/>
                  </a:glow>
                </a:effectLst>
                <a:latin typeface="Times New Roman"/>
                <a:ea typeface="ＭＳ Ｐゴシック" charset="0"/>
                <a:cs typeface="Times New Roman"/>
              </a:rPr>
              <a:t>A</a:t>
            </a:r>
            <a:r>
              <a:rPr lang="en-US" sz="4800" b="1" dirty="0" smtClean="0">
                <a:effectLst>
                  <a:glow rad="127000">
                    <a:schemeClr val="tx1"/>
                  </a:glow>
                </a:effectLst>
                <a:latin typeface="Times New Roman"/>
                <a:ea typeface="ＭＳ Ｐゴシック" charset="0"/>
                <a:cs typeface="Times New Roman"/>
              </a:rPr>
              <a:t>THEISM</a:t>
            </a:r>
            <a:endParaRPr lang="en-US" sz="4800" b="1" dirty="0">
              <a:effectLst>
                <a:glow rad="127000">
                  <a:schemeClr val="tx1"/>
                </a:glow>
              </a:effectLst>
              <a:latin typeface="Times New Roman"/>
              <a:ea typeface="ＭＳ Ｐゴシック" charset="0"/>
              <a:cs typeface="Times New Roman"/>
            </a:endParaRPr>
          </a:p>
        </p:txBody>
      </p:sp>
      <p:sp>
        <p:nvSpPr>
          <p:cNvPr id="6" name="Rectangle 2"/>
          <p:cNvSpPr txBox="1">
            <a:spLocks noChangeArrowheads="1"/>
          </p:cNvSpPr>
          <p:nvPr/>
        </p:nvSpPr>
        <p:spPr bwMode="auto">
          <a:xfrm>
            <a:off x="0" y="5889625"/>
            <a:ext cx="9144000" cy="949325"/>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smtClean="0">
                <a:solidFill>
                  <a:srgbClr val="FFFFFF"/>
                </a:solidFill>
                <a:effectLst>
                  <a:glow rad="127000">
                    <a:srgbClr val="000000"/>
                  </a:glow>
                </a:effectLst>
                <a:latin typeface="Arial" charset="0"/>
                <a:ea typeface="ＭＳ Ｐゴシック" charset="0"/>
                <a:cs typeface="ＭＳ Ｐゴシック" charset="0"/>
              </a:rPr>
              <a:t>In the beginning there was nothing…</a:t>
            </a:r>
            <a:br>
              <a:rPr lang="en-US" sz="2800" b="1" dirty="0" smtClean="0">
                <a:solidFill>
                  <a:srgbClr val="FFFFFF"/>
                </a:solidFill>
                <a:effectLst>
                  <a:glow rad="127000">
                    <a:srgbClr val="000000"/>
                  </a:glow>
                </a:effectLst>
                <a:latin typeface="Arial" charset="0"/>
                <a:ea typeface="ＭＳ Ｐゴシック" charset="0"/>
                <a:cs typeface="ＭＳ Ｐゴシック" charset="0"/>
              </a:rPr>
            </a:br>
            <a:r>
              <a:rPr lang="en-US" sz="2800" b="1" dirty="0" smtClean="0">
                <a:solidFill>
                  <a:srgbClr val="FFFFFF"/>
                </a:solidFill>
                <a:effectLst>
                  <a:glow rad="127000">
                    <a:srgbClr val="000000"/>
                  </a:glow>
                </a:effectLst>
                <a:latin typeface="Arial" charset="0"/>
                <a:ea typeface="ＭＳ Ｐゴシック" charset="0"/>
                <a:cs typeface="ＭＳ Ｐゴシック" charset="0"/>
              </a:rPr>
              <a:t>and then it exploded.</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fontAlgn="auto" hangingPunct="1">
              <a:spcBef>
                <a:spcPts val="0"/>
              </a:spcBef>
              <a:spcAft>
                <a:spcPts val="0"/>
              </a:spcAft>
              <a:defRPr/>
            </a:pPr>
            <a:r>
              <a:rPr lang="en-US" b="1" kern="0" dirty="0" smtClean="0">
                <a:solidFill>
                  <a:srgbClr val="FFFFFF"/>
                </a:solidFill>
                <a:latin typeface="Arial" charset="0"/>
              </a:rPr>
              <a:t>3</a:t>
            </a:r>
          </a:p>
        </p:txBody>
      </p:sp>
    </p:spTree>
    <p:extLst>
      <p:ext uri="{BB962C8B-B14F-4D97-AF65-F5344CB8AC3E}">
        <p14:creationId xmlns:p14="http://schemas.microsoft.com/office/powerpoint/2010/main" val="15895462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840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44450"/>
            <a:ext cx="8382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0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5026025"/>
            <a:ext cx="9144000" cy="949325"/>
          </a:xfrm>
          <a:solidFill>
            <a:schemeClr val="tx1"/>
          </a:solidFill>
          <a:effectLst>
            <a:outerShdw blurRad="63500" dist="35921" dir="2700000" algn="ctr" rotWithShape="0">
              <a:schemeClr val="tx2">
                <a:alpha val="74998"/>
              </a:schemeClr>
            </a:outerShdw>
          </a:effectLst>
          <a:extLst/>
        </p:spPr>
        <p:txBody>
          <a:bodyPr/>
          <a:lstStyle/>
          <a:p>
            <a:pPr>
              <a:defRPr/>
            </a:pPr>
            <a:r>
              <a:rPr lang="en-US" sz="6600" b="1" dirty="0" smtClean="0">
                <a:effectLst>
                  <a:glow rad="127000">
                    <a:schemeClr val="tx1"/>
                  </a:glow>
                </a:effectLst>
                <a:latin typeface="Times New Roman"/>
                <a:ea typeface="ＭＳ Ｐゴシック" charset="0"/>
                <a:cs typeface="Times New Roman"/>
              </a:rPr>
              <a:t>A</a:t>
            </a:r>
            <a:r>
              <a:rPr lang="en-US" sz="4800" b="1" dirty="0" smtClean="0">
                <a:effectLst>
                  <a:glow rad="127000">
                    <a:schemeClr val="tx1"/>
                  </a:glow>
                </a:effectLst>
                <a:latin typeface="Times New Roman"/>
                <a:ea typeface="ＭＳ Ｐゴシック" charset="0"/>
                <a:cs typeface="Times New Roman"/>
              </a:rPr>
              <a:t>THEISM</a:t>
            </a:r>
            <a:endParaRPr lang="en-US" sz="4800" b="1" dirty="0">
              <a:effectLst>
                <a:glow rad="127000">
                  <a:schemeClr val="tx1"/>
                </a:glow>
              </a:effectLst>
              <a:latin typeface="Times New Roman"/>
              <a:ea typeface="ＭＳ Ｐゴシック" charset="0"/>
              <a:cs typeface="Times New Roman"/>
            </a:endParaRPr>
          </a:p>
        </p:txBody>
      </p:sp>
      <p:sp>
        <p:nvSpPr>
          <p:cNvPr id="6" name="Rectangle 2"/>
          <p:cNvSpPr txBox="1">
            <a:spLocks noChangeArrowheads="1"/>
          </p:cNvSpPr>
          <p:nvPr/>
        </p:nvSpPr>
        <p:spPr bwMode="auto">
          <a:xfrm>
            <a:off x="0" y="5889625"/>
            <a:ext cx="9144000" cy="949325"/>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smtClean="0">
                <a:solidFill>
                  <a:srgbClr val="FFFFFF"/>
                </a:solidFill>
                <a:effectLst>
                  <a:glow rad="127000">
                    <a:srgbClr val="000000"/>
                  </a:glow>
                </a:effectLst>
                <a:latin typeface="Arial" charset="0"/>
                <a:ea typeface="ＭＳ Ｐゴシック" charset="0"/>
                <a:cs typeface="ＭＳ Ｐゴシック" charset="0"/>
              </a:rPr>
              <a:t>The religious belief in a spontaneous, causeless,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sourceless</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purposeless, meaningless existence.</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fontAlgn="auto" hangingPunct="1">
              <a:spcBef>
                <a:spcPts val="0"/>
              </a:spcBef>
              <a:spcAft>
                <a:spcPts val="0"/>
              </a:spcAft>
              <a:defRPr/>
            </a:pPr>
            <a:r>
              <a:rPr lang="en-US" b="1" kern="0" dirty="0" smtClean="0">
                <a:solidFill>
                  <a:srgbClr val="FFFFFF"/>
                </a:solidFill>
                <a:latin typeface="Arial" charset="0"/>
              </a:rPr>
              <a:t>3</a:t>
            </a:r>
          </a:p>
        </p:txBody>
      </p:sp>
    </p:spTree>
    <p:extLst>
      <p:ext uri="{BB962C8B-B14F-4D97-AF65-F5344CB8AC3E}">
        <p14:creationId xmlns:p14="http://schemas.microsoft.com/office/powerpoint/2010/main" val="25669348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95800"/>
            <a:ext cx="9144000" cy="2016125"/>
          </a:xfrm>
          <a:effectLst>
            <a:outerShdw blurRad="63500" dist="35921" dir="2700000" algn="ctr" rotWithShape="0">
              <a:schemeClr val="tx2">
                <a:alpha val="74998"/>
              </a:schemeClr>
            </a:outerShdw>
          </a:effectLst>
          <a:extLst/>
        </p:spPr>
        <p:txBody>
          <a:body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Are our computers and smart phones </a:t>
            </a:r>
            <a:r>
              <a:rPr lang="en-US" b="1" dirty="0">
                <a:solidFill>
                  <a:srgbClr val="FFFFFF"/>
                </a:solidFill>
                <a:effectLst>
                  <a:glow rad="127000">
                    <a:srgbClr val="000000"/>
                  </a:glow>
                </a:effectLst>
                <a:latin typeface="Arial" charset="0"/>
                <a:ea typeface="ＭＳ Ｐゴシック" charset="0"/>
                <a:cs typeface="ＭＳ Ｐゴシック" charset="0"/>
              </a:rPr>
              <a:t>designed?</a:t>
            </a:r>
            <a:endParaRPr lang="en-US" sz="5400" b="1" dirty="0">
              <a:effectLst>
                <a:glow rad="127000">
                  <a:schemeClr val="tx1"/>
                </a:glow>
              </a:effectLst>
              <a:latin typeface="Arial" charset="0"/>
              <a:ea typeface="ＭＳ Ｐゴシック" charset="0"/>
              <a:cs typeface="ＭＳ Ｐゴシック" charset="0"/>
            </a:endParaRPr>
          </a:p>
        </p:txBody>
      </p:sp>
      <p:pic>
        <p:nvPicPr>
          <p:cNvPr id="36045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 y="0"/>
            <a:ext cx="9144000" cy="397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fontAlgn="auto" hangingPunct="1">
              <a:spcBef>
                <a:spcPts val="0"/>
              </a:spcBef>
              <a:spcAft>
                <a:spcPts val="0"/>
              </a:spcAft>
              <a:defRPr/>
            </a:pPr>
            <a:r>
              <a:rPr lang="en-US" b="1" kern="0" dirty="0" smtClean="0">
                <a:solidFill>
                  <a:srgbClr val="FFFFFF"/>
                </a:solidFill>
                <a:latin typeface="Arial" charset="0"/>
              </a:rPr>
              <a:t>3</a:t>
            </a:r>
          </a:p>
        </p:txBody>
      </p:sp>
    </p:spTree>
    <p:extLst>
      <p:ext uri="{BB962C8B-B14F-4D97-AF65-F5344CB8AC3E}">
        <p14:creationId xmlns:p14="http://schemas.microsoft.com/office/powerpoint/2010/main" val="13696328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249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02725"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756275"/>
            <a:ext cx="9144000" cy="1101725"/>
          </a:xfrm>
          <a:solidFill>
            <a:srgbClr val="000000"/>
          </a:solidFill>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Is this </a:t>
            </a:r>
            <a:r>
              <a:rPr lang="en-US" sz="5400" b="1" dirty="0" smtClean="0">
                <a:effectLst>
                  <a:glow rad="127000">
                    <a:schemeClr val="tx1"/>
                  </a:glow>
                </a:effectLst>
                <a:latin typeface="Arial" charset="0"/>
                <a:ea typeface="ＭＳ Ｐゴシック" charset="0"/>
                <a:cs typeface="ＭＳ Ｐゴシック" charset="0"/>
              </a:rPr>
              <a:t>building designed</a:t>
            </a:r>
            <a:r>
              <a:rPr lang="en-US" sz="5400" b="1" dirty="0">
                <a:effectLst>
                  <a:glow rad="127000">
                    <a:schemeClr val="tx1"/>
                  </a:glow>
                </a:effectLst>
                <a:latin typeface="Arial" charset="0"/>
                <a:ea typeface="ＭＳ Ｐゴシック" charset="0"/>
                <a:cs typeface="ＭＳ Ｐゴシック" charset="0"/>
              </a:rPr>
              <a:t>?</a:t>
            </a:r>
          </a:p>
        </p:txBody>
      </p:sp>
      <p:sp>
        <p:nvSpPr>
          <p:cNvPr id="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fontAlgn="auto" hangingPunct="1">
              <a:spcBef>
                <a:spcPts val="0"/>
              </a:spcBef>
              <a:spcAft>
                <a:spcPts val="0"/>
              </a:spcAft>
              <a:defRPr/>
            </a:pPr>
            <a:r>
              <a:rPr lang="en-US" b="1" kern="0" dirty="0" smtClean="0">
                <a:solidFill>
                  <a:srgbClr val="FFFFFF"/>
                </a:solidFill>
                <a:latin typeface="Arial" charset="0"/>
              </a:rPr>
              <a:t>3</a:t>
            </a:r>
          </a:p>
        </p:txBody>
      </p:sp>
    </p:spTree>
    <p:extLst>
      <p:ext uri="{BB962C8B-B14F-4D97-AF65-F5344CB8AC3E}">
        <p14:creationId xmlns:p14="http://schemas.microsoft.com/office/powerpoint/2010/main" val="15312864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454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9169400" cy="609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454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435" y="6047184"/>
            <a:ext cx="9144000" cy="838200"/>
          </a:xfrm>
          <a:effectLst>
            <a:outerShdw blurRad="63500" dist="35921" dir="2700000" algn="ctr" rotWithShape="0">
              <a:schemeClr val="tx2">
                <a:alpha val="74998"/>
              </a:schemeClr>
            </a:outerShdw>
          </a:effectLst>
          <a:extLst/>
        </p:spPr>
        <p:txBody>
          <a:bodyPr anchor="t"/>
          <a:lstStyle/>
          <a:p>
            <a:pPr>
              <a:defRPr/>
            </a:pPr>
            <a:r>
              <a:rPr lang="en-US" b="1" dirty="0" smtClean="0">
                <a:effectLst>
                  <a:glow rad="127000">
                    <a:schemeClr val="tx1"/>
                  </a:glow>
                </a:effectLst>
                <a:latin typeface="Arial" charset="0"/>
                <a:ea typeface="ＭＳ Ｐゴシック" charset="0"/>
                <a:cs typeface="ＭＳ Ｐゴシック" charset="0"/>
              </a:rPr>
              <a:t>Is this baby designed?</a:t>
            </a:r>
            <a:endParaRPr lang="en-US" b="1" dirty="0">
              <a:effectLst>
                <a:glow rad="127000">
                  <a:schemeClr val="tx1"/>
                </a:glow>
              </a:effectLst>
              <a:latin typeface="Arial" charset="0"/>
              <a:ea typeface="ＭＳ Ｐゴシック" charset="0"/>
              <a:cs typeface="ＭＳ Ｐゴシック" charset="0"/>
            </a:endParaRPr>
          </a:p>
        </p:txBody>
      </p:sp>
      <p:sp>
        <p:nvSpPr>
          <p:cNvPr id="364548" name="Picture 1"/>
          <p:cNvSpPr>
            <a:spLocks noChangeAspect="1"/>
          </p:cNvSpPr>
          <p:nvPr/>
        </p:nvSpPr>
        <p:spPr bwMode="auto">
          <a:xfrm>
            <a:off x="-17463" y="762000"/>
            <a:ext cx="9144001"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BONES" charset="0"/>
            </a:endParaRPr>
          </a:p>
        </p:txBody>
      </p:sp>
      <p:sp>
        <p:nvSpPr>
          <p:cNvPr id="6"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fontAlgn="auto" hangingPunct="1">
              <a:spcBef>
                <a:spcPts val="0"/>
              </a:spcBef>
              <a:spcAft>
                <a:spcPts val="0"/>
              </a:spcAft>
              <a:defRPr/>
            </a:pPr>
            <a:r>
              <a:rPr lang="en-US" b="1" kern="0" dirty="0" smtClean="0">
                <a:solidFill>
                  <a:srgbClr val="FFFFFF"/>
                </a:solidFill>
                <a:latin typeface="Arial" charset="0"/>
              </a:rPr>
              <a:t>3</a:t>
            </a:r>
          </a:p>
        </p:txBody>
      </p:sp>
    </p:spTree>
    <p:extLst>
      <p:ext uri="{BB962C8B-B14F-4D97-AF65-F5344CB8AC3E}">
        <p14:creationId xmlns:p14="http://schemas.microsoft.com/office/powerpoint/2010/main" val="37511108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659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6713" y="-177800"/>
            <a:ext cx="8491537" cy="679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659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5026025"/>
            <a:ext cx="9144000" cy="949325"/>
          </a:xfrm>
          <a:solidFill>
            <a:schemeClr val="tx1"/>
          </a:solidFill>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Did this turtle get here by itself?</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889625"/>
            <a:ext cx="9144000" cy="949325"/>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smtClean="0">
                <a:solidFill>
                  <a:srgbClr val="FFFFFF"/>
                </a:solidFill>
                <a:effectLst>
                  <a:glow rad="127000">
                    <a:srgbClr val="000000"/>
                  </a:glow>
                </a:effectLst>
                <a:latin typeface="Arial" charset="0"/>
                <a:ea typeface="ＭＳ Ｐゴシック" charset="0"/>
                <a:cs typeface="ＭＳ Ｐゴシック" charset="0"/>
              </a:rPr>
              <a:t>If not, what is your explanation?</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fontAlgn="auto" hangingPunct="1">
              <a:spcBef>
                <a:spcPts val="0"/>
              </a:spcBef>
              <a:spcAft>
                <a:spcPts val="0"/>
              </a:spcAft>
              <a:defRPr/>
            </a:pPr>
            <a:r>
              <a:rPr lang="en-US" b="1" kern="0" dirty="0" smtClean="0">
                <a:solidFill>
                  <a:srgbClr val="FFFFFF"/>
                </a:solidFill>
                <a:latin typeface="Arial" charset="0"/>
              </a:rPr>
              <a:t>3</a:t>
            </a:r>
          </a:p>
        </p:txBody>
      </p:sp>
    </p:spTree>
    <p:extLst>
      <p:ext uri="{BB962C8B-B14F-4D97-AF65-F5344CB8AC3E}">
        <p14:creationId xmlns:p14="http://schemas.microsoft.com/office/powerpoint/2010/main" val="38486267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Atheism</a:t>
            </a:r>
            <a:endParaRPr lang="en-US" sz="5400" b="1" dirty="0">
              <a:effectLst>
                <a:glow rad="127000">
                  <a:schemeClr val="tx1"/>
                </a:glow>
              </a:effectLst>
              <a:latin typeface="Arial" charset="0"/>
              <a:ea typeface="ＭＳ Ｐゴシック" charset="0"/>
              <a:cs typeface="ＭＳ Ｐゴシック" charset="0"/>
            </a:endParaRPr>
          </a:p>
        </p:txBody>
      </p:sp>
      <p:pic>
        <p:nvPicPr>
          <p:cNvPr id="36864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738" y="0"/>
            <a:ext cx="8753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43" name="TextBox 1"/>
          <p:cNvSpPr txBox="1">
            <a:spLocks noChangeArrowheads="1"/>
          </p:cNvSpPr>
          <p:nvPr/>
        </p:nvSpPr>
        <p:spPr bwMode="auto">
          <a:xfrm>
            <a:off x="8626475" y="762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5</a:t>
            </a:r>
          </a:p>
        </p:txBody>
      </p:sp>
    </p:spTree>
    <p:extLst>
      <p:ext uri="{BB962C8B-B14F-4D97-AF65-F5344CB8AC3E}">
        <p14:creationId xmlns:p14="http://schemas.microsoft.com/office/powerpoint/2010/main" val="35600868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rgbClr val="006600"/>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04800" y="0"/>
            <a:ext cx="8229600" cy="762000"/>
          </a:xfrm>
          <a:solidFill>
            <a:srgbClr val="006600"/>
          </a:solidFill>
        </p:spPr>
        <p:txBody>
          <a:bodyPr/>
          <a:lstStyle/>
          <a:p>
            <a:pPr eaLnBrk="1" hangingPunct="1">
              <a:defRPr/>
            </a:pPr>
            <a:r>
              <a:rPr lang="en-US" sz="3600" b="1" dirty="0" err="1">
                <a:solidFill>
                  <a:schemeClr val="bg1"/>
                </a:solidFill>
                <a:effectLst>
                  <a:outerShdw blurRad="38100" dist="38100" dir="2700000" algn="tl">
                    <a:srgbClr val="000000"/>
                  </a:outerShdw>
                </a:effectLst>
                <a:latin typeface="Arial" charset="0"/>
                <a:ea typeface="ＭＳ Ｐゴシック" charset="0"/>
                <a:cs typeface="ＭＳ Ｐゴシック" charset="0"/>
              </a:rPr>
              <a:t>Tương</a:t>
            </a:r>
            <a:r>
              <a:rPr lang="en-US" sz="3600"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 </a:t>
            </a:r>
            <a:r>
              <a:rPr lang="en-US" sz="3600" b="1" dirty="0" err="1">
                <a:solidFill>
                  <a:schemeClr val="bg1"/>
                </a:solidFill>
                <a:effectLst>
                  <a:outerShdw blurRad="38100" dist="38100" dir="2700000" algn="tl">
                    <a:srgbClr val="000000"/>
                  </a:outerShdw>
                </a:effectLst>
                <a:latin typeface="Arial" charset="0"/>
                <a:ea typeface="ＭＳ Ｐゴシック" charset="0"/>
                <a:cs typeface="ＭＳ Ｐゴシック" charset="0"/>
              </a:rPr>
              <a:t>phản</a:t>
            </a:r>
            <a:r>
              <a:rPr lang="en-US" sz="3600"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 </a:t>
            </a:r>
            <a:r>
              <a:rPr lang="en-US" sz="3600" b="1" dirty="0" err="1">
                <a:solidFill>
                  <a:schemeClr val="bg1"/>
                </a:solidFill>
                <a:effectLst>
                  <a:outerShdw blurRad="38100" dist="38100" dir="2700000" algn="tl">
                    <a:srgbClr val="000000"/>
                  </a:outerShdw>
                </a:effectLst>
                <a:latin typeface="Arial" charset="0"/>
                <a:ea typeface="ＭＳ Ｐゴシック" charset="0"/>
                <a:cs typeface="ＭＳ Ｐゴシック" charset="0"/>
              </a:rPr>
              <a:t>giữa</a:t>
            </a:r>
            <a:r>
              <a:rPr lang="en-US" sz="3600"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 </a:t>
            </a:r>
            <a:r>
              <a:rPr lang="en-US" sz="3600" b="1" dirty="0" err="1">
                <a:solidFill>
                  <a:schemeClr val="bg1"/>
                </a:solidFill>
                <a:effectLst>
                  <a:outerShdw blurRad="38100" dist="38100" dir="2700000" algn="tl">
                    <a:srgbClr val="000000"/>
                  </a:outerShdw>
                </a:effectLst>
                <a:latin typeface="Arial" charset="0"/>
                <a:ea typeface="ＭＳ Ｐゴシック" charset="0"/>
                <a:cs typeface="ＭＳ Ｐゴシック" charset="0"/>
              </a:rPr>
              <a:t>Ô-sê</a:t>
            </a:r>
            <a:r>
              <a:rPr lang="en-US" sz="3600"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 </a:t>
            </a:r>
            <a:r>
              <a:rPr lang="en-US" sz="3600" b="1" dirty="0" err="1">
                <a:solidFill>
                  <a:schemeClr val="bg1"/>
                </a:solidFill>
                <a:effectLst>
                  <a:outerShdw blurRad="38100" dist="38100" dir="2700000" algn="tl">
                    <a:srgbClr val="000000"/>
                  </a:outerShdw>
                </a:effectLst>
                <a:latin typeface="Arial" charset="0"/>
                <a:ea typeface="ＭＳ Ｐゴシック" charset="0"/>
                <a:cs typeface="ＭＳ Ｐゴシック" charset="0"/>
              </a:rPr>
              <a:t>và</a:t>
            </a:r>
            <a:r>
              <a:rPr lang="en-US" sz="3600"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 A-</a:t>
            </a:r>
            <a:r>
              <a:rPr lang="en-US" sz="3600" b="1" dirty="0" err="1">
                <a:solidFill>
                  <a:schemeClr val="bg1"/>
                </a:solidFill>
                <a:effectLst>
                  <a:outerShdw blurRad="38100" dist="38100" dir="2700000" algn="tl">
                    <a:srgbClr val="000000"/>
                  </a:outerShdw>
                </a:effectLst>
                <a:latin typeface="Arial" charset="0"/>
                <a:ea typeface="ＭＳ Ｐゴシック" charset="0"/>
                <a:cs typeface="ＭＳ Ｐゴシック" charset="0"/>
              </a:rPr>
              <a:t>mốt</a:t>
            </a:r>
            <a:endParaRPr lang="en-US" sz="3600" b="1" dirty="0">
              <a:effectLst>
                <a:outerShdw blurRad="38100" dist="38100" dir="2700000" algn="tl">
                  <a:srgbClr val="FFFFFF"/>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b="1" smtClean="0">
                <a:solidFill>
                  <a:srgbClr val="FFFFFF"/>
                </a:solidFill>
                <a:effectLst>
                  <a:outerShdw blurRad="38100" dist="38100" dir="2700000" algn="tl">
                    <a:srgbClr val="000000"/>
                  </a:outerShdw>
                </a:effectLst>
                <a:latin typeface="Arial" charset="0"/>
                <a:cs typeface="Arial" charset="0"/>
              </a:rPr>
              <a:t>590</a:t>
            </a:r>
          </a:p>
        </p:txBody>
      </p:sp>
      <p:graphicFrame>
        <p:nvGraphicFramePr>
          <p:cNvPr id="5" name="Table 4"/>
          <p:cNvGraphicFramePr>
            <a:graphicFrameLocks noGrp="1"/>
          </p:cNvGraphicFramePr>
          <p:nvPr/>
        </p:nvGraphicFramePr>
        <p:xfrm>
          <a:off x="0" y="762000"/>
          <a:ext cx="9144000" cy="6061077"/>
        </p:xfrm>
        <a:graphic>
          <a:graphicData uri="http://schemas.openxmlformats.org/drawingml/2006/table">
            <a:tbl>
              <a:tblPr/>
              <a:tblGrid>
                <a:gridCol w="4572000"/>
                <a:gridCol w="4572000"/>
              </a:tblGrid>
              <a:tr h="579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HOSEA</a:t>
                      </a:r>
                    </a:p>
                  </a:txBody>
                  <a:tcPr marT="45722" marB="45722"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rgbClr val="FFFFFF"/>
                          </a:solidFill>
                          <a:effectLst>
                            <a:outerShdw blurRad="38100" dist="38100" dir="2700000" algn="tl">
                              <a:srgbClr val="808080"/>
                            </a:outerShdw>
                          </a:effectLst>
                          <a:latin typeface="Arial" charset="0"/>
                          <a:ea typeface="ＭＳ Ｐゴシック" charset="0"/>
                          <a:cs typeface="Arial" charset="0"/>
                        </a:rPr>
                        <a:t>AMOS</a:t>
                      </a:r>
                    </a:p>
                  </a:txBody>
                  <a:tcPr marT="45722" marB="45722"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r>
              <a:tr h="4429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Professional Prophet (1:1)</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Nonprofessional Prophet (7:14)</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tr>
              <a:tr h="4429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National from Israel (7:5) </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Missionary from Judah (1:1) </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tr>
              <a:tr h="60963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Concern: Religious Idolatry </a:t>
                      </a:r>
                      <a:b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b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(Worship)</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Concern: Social Injustice</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(Walk)</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tr>
              <a:tr h="4429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Israel</a:t>
                      </a:r>
                      <a:r>
                        <a:rPr kumimoji="0" lang="fr-FR" altLang="ja-JP"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a:t>
                      </a: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Unfaithfulness </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Israel</a:t>
                      </a:r>
                      <a:r>
                        <a:rPr kumimoji="0" lang="fr-FR" altLang="ja-JP"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a:t>
                      </a: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Injustice </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tr>
              <a:tr h="4429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a:t>
                      </a:r>
                      <a:r>
                        <a:rPr kumimoji="0" lang="fr-FR" altLang="ja-JP"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a:t>
                      </a: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Faithfulness </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a:t>
                      </a:r>
                      <a:r>
                        <a:rPr kumimoji="0" lang="fr-FR" altLang="ja-JP"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a:t>
                      </a: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Justice </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tr>
              <a:tr h="4429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a:t>
                      </a:r>
                      <a:r>
                        <a:rPr kumimoji="0" lang="fr-FR" altLang="ja-JP"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a:t>
                      </a: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Grace </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a:t>
                      </a:r>
                      <a:r>
                        <a:rPr kumimoji="0" lang="fr-FR" altLang="ja-JP"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a:t>
                      </a: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Righteousness </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tr>
              <a:tr h="4429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a:t>
                      </a:r>
                      <a:r>
                        <a:rPr kumimoji="0" lang="fr-FR" altLang="ja-JP"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a:t>
                      </a: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Loyal Love (</a:t>
                      </a:r>
                      <a:r>
                        <a:rPr kumimoji="0" lang="en-US" sz="2000" b="1" i="1"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Hesed</a:t>
                      </a: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 </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a:t>
                      </a:r>
                      <a:r>
                        <a:rPr kumimoji="0" lang="fr-FR" altLang="ja-JP"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a:t>
                      </a: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Judgment </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tr>
              <a:tr h="4429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Sympathetic Tone </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Stern Tone </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tr>
              <a:tr h="4429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Compassionate (11:1)</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Coarse (4:1) </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tr>
              <a:tr h="4429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Difficult Structure </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Simple Structure </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tr>
              <a:tr h="4429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Israel Lacks Knowledge</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Israel Lacks Morality</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tr>
              <a:tr h="4429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Know God</a:t>
                      </a:r>
                      <a:r>
                        <a:rPr kumimoji="0" lang="en-US" altLang="ja-JP"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 </a:t>
                      </a: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(4:1, 6; 6:6)</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Seek God</a:t>
                      </a:r>
                      <a:r>
                        <a:rPr kumimoji="0" lang="en-US" altLang="ja-JP"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sz="20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 </a:t>
                      </a: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(5:4, 6) </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tr>
            </a:tbl>
          </a:graphicData>
        </a:graphic>
      </p:graphicFrame>
    </p:spTree>
    <p:extLst>
      <p:ext uri="{BB962C8B-B14F-4D97-AF65-F5344CB8AC3E}">
        <p14:creationId xmlns:p14="http://schemas.microsoft.com/office/powerpoint/2010/main" val="17866152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068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887773">
            <a:off x="468313" y="260350"/>
            <a:ext cx="6624637"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90" name="Picture 1"/>
          <p:cNvSpPr>
            <a:spLocks noChangeAspect="1"/>
          </p:cNvSpPr>
          <p:nvPr/>
        </p:nvSpPr>
        <p:spPr bwMode="auto">
          <a:xfrm>
            <a:off x="-36513" y="-100013"/>
            <a:ext cx="9191626"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BONES" charset="0"/>
            </a:endParaRPr>
          </a:p>
        </p:txBody>
      </p:sp>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We must deal with facts instead of speculation</a:t>
            </a:r>
            <a:endParaRPr lang="en-US" sz="5400" b="1" dirty="0">
              <a:effectLst>
                <a:glow rad="127000">
                  <a:schemeClr val="tx1"/>
                </a:glow>
              </a:effectLst>
              <a:latin typeface="Arial" charset="0"/>
              <a:ea typeface="ＭＳ Ｐゴシック" charset="0"/>
              <a:cs typeface="ＭＳ Ｐゴシック" charset="0"/>
            </a:endParaRPr>
          </a:p>
        </p:txBody>
      </p:sp>
      <p:sp>
        <p:nvSpPr>
          <p:cNvPr id="370692" name="TextBox 1"/>
          <p:cNvSpPr txBox="1">
            <a:spLocks noChangeArrowheads="1"/>
          </p:cNvSpPr>
          <p:nvPr/>
        </p:nvSpPr>
        <p:spPr bwMode="auto">
          <a:xfrm>
            <a:off x="8626475" y="762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6</a:t>
            </a:r>
          </a:p>
        </p:txBody>
      </p:sp>
    </p:spTree>
    <p:extLst>
      <p:ext uri="{BB962C8B-B14F-4D97-AF65-F5344CB8AC3E}">
        <p14:creationId xmlns:p14="http://schemas.microsoft.com/office/powerpoint/2010/main" val="11103275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72738" name="Picture 3"/>
          <p:cNvPicPr>
            <a:picLocks noChangeAspect="1"/>
          </p:cNvPicPr>
          <p:nvPr/>
        </p:nvPicPr>
        <p:blipFill>
          <a:blip r:embed="rId3">
            <a:extLst>
              <a:ext uri="{28A0092B-C50C-407E-A947-70E740481C1C}">
                <a14:useLocalDpi xmlns:a14="http://schemas.microsoft.com/office/drawing/2010/main" val="0"/>
              </a:ext>
            </a:extLst>
          </a:blip>
          <a:srcRect t="5135" b="9399"/>
          <a:stretch>
            <a:fillRect/>
          </a:stretch>
        </p:blipFill>
        <p:spPr bwMode="auto">
          <a:xfrm>
            <a:off x="438150" y="-103188"/>
            <a:ext cx="8024813"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3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5688013"/>
            <a:ext cx="9144000" cy="1081087"/>
          </a:xfrm>
          <a:solidFill>
            <a:schemeClr val="bg1"/>
          </a:solidFill>
          <a:extLst/>
        </p:spPr>
        <p:txBody>
          <a:bodyPr/>
          <a:lstStyle/>
          <a:p>
            <a:pPr>
              <a:defRPr/>
            </a:pPr>
            <a:r>
              <a:rPr lang="en-US" sz="3600" b="1" dirty="0" smtClean="0">
                <a:solidFill>
                  <a:schemeClr val="tx2"/>
                </a:solidFill>
                <a:effectLst>
                  <a:glow rad="127000">
                    <a:schemeClr val="bg1"/>
                  </a:glow>
                </a:effectLst>
                <a:latin typeface="Arial" charset="0"/>
                <a:ea typeface="ＭＳ Ｐゴシック" charset="0"/>
                <a:cs typeface="ＭＳ Ｐゴシック" charset="0"/>
              </a:rPr>
              <a:t>"Can we, just for a moment, Your Honor, ignore the facts?"</a:t>
            </a:r>
            <a:endParaRPr lang="en-US" sz="36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372741" name="TextBox 1"/>
          <p:cNvSpPr txBox="1">
            <a:spLocks noChangeArrowheads="1"/>
          </p:cNvSpPr>
          <p:nvPr/>
        </p:nvSpPr>
        <p:spPr bwMode="auto">
          <a:xfrm>
            <a:off x="8626475" y="762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6</a:t>
            </a:r>
          </a:p>
        </p:txBody>
      </p:sp>
    </p:spTree>
    <p:extLst>
      <p:ext uri="{BB962C8B-B14F-4D97-AF65-F5344CB8AC3E}">
        <p14:creationId xmlns:p14="http://schemas.microsoft.com/office/powerpoint/2010/main" val="26254632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478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3138" y="0"/>
            <a:ext cx="7343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rot="16200000">
            <a:off x="-2995612" y="3106737"/>
            <a:ext cx="6858000" cy="6445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No genealogies?</a:t>
            </a:r>
            <a:endParaRPr lang="en-US" sz="5400" b="1" dirty="0">
              <a:effectLst>
                <a:glow rad="127000">
                  <a:schemeClr val="tx1"/>
                </a:glow>
              </a:effectLst>
              <a:latin typeface="Arial" charset="0"/>
              <a:ea typeface="ＭＳ Ｐゴシック" charset="0"/>
              <a:cs typeface="ＭＳ Ｐゴシック" charset="0"/>
            </a:endParaRPr>
          </a:p>
        </p:txBody>
      </p:sp>
      <p:sp>
        <p:nvSpPr>
          <p:cNvPr id="374787" name="TextBox 1"/>
          <p:cNvSpPr txBox="1">
            <a:spLocks noChangeArrowheads="1"/>
          </p:cNvSpPr>
          <p:nvPr/>
        </p:nvSpPr>
        <p:spPr bwMode="auto">
          <a:xfrm>
            <a:off x="8626475" y="762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6</a:t>
            </a:r>
          </a:p>
        </p:txBody>
      </p:sp>
    </p:spTree>
    <p:extLst>
      <p:ext uri="{BB962C8B-B14F-4D97-AF65-F5344CB8AC3E}">
        <p14:creationId xmlns:p14="http://schemas.microsoft.com/office/powerpoint/2010/main" val="35396758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221163"/>
            <a:ext cx="9144000" cy="2519362"/>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The Moral Argument: Why do atheists believe in morality?</a:t>
            </a:r>
            <a:endParaRPr lang="en-US" sz="5400" b="1" dirty="0">
              <a:effectLst>
                <a:glow rad="127000">
                  <a:schemeClr val="tx1"/>
                </a:glow>
              </a:effectLst>
              <a:latin typeface="Arial" charset="0"/>
              <a:ea typeface="ＭＳ Ｐゴシック" charset="0"/>
              <a:cs typeface="ＭＳ Ｐゴシック" charset="0"/>
            </a:endParaRPr>
          </a:p>
        </p:txBody>
      </p:sp>
      <p:sp>
        <p:nvSpPr>
          <p:cNvPr id="376834" name="Picture 1"/>
          <p:cNvSpPr>
            <a:spLocks noChangeAspect="1"/>
          </p:cNvSpPr>
          <p:nvPr/>
        </p:nvSpPr>
        <p:spPr bwMode="auto">
          <a:xfrm>
            <a:off x="2411413" y="188913"/>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BONES" charset="0"/>
            </a:endParaRPr>
          </a:p>
        </p:txBody>
      </p:sp>
      <p:pic>
        <p:nvPicPr>
          <p:cNvPr id="37683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6350" y="-26988"/>
            <a:ext cx="6464300" cy="426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6836" name="TextBox 1"/>
          <p:cNvSpPr txBox="1">
            <a:spLocks noChangeArrowheads="1"/>
          </p:cNvSpPr>
          <p:nvPr/>
        </p:nvSpPr>
        <p:spPr bwMode="auto">
          <a:xfrm>
            <a:off x="8626475" y="762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5</a:t>
            </a:r>
          </a:p>
        </p:txBody>
      </p:sp>
      <p:sp>
        <p:nvSpPr>
          <p:cNvPr id="376837"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6</a:t>
            </a:r>
          </a:p>
        </p:txBody>
      </p:sp>
    </p:spTree>
    <p:extLst>
      <p:ext uri="{BB962C8B-B14F-4D97-AF65-F5344CB8AC3E}">
        <p14:creationId xmlns:p14="http://schemas.microsoft.com/office/powerpoint/2010/main" val="12607024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888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67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715000"/>
            <a:ext cx="9144000" cy="10255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Richard Dawkins</a:t>
            </a:r>
            <a:endParaRPr lang="en-US" sz="5400" b="1" dirty="0">
              <a:effectLst>
                <a:glow rad="127000">
                  <a:schemeClr val="tx1"/>
                </a:glow>
              </a:effectLst>
              <a:latin typeface="Arial" charset="0"/>
              <a:ea typeface="ＭＳ Ｐゴシック" charset="0"/>
              <a:cs typeface="ＭＳ Ｐゴシック" charset="0"/>
            </a:endParaRPr>
          </a:p>
        </p:txBody>
      </p:sp>
      <p:sp>
        <p:nvSpPr>
          <p:cNvPr id="378883"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6</a:t>
            </a:r>
          </a:p>
        </p:txBody>
      </p:sp>
    </p:spTree>
    <p:extLst>
      <p:ext uri="{BB962C8B-B14F-4D97-AF65-F5344CB8AC3E}">
        <p14:creationId xmlns:p14="http://schemas.microsoft.com/office/powerpoint/2010/main" val="21081885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221163"/>
            <a:ext cx="9144000" cy="2519362"/>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The Moral Argument: Why do atheists believe in morality?</a:t>
            </a:r>
            <a:endParaRPr lang="en-US" sz="5400" b="1" dirty="0">
              <a:effectLst>
                <a:glow rad="127000">
                  <a:schemeClr val="tx1"/>
                </a:glow>
              </a:effectLst>
              <a:latin typeface="Arial" charset="0"/>
              <a:ea typeface="ＭＳ Ｐゴシック" charset="0"/>
              <a:cs typeface="ＭＳ Ｐゴシック" charset="0"/>
            </a:endParaRPr>
          </a:p>
        </p:txBody>
      </p:sp>
      <p:sp>
        <p:nvSpPr>
          <p:cNvPr id="380930" name="Picture 1"/>
          <p:cNvSpPr>
            <a:spLocks noChangeAspect="1"/>
          </p:cNvSpPr>
          <p:nvPr/>
        </p:nvSpPr>
        <p:spPr bwMode="auto">
          <a:xfrm>
            <a:off x="2411413" y="188913"/>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BONES" charset="0"/>
            </a:endParaRPr>
          </a:p>
        </p:txBody>
      </p:sp>
      <p:pic>
        <p:nvPicPr>
          <p:cNvPr id="38093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63500"/>
            <a:ext cx="9159875"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0932"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6</a:t>
            </a:r>
          </a:p>
        </p:txBody>
      </p:sp>
    </p:spTree>
    <p:extLst>
      <p:ext uri="{BB962C8B-B14F-4D97-AF65-F5344CB8AC3E}">
        <p14:creationId xmlns:p14="http://schemas.microsoft.com/office/powerpoint/2010/main" val="23704395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2977" name="Title 1"/>
          <p:cNvSpPr>
            <a:spLocks noGrp="1"/>
          </p:cNvSpPr>
          <p:nvPr>
            <p:ph type="title"/>
          </p:nvPr>
        </p:nvSpPr>
        <p:spPr>
          <a:xfrm>
            <a:off x="468313" y="763588"/>
            <a:ext cx="8280400" cy="2305050"/>
          </a:xfrm>
          <a:ln w="57150">
            <a:solidFill>
              <a:schemeClr val="bg1"/>
            </a:solidFill>
            <a:miter lim="800000"/>
            <a:headEnd/>
            <a:tailEnd/>
          </a:ln>
        </p:spPr>
        <p:txBody>
          <a:bodyPr/>
          <a:lstStyle/>
          <a:p>
            <a:r>
              <a:rPr lang="en-US" b="1">
                <a:latin typeface="Arial" charset="0"/>
                <a:ea typeface="ＭＳ Ｐゴシック" charset="0"/>
              </a:rPr>
              <a:t>"The fool says in his heart, </a:t>
            </a:r>
            <a:br>
              <a:rPr lang="en-US" b="1">
                <a:latin typeface="Arial" charset="0"/>
                <a:ea typeface="ＭＳ Ｐゴシック" charset="0"/>
              </a:rPr>
            </a:br>
            <a:r>
              <a:rPr lang="fr-FR" b="1">
                <a:latin typeface="Arial" charset="0"/>
                <a:ea typeface="ＭＳ Ｐゴシック" charset="0"/>
              </a:rPr>
              <a:t>'</a:t>
            </a:r>
            <a:r>
              <a:rPr lang="en-US" b="1">
                <a:latin typeface="Arial" charset="0"/>
                <a:ea typeface="ＭＳ Ｐゴシック" charset="0"/>
              </a:rPr>
              <a:t>There is no God</a:t>
            </a:r>
            <a:r>
              <a:rPr lang="fr-FR" b="1">
                <a:latin typeface="Arial" charset="0"/>
                <a:ea typeface="ＭＳ Ｐゴシック" charset="0"/>
              </a:rPr>
              <a:t>'"</a:t>
            </a:r>
            <a:r>
              <a:rPr lang="en-US" b="1">
                <a:latin typeface="Arial" charset="0"/>
                <a:ea typeface="ＭＳ Ｐゴシック" charset="0"/>
              </a:rPr>
              <a:t> </a:t>
            </a:r>
            <a:br>
              <a:rPr lang="en-US" b="1">
                <a:latin typeface="Arial" charset="0"/>
                <a:ea typeface="ＭＳ Ｐゴシック" charset="0"/>
              </a:rPr>
            </a:br>
            <a:r>
              <a:rPr lang="en-US" b="1">
                <a:latin typeface="Arial" charset="0"/>
                <a:ea typeface="ＭＳ Ｐゴシック" charset="0"/>
              </a:rPr>
              <a:t>(Psalm 14:1)</a:t>
            </a:r>
          </a:p>
        </p:txBody>
      </p:sp>
      <p:sp>
        <p:nvSpPr>
          <p:cNvPr id="382978" name="Title 1"/>
          <p:cNvSpPr txBox="1">
            <a:spLocks/>
          </p:cNvSpPr>
          <p:nvPr/>
        </p:nvSpPr>
        <p:spPr bwMode="auto">
          <a:xfrm rot="-565394">
            <a:off x="33338" y="4235450"/>
            <a:ext cx="9070975"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6000" b="1" i="1">
                <a:solidFill>
                  <a:srgbClr val="FFFFFF"/>
                </a:solidFill>
                <a:latin typeface="Arial" charset="0"/>
                <a:cs typeface="Arial" charset="0"/>
              </a:rPr>
              <a:t>Why is this true?</a:t>
            </a:r>
          </a:p>
        </p:txBody>
      </p:sp>
    </p:spTree>
    <p:extLst>
      <p:ext uri="{BB962C8B-B14F-4D97-AF65-F5344CB8AC3E}">
        <p14:creationId xmlns:p14="http://schemas.microsoft.com/office/powerpoint/2010/main" val="8157820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937" y="2852936"/>
            <a:ext cx="9144000" cy="2519362"/>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The Moral Argument: Why do atheists believe in morality?</a:t>
            </a:r>
            <a:endParaRPr lang="en-US" sz="5400" b="1" dirty="0">
              <a:effectLst>
                <a:glow rad="127000">
                  <a:schemeClr val="tx1"/>
                </a:glow>
              </a:effectLst>
              <a:latin typeface="Arial" charset="0"/>
              <a:ea typeface="ＭＳ Ｐゴシック" charset="0"/>
              <a:cs typeface="ＭＳ Ｐゴシック" charset="0"/>
            </a:endParaRPr>
          </a:p>
        </p:txBody>
      </p:sp>
      <p:sp>
        <p:nvSpPr>
          <p:cNvPr id="384002" name="Picture 1"/>
          <p:cNvSpPr>
            <a:spLocks noChangeAspect="1"/>
          </p:cNvSpPr>
          <p:nvPr/>
        </p:nvSpPr>
        <p:spPr bwMode="auto">
          <a:xfrm>
            <a:off x="2411413" y="188913"/>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BONES" charset="0"/>
            </a:endParaRPr>
          </a:p>
        </p:txBody>
      </p:sp>
      <p:pic>
        <p:nvPicPr>
          <p:cNvPr id="38400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3333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04"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6</a:t>
            </a:r>
          </a:p>
        </p:txBody>
      </p:sp>
    </p:spTree>
    <p:extLst>
      <p:ext uri="{BB962C8B-B14F-4D97-AF65-F5344CB8AC3E}">
        <p14:creationId xmlns:p14="http://schemas.microsoft.com/office/powerpoint/2010/main" val="26988778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15000"/>
            <a:ext cx="9144000" cy="10255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Mark Twain</a:t>
            </a:r>
            <a:endParaRPr lang="en-US" sz="5400" b="1" dirty="0">
              <a:effectLst>
                <a:glow rad="127000">
                  <a:schemeClr val="tx1"/>
                </a:glow>
              </a:effectLst>
              <a:latin typeface="Arial" charset="0"/>
              <a:ea typeface="ＭＳ Ｐゴシック" charset="0"/>
              <a:cs typeface="ＭＳ Ｐゴシック" charset="0"/>
            </a:endParaRPr>
          </a:p>
        </p:txBody>
      </p:sp>
      <p:pic>
        <p:nvPicPr>
          <p:cNvPr id="38605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6051"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6</a:t>
            </a:r>
          </a:p>
        </p:txBody>
      </p:sp>
    </p:spTree>
    <p:extLst>
      <p:ext uri="{BB962C8B-B14F-4D97-AF65-F5344CB8AC3E}">
        <p14:creationId xmlns:p14="http://schemas.microsoft.com/office/powerpoint/2010/main" val="26530679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15000"/>
            <a:ext cx="9144000" cy="1025525"/>
          </a:xfrm>
          <a:effectLst>
            <a:outerShdw blurRad="63500" dist="35921" dir="2700000" algn="ctr" rotWithShape="0">
              <a:schemeClr val="tx2">
                <a:alpha val="74998"/>
              </a:schemeClr>
            </a:outerShdw>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Ben Stein Interview of Richard Dawkins</a:t>
            </a:r>
            <a:endParaRPr lang="en-US" sz="3600" b="1" dirty="0">
              <a:effectLst>
                <a:glow rad="127000">
                  <a:schemeClr val="tx1"/>
                </a:glow>
              </a:effectLst>
              <a:latin typeface="Arial" charset="0"/>
              <a:ea typeface="ＭＳ Ｐゴシック" charset="0"/>
              <a:cs typeface="ＭＳ Ｐゴシック" charset="0"/>
            </a:endParaRPr>
          </a:p>
        </p:txBody>
      </p:sp>
      <p:sp>
        <p:nvSpPr>
          <p:cNvPr id="388098"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6</a:t>
            </a:r>
          </a:p>
        </p:txBody>
      </p:sp>
      <p:sp>
        <p:nvSpPr>
          <p:cNvPr id="5" name="Rectangle 2"/>
          <p:cNvSpPr txBox="1">
            <a:spLocks noChangeArrowheads="1"/>
          </p:cNvSpPr>
          <p:nvPr/>
        </p:nvSpPr>
        <p:spPr bwMode="auto">
          <a:xfrm>
            <a:off x="0" y="908720"/>
            <a:ext cx="4932040" cy="38884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solidFill>
                  <a:srgbClr val="FFFFFF"/>
                </a:solidFill>
                <a:effectLst>
                  <a:glow rad="127000">
                    <a:srgbClr val="000000"/>
                  </a:glow>
                </a:effectLst>
                <a:latin typeface="Arial" charset="0"/>
                <a:ea typeface="ＭＳ Ｐゴシック" charset="0"/>
                <a:cs typeface="ＭＳ Ｐゴシック" charset="0"/>
              </a:rPr>
              <a:t>His View on Origins</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388100" name="2 Minute Richard Dawkins &amp; Ben Stein.mp4">
            <a:hlinkClick r:id="" action="ppaction://media"/>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38" y="528638"/>
            <a:ext cx="9110662" cy="513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11571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6545" name="Picture 4"/>
          <p:cNvPicPr>
            <a:picLocks noChangeAspect="1"/>
          </p:cNvPicPr>
          <p:nvPr/>
        </p:nvPicPr>
        <p:blipFill>
          <a:blip r:embed="rId2">
            <a:extLst>
              <a:ext uri="{28A0092B-C50C-407E-A947-70E740481C1C}">
                <a14:useLocalDpi xmlns:a14="http://schemas.microsoft.com/office/drawing/2010/main" val="0"/>
              </a:ext>
            </a:extLst>
          </a:blip>
          <a:srcRect l="14696" t="12688" r="9813" b="12312"/>
          <a:stretch>
            <a:fillRect/>
          </a:stretch>
        </p:blipFill>
        <p:spPr bwMode="auto">
          <a:xfrm>
            <a:off x="0" y="44450"/>
            <a:ext cx="9144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6" name="Title 1"/>
          <p:cNvSpPr txBox="1">
            <a:spLocks/>
          </p:cNvSpPr>
          <p:nvPr/>
        </p:nvSpPr>
        <p:spPr bwMode="auto">
          <a:xfrm>
            <a:off x="0" y="404664"/>
            <a:ext cx="4355976" cy="6453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5000"/>
              </a:lnSpc>
              <a:buClr>
                <a:srgbClr val="000000"/>
              </a:buClr>
              <a:buSzPct val="100000"/>
              <a:defRPr/>
            </a:pPr>
            <a:r>
              <a:rPr lang="en-US" sz="2800" b="1" dirty="0" smtClean="0">
                <a:solidFill>
                  <a:srgbClr val="FFFFFF"/>
                </a:solidFill>
                <a:effectLst>
                  <a:glow rad="228600">
                    <a:srgbClr val="000000"/>
                  </a:glow>
                </a:effectLst>
                <a:latin typeface="Arial" charset="0"/>
                <a:ea typeface="MS PGothic" charset="0"/>
              </a:rPr>
              <a:t>"When the L</a:t>
            </a:r>
            <a:r>
              <a:rPr lang="en-US" b="1" dirty="0" smtClean="0">
                <a:solidFill>
                  <a:srgbClr val="FFFFFF"/>
                </a:solidFill>
                <a:effectLst>
                  <a:glow rad="228600">
                    <a:srgbClr val="000000"/>
                  </a:glow>
                </a:effectLst>
                <a:latin typeface="Arial" charset="0"/>
                <a:ea typeface="MS PGothic" charset="0"/>
              </a:rPr>
              <a:t>ORD</a:t>
            </a:r>
            <a:r>
              <a:rPr lang="en-US" sz="2800" b="1" dirty="0" smtClean="0">
                <a:solidFill>
                  <a:srgbClr val="FFFFFF"/>
                </a:solidFill>
                <a:effectLst>
                  <a:glow rad="228600">
                    <a:srgbClr val="000000"/>
                  </a:glow>
                </a:effectLst>
                <a:latin typeface="Arial" charset="0"/>
                <a:ea typeface="MS PGothic" charset="0"/>
              </a:rPr>
              <a:t> first began speaking to Israel through Hosea, he said to him, </a:t>
            </a:r>
            <a:r>
              <a:rPr lang="fr-FR" sz="2800" b="1" dirty="0" smtClean="0">
                <a:solidFill>
                  <a:srgbClr val="FFFFFF"/>
                </a:solidFill>
                <a:effectLst>
                  <a:glow rad="228600">
                    <a:srgbClr val="000000"/>
                  </a:glow>
                </a:effectLst>
                <a:latin typeface="Arial" charset="0"/>
                <a:ea typeface="MS PGothic" charset="0"/>
              </a:rPr>
              <a:t>'</a:t>
            </a:r>
            <a:r>
              <a:rPr lang="en-US" sz="2800" b="1" dirty="0" smtClean="0">
                <a:solidFill>
                  <a:srgbClr val="FFFFFF"/>
                </a:solidFill>
                <a:effectLst>
                  <a:glow rad="228600">
                    <a:srgbClr val="000000"/>
                  </a:glow>
                </a:effectLst>
                <a:latin typeface="Arial" charset="0"/>
                <a:ea typeface="MS PGothic" charset="0"/>
              </a:rPr>
              <a:t>Go and marry a prostitute, so that some of her children will be conceived in prostitution. This will illustrate how Israel has acted like a prostitute by turning against the L</a:t>
            </a:r>
            <a:r>
              <a:rPr lang="en-US" b="1" dirty="0" smtClean="0">
                <a:solidFill>
                  <a:srgbClr val="FFFFFF"/>
                </a:solidFill>
                <a:effectLst>
                  <a:glow rad="228600">
                    <a:srgbClr val="000000"/>
                  </a:glow>
                </a:effectLst>
                <a:latin typeface="Arial" charset="0"/>
                <a:ea typeface="MS PGothic" charset="0"/>
              </a:rPr>
              <a:t>ORD</a:t>
            </a:r>
            <a:r>
              <a:rPr lang="en-US" sz="2800" b="1" dirty="0" smtClean="0">
                <a:solidFill>
                  <a:srgbClr val="FFFFFF"/>
                </a:solidFill>
                <a:effectLst>
                  <a:glow rad="228600">
                    <a:srgbClr val="000000"/>
                  </a:glow>
                </a:effectLst>
                <a:latin typeface="Arial" charset="0"/>
                <a:ea typeface="MS PGothic" charset="0"/>
              </a:rPr>
              <a:t> and worshiping other gods.</a:t>
            </a:r>
            <a:r>
              <a:rPr lang="fr-FR" sz="2800" b="1" dirty="0" smtClean="0">
                <a:solidFill>
                  <a:srgbClr val="FFFFFF"/>
                </a:solidFill>
                <a:effectLst>
                  <a:glow rad="228600">
                    <a:srgbClr val="000000"/>
                  </a:glow>
                </a:effectLst>
                <a:latin typeface="Arial" charset="0"/>
                <a:ea typeface="MS PGothic" charset="0"/>
              </a:rPr>
              <a:t>'</a:t>
            </a:r>
            <a:r>
              <a:rPr lang="en-US" sz="2800" b="1" dirty="0" smtClean="0">
                <a:solidFill>
                  <a:srgbClr val="FFFFFF"/>
                </a:solidFill>
                <a:effectLst>
                  <a:glow rad="228600">
                    <a:srgbClr val="000000"/>
                  </a:glow>
                </a:effectLst>
                <a:latin typeface="Arial" charset="0"/>
                <a:ea typeface="MS PGothic" charset="0"/>
              </a:rPr>
              <a:t>" </a:t>
            </a:r>
          </a:p>
        </p:txBody>
      </p:sp>
      <p:sp>
        <p:nvSpPr>
          <p:cNvPr id="2" name="Title 1"/>
          <p:cNvSpPr>
            <a:spLocks noGrp="1"/>
          </p:cNvSpPr>
          <p:nvPr>
            <p:ph type="title"/>
          </p:nvPr>
        </p:nvSpPr>
        <p:spPr>
          <a:xfrm>
            <a:off x="0" y="44450"/>
            <a:ext cx="9144000" cy="623888"/>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en-US" sz="3600" b="1" dirty="0">
                <a:effectLst>
                  <a:outerShdw blurRad="38100" dist="38100" dir="2700000" algn="tl">
                    <a:srgbClr val="000000"/>
                  </a:outerShdw>
                </a:effectLst>
                <a:latin typeface="Arial" charset="0"/>
                <a:ea typeface="ＭＳ Ｐゴシック" charset="0"/>
                <a:cs typeface="Arial" charset="0"/>
              </a:rPr>
              <a:t>Hosea </a:t>
            </a:r>
            <a:r>
              <a:rPr lang="en-US" sz="3600" b="1" dirty="0" smtClean="0">
                <a:effectLst>
                  <a:outerShdw blurRad="38100" dist="38100" dir="2700000" algn="tl">
                    <a:srgbClr val="000000"/>
                  </a:outerShdw>
                </a:effectLst>
                <a:latin typeface="Arial" charset="0"/>
                <a:ea typeface="ＭＳ Ｐゴシック" charset="0"/>
                <a:cs typeface="Arial" charset="0"/>
              </a:rPr>
              <a:t>1:2 </a:t>
            </a:r>
            <a:r>
              <a:rPr lang="en-US" sz="3600" b="1" dirty="0">
                <a:effectLst>
                  <a:outerShdw blurRad="38100" dist="38100" dir="2700000" algn="tl">
                    <a:srgbClr val="000000"/>
                  </a:outerShdw>
                </a:effectLst>
                <a:latin typeface="Arial" charset="0"/>
                <a:ea typeface="ＭＳ Ｐゴシック" charset="0"/>
                <a:cs typeface="Arial" charset="0"/>
              </a:rPr>
              <a:t>NLT</a:t>
            </a:r>
          </a:p>
        </p:txBody>
      </p:sp>
    </p:spTree>
    <p:extLst>
      <p:ext uri="{BB962C8B-B14F-4D97-AF65-F5344CB8AC3E}">
        <p14:creationId xmlns:p14="http://schemas.microsoft.com/office/powerpoint/2010/main" val="31082068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533400" y="-1139825"/>
            <a:ext cx="8229600" cy="1139825"/>
          </a:xfrm>
        </p:spPr>
        <p:txBody>
          <a:bodyPr/>
          <a:lstStyle/>
          <a:p>
            <a:pPr eaLnBrk="1" hangingPunct="1">
              <a:defRPr/>
            </a:pPr>
            <a:r>
              <a:rPr lang="en-US">
                <a:solidFill>
                  <a:schemeClr val="bg1"/>
                </a:solidFill>
                <a:effectLst>
                  <a:outerShdw blurRad="38100" dist="38100" dir="2700000" algn="tl">
                    <a:srgbClr val="FFFFFF"/>
                  </a:outerShdw>
                </a:effectLst>
                <a:latin typeface="Arial" charset="0"/>
                <a:ea typeface="ＭＳ Ｐゴシック" charset="0"/>
                <a:cs typeface="ＭＳ Ｐゴシック" charset="0"/>
              </a:rPr>
              <a:t>Black</a:t>
            </a:r>
            <a:endParaRPr lang="en-US">
              <a:effectLst>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07789713"/>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2193" name="Rectangle 2"/>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a:fld id="{DAB9F790-D2F3-CA41-8388-30B8AE80327A}" type="slidenum">
              <a:rPr lang="en-US" sz="900">
                <a:solidFill>
                  <a:srgbClr val="808080"/>
                </a:solidFill>
              </a:rPr>
              <a:pPr defTabSz="814388"/>
              <a:t>91</a:t>
            </a:fld>
            <a:endParaRPr lang="en-US" sz="900">
              <a:solidFill>
                <a:srgbClr val="808080"/>
              </a:solidFill>
            </a:endParaRPr>
          </a:p>
        </p:txBody>
      </p:sp>
      <p:sp>
        <p:nvSpPr>
          <p:cNvPr id="392194" name="Rectangle 3"/>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a:fld id="{0A7C33DD-6B4E-0341-869A-B2C65E82BC38}" type="slidenum">
              <a:rPr lang="en-US" sz="900">
                <a:solidFill>
                  <a:srgbClr val="808080"/>
                </a:solidFill>
              </a:rPr>
              <a:pPr defTabSz="814388"/>
              <a:t>91</a:t>
            </a:fld>
            <a:endParaRPr lang="en-US" sz="900">
              <a:solidFill>
                <a:srgbClr val="808080"/>
              </a:solidFill>
            </a:endParaRPr>
          </a:p>
        </p:txBody>
      </p:sp>
      <p:sp>
        <p:nvSpPr>
          <p:cNvPr id="392195" name="Rectangle 4"/>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a:fld id="{10D0EE10-C753-5144-860E-00AB341F70DB}" type="slidenum">
              <a:rPr lang="en-US" sz="900">
                <a:solidFill>
                  <a:srgbClr val="808080"/>
                </a:solidFill>
              </a:rPr>
              <a:pPr defTabSz="814388"/>
              <a:t>91</a:t>
            </a:fld>
            <a:endParaRPr lang="en-US" sz="900">
              <a:solidFill>
                <a:srgbClr val="808080"/>
              </a:solidFill>
            </a:endParaRPr>
          </a:p>
        </p:txBody>
      </p:sp>
      <p:sp>
        <p:nvSpPr>
          <p:cNvPr id="392196" name="Rectangle 5"/>
          <p:cNvSpPr>
            <a:spLocks noChangeArrowheads="1"/>
          </p:cNvSpPr>
          <p:nvPr/>
        </p:nvSpPr>
        <p:spPr bwMode="auto">
          <a:xfrm>
            <a:off x="1865313" y="6634163"/>
            <a:ext cx="2019300"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a:r>
              <a:rPr lang="en-US" sz="700">
                <a:solidFill>
                  <a:srgbClr val="808080"/>
                </a:solidFill>
              </a:rPr>
              <a:t>© 2003 Cisco Systems, Inc. All rights reserved.</a:t>
            </a:r>
          </a:p>
        </p:txBody>
      </p:sp>
      <p:sp>
        <p:nvSpPr>
          <p:cNvPr id="392197" name="Rectangle 6"/>
          <p:cNvSpPr>
            <a:spLocks noChangeArrowheads="1"/>
          </p:cNvSpPr>
          <p:nvPr/>
        </p:nvSpPr>
        <p:spPr bwMode="auto">
          <a:xfrm>
            <a:off x="76200" y="6467475"/>
            <a:ext cx="1322388"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4" tIns="41061" rIns="82124" bIns="41061" anchor="b" anchorCtr="1">
            <a:spAutoFit/>
          </a:bodyPr>
          <a:lstStyle/>
          <a:p>
            <a:pPr defTabSz="814388"/>
            <a:endParaRPr lang="en-US" sz="900">
              <a:solidFill>
                <a:srgbClr val="808080"/>
              </a:solidFill>
            </a:endParaRPr>
          </a:p>
          <a:p>
            <a:pPr defTabSz="814388"/>
            <a:r>
              <a:rPr lang="en-US" sz="900">
                <a:solidFill>
                  <a:srgbClr val="808080"/>
                </a:solidFill>
              </a:rPr>
              <a:t>Presentation_ID</a:t>
            </a:r>
          </a:p>
        </p:txBody>
      </p:sp>
      <p:pic>
        <p:nvPicPr>
          <p:cNvPr id="392198" name="Picture 7" descr="b_fy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2199" name="Rectangle 8"/>
          <p:cNvSpPr>
            <a:spLocks noGrp="1" noChangeArrowheads="1"/>
          </p:cNvSpPr>
          <p:nvPr>
            <p:ph type="title"/>
          </p:nvPr>
        </p:nvSpPr>
        <p:spPr>
          <a:xfrm>
            <a:off x="152400" y="225425"/>
            <a:ext cx="8648700" cy="1450975"/>
          </a:xfrm>
        </p:spPr>
        <p:txBody>
          <a:bodyPr lIns="82124" tIns="41061" rIns="82124" bIns="41061" anchor="b"/>
          <a:lstStyle/>
          <a:p>
            <a:pPr eaLnBrk="1" hangingPunct="1"/>
            <a:r>
              <a:rPr lang="en-US" altLang="zh-CN" sz="4800">
                <a:solidFill>
                  <a:schemeClr val="bg1"/>
                </a:solidFill>
                <a:latin typeface="Arial" charset="0"/>
                <a:ea typeface="SimSun" charset="0"/>
                <a:cs typeface="SimSun" charset="0"/>
              </a:rPr>
              <a:t>The Reliability of the Bible: Attacks Against Scripture</a:t>
            </a:r>
            <a:endParaRPr lang="en-US" altLang="zh-CN">
              <a:latin typeface="Arial" charset="0"/>
              <a:ea typeface="SimSun" charset="0"/>
              <a:cs typeface="SimSun" charset="0"/>
            </a:endParaRPr>
          </a:p>
        </p:txBody>
      </p:sp>
      <p:sp>
        <p:nvSpPr>
          <p:cNvPr id="392200" name="Text Box 9"/>
          <p:cNvSpPr txBox="1">
            <a:spLocks noChangeArrowheads="1"/>
          </p:cNvSpPr>
          <p:nvPr/>
        </p:nvSpPr>
        <p:spPr bwMode="auto">
          <a:xfrm>
            <a:off x="381000" y="5165725"/>
            <a:ext cx="84582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b="1" i="1">
                <a:solidFill>
                  <a:srgbClr val="FFFFFF"/>
                </a:solidFill>
                <a:latin typeface="Times" charset="0"/>
              </a:rPr>
              <a:t>Since the early church false teaching has tried to undermine our faith</a:t>
            </a:r>
          </a:p>
        </p:txBody>
      </p:sp>
      <p:pic>
        <p:nvPicPr>
          <p:cNvPr id="392201" name="Picture 10" descr="Bib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711450"/>
            <a:ext cx="2020888"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2202"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7</a:t>
            </a:r>
          </a:p>
        </p:txBody>
      </p:sp>
    </p:spTree>
    <p:extLst>
      <p:ext uri="{BB962C8B-B14F-4D97-AF65-F5344CB8AC3E}">
        <p14:creationId xmlns:p14="http://schemas.microsoft.com/office/powerpoint/2010/main" val="1364282632"/>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304800" y="1219200"/>
            <a:ext cx="3810000" cy="1143000"/>
          </a:xfrm>
        </p:spPr>
        <p:txBody>
          <a:bodyPr/>
          <a:lstStyle/>
          <a:p>
            <a:pPr eaLnBrk="1" hangingPunct="1">
              <a:defRPr/>
            </a:pPr>
            <a:r>
              <a:rPr lang="en-US">
                <a:latin typeface="Arial" charset="0"/>
                <a:ea typeface="ＭＳ Ｐゴシック" charset="0"/>
                <a:cs typeface="ＭＳ Ｐゴシック" charset="0"/>
              </a:rPr>
              <a:t>Attacks Continue</a:t>
            </a:r>
          </a:p>
        </p:txBody>
      </p:sp>
      <p:sp>
        <p:nvSpPr>
          <p:cNvPr id="82947" name="Rectangle 3"/>
          <p:cNvSpPr>
            <a:spLocks noGrp="1" noChangeArrowheads="1"/>
          </p:cNvSpPr>
          <p:nvPr>
            <p:ph type="body" idx="1"/>
          </p:nvPr>
        </p:nvSpPr>
        <p:spPr>
          <a:xfrm>
            <a:off x="5410200" y="914400"/>
            <a:ext cx="3810000" cy="5867400"/>
          </a:xfrm>
        </p:spPr>
        <p:txBody>
          <a:bodyPr/>
          <a:lstStyle/>
          <a:p>
            <a:pPr eaLnBrk="1" hangingPunct="1">
              <a:defRPr/>
            </a:pPr>
            <a:r>
              <a:rPr lang="en-US" sz="3600">
                <a:latin typeface="Arial" charset="0"/>
                <a:ea typeface="ＭＳ Ｐゴシック" charset="0"/>
                <a:cs typeface="ＭＳ Ｐゴシック" charset="0"/>
              </a:rPr>
              <a:t>The Bible is continually attacked</a:t>
            </a:r>
          </a:p>
          <a:p>
            <a:pPr eaLnBrk="1" hangingPunct="1">
              <a:defRPr/>
            </a:pPr>
            <a:r>
              <a:rPr lang="en-US" sz="3600">
                <a:latin typeface="Arial" charset="0"/>
                <a:ea typeface="ＭＳ Ｐゴシック" charset="0"/>
                <a:cs typeface="ＭＳ Ｐゴシック" charset="0"/>
              </a:rPr>
              <a:t>However, discoveries continue to verify its accuracy</a:t>
            </a:r>
          </a:p>
        </p:txBody>
      </p:sp>
      <p:pic>
        <p:nvPicPr>
          <p:cNvPr id="394243" name="Picture 4" descr="Bible Fiction"/>
          <p:cNvPicPr>
            <a:picLocks noChangeAspect="1" noChangeArrowheads="1"/>
          </p:cNvPicPr>
          <p:nvPr/>
        </p:nvPicPr>
        <p:blipFill>
          <a:blip r:embed="rId3">
            <a:extLst>
              <a:ext uri="{28A0092B-C50C-407E-A947-70E740481C1C}">
                <a14:useLocalDpi xmlns:a14="http://schemas.microsoft.com/office/drawing/2010/main" val="0"/>
              </a:ext>
            </a:extLst>
          </a:blip>
          <a:srcRect r="2428"/>
          <a:stretch>
            <a:fillRect/>
          </a:stretch>
        </p:blipFill>
        <p:spPr bwMode="auto">
          <a:xfrm rot="-266938">
            <a:off x="0" y="228600"/>
            <a:ext cx="5105400"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4244"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7</a:t>
            </a:r>
          </a:p>
        </p:txBody>
      </p:sp>
    </p:spTree>
    <p:extLst>
      <p:ext uri="{BB962C8B-B14F-4D97-AF65-F5344CB8AC3E}">
        <p14:creationId xmlns:p14="http://schemas.microsoft.com/office/powerpoint/2010/main" val="19320388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6289" name="Picture 9" descr="Teab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8611" name="Rectangle 3"/>
          <p:cNvSpPr>
            <a:spLocks noGrp="1" noChangeArrowheads="1"/>
          </p:cNvSpPr>
          <p:nvPr>
            <p:ph type="subTitle" idx="1"/>
          </p:nvPr>
        </p:nvSpPr>
        <p:spPr>
          <a:xfrm>
            <a:off x="0" y="1066800"/>
            <a:ext cx="3810000" cy="2209800"/>
          </a:xfrm>
          <a:solidFill>
            <a:srgbClr val="020009"/>
          </a:solidFill>
          <a:effectLst>
            <a:outerShdw blurRad="63500" dist="35921" dir="2700000" algn="ctr" rotWithShape="0">
              <a:srgbClr val="020009">
                <a:alpha val="74998"/>
              </a:srgbClr>
            </a:outerShdw>
          </a:effectLst>
        </p:spPr>
        <p:txBody>
          <a:bodyPr/>
          <a:lstStyle/>
          <a:p>
            <a:pPr eaLnBrk="1" hangingPunct="1">
              <a:defRPr/>
            </a:pPr>
            <a:r>
              <a:rPr lang="en-US" sz="2800" dirty="0">
                <a:latin typeface="Arial Black" charset="0"/>
                <a:ea typeface="ＭＳ Ｐゴシック" charset="0"/>
                <a:cs typeface="ＭＳ Ｐゴシック" charset="0"/>
              </a:rPr>
              <a:t>Brown accuses via the mouth of </a:t>
            </a:r>
            <a:r>
              <a:rPr lang="en-US" altLang="ja-JP" sz="2800" dirty="0" smtClean="0">
                <a:latin typeface="Arial Black" charset="0"/>
                <a:ea typeface="ＭＳ Ｐゴシック" charset="0"/>
                <a:cs typeface="ＭＳ Ｐゴシック" charset="0"/>
              </a:rPr>
              <a:t>"</a:t>
            </a:r>
            <a:r>
              <a:rPr lang="en-US" sz="2800" dirty="0" smtClean="0">
                <a:latin typeface="Arial Black" charset="0"/>
                <a:ea typeface="ＭＳ Ｐゴシック" charset="0"/>
                <a:cs typeface="ＭＳ Ｐゴシック" charset="0"/>
              </a:rPr>
              <a:t>historian</a:t>
            </a:r>
            <a:r>
              <a:rPr lang="en-US" altLang="ja-JP" sz="2800" dirty="0" smtClean="0">
                <a:latin typeface="Arial Black" charset="0"/>
                <a:ea typeface="ＭＳ Ｐゴシック" charset="0"/>
                <a:cs typeface="ＭＳ Ｐゴシック" charset="0"/>
              </a:rPr>
              <a:t>"</a:t>
            </a:r>
            <a:r>
              <a:rPr lang="en-US" sz="2800" dirty="0" smtClean="0">
                <a:latin typeface="Arial Black" charset="0"/>
                <a:ea typeface="ＭＳ Ｐゴシック" charset="0"/>
                <a:cs typeface="ＭＳ Ｐゴシック" charset="0"/>
              </a:rPr>
              <a:t> </a:t>
            </a:r>
            <a:r>
              <a:rPr lang="en-US" sz="2800" dirty="0">
                <a:latin typeface="Arial Black" charset="0"/>
                <a:ea typeface="ＭＳ Ｐゴシック" charset="0"/>
                <a:cs typeface="ＭＳ Ｐゴシック" charset="0"/>
              </a:rPr>
              <a:t>Leigh </a:t>
            </a:r>
            <a:r>
              <a:rPr lang="en-US" sz="2800" dirty="0" err="1">
                <a:latin typeface="Arial Black" charset="0"/>
                <a:ea typeface="ＭＳ Ｐゴシック" charset="0"/>
                <a:cs typeface="ＭＳ Ｐゴシック" charset="0"/>
              </a:rPr>
              <a:t>Teabing</a:t>
            </a:r>
            <a:r>
              <a:rPr lang="en-US" sz="2800" dirty="0">
                <a:latin typeface="Arial Black" charset="0"/>
                <a:ea typeface="ＭＳ Ｐゴシック" charset="0"/>
                <a:cs typeface="ＭＳ Ｐゴシック" charset="0"/>
              </a:rPr>
              <a:t>…</a:t>
            </a:r>
          </a:p>
        </p:txBody>
      </p:sp>
      <p:sp>
        <p:nvSpPr>
          <p:cNvPr id="396291" name="Rectangle 2"/>
          <p:cNvSpPr>
            <a:spLocks noGrp="1" noChangeArrowheads="1"/>
          </p:cNvSpPr>
          <p:nvPr>
            <p:ph type="ctrTitle"/>
          </p:nvPr>
        </p:nvSpPr>
        <p:spPr>
          <a:xfrm>
            <a:off x="2771775" y="0"/>
            <a:ext cx="5715000" cy="914400"/>
          </a:xfrm>
          <a:solidFill>
            <a:srgbClr val="020009"/>
          </a:solidFill>
        </p:spPr>
        <p:txBody>
          <a:bodyPr/>
          <a:lstStyle/>
          <a:p>
            <a:pPr eaLnBrk="1" hangingPunct="1"/>
            <a:r>
              <a:rPr lang="en-US" sz="3600">
                <a:latin typeface="Arial Black" charset="0"/>
                <a:ea typeface="ＭＳ Ｐゴシック" charset="0"/>
                <a:cs typeface="ＭＳ Ｐゴシック" charset="0"/>
              </a:rPr>
              <a:t>Is the Bible reliable?</a:t>
            </a:r>
          </a:p>
        </p:txBody>
      </p:sp>
      <p:sp>
        <p:nvSpPr>
          <p:cNvPr id="1348615" name="AutoShape 7"/>
          <p:cNvSpPr>
            <a:spLocks noChangeArrowheads="1"/>
          </p:cNvSpPr>
          <p:nvPr/>
        </p:nvSpPr>
        <p:spPr bwMode="auto">
          <a:xfrm>
            <a:off x="0" y="3810000"/>
            <a:ext cx="6096000" cy="2819400"/>
          </a:xfrm>
          <a:prstGeom prst="wedgeRectCallout">
            <a:avLst>
              <a:gd name="adj1" fmla="val 25782"/>
              <a:gd name="adj2" fmla="val -75394"/>
            </a:avLst>
          </a:prstGeom>
          <a:gradFill rotWithShape="0">
            <a:gsLst>
              <a:gs pos="0">
                <a:srgbClr val="515151"/>
              </a:gs>
              <a:gs pos="100000">
                <a:srgbClr val="0D0D0D"/>
              </a:gs>
            </a:gsLst>
            <a:lin ang="5400000" scaled="1"/>
          </a:gradFill>
          <a:ln w="9525">
            <a:solidFill>
              <a:schemeClr val="tx1"/>
            </a:solidFill>
            <a:miter lim="800000"/>
            <a:headEnd/>
            <a:tailEnd/>
          </a:ln>
        </p:spPr>
        <p:txBody>
          <a:bodyPr wrap="none" anchor="ctr"/>
          <a:lstStyle/>
          <a:p>
            <a:pPr algn="ctr"/>
            <a:endParaRPr lang="en-US">
              <a:solidFill>
                <a:srgbClr val="FFFFFF"/>
              </a:solidFill>
              <a:latin typeface="26" charset="0"/>
            </a:endParaRPr>
          </a:p>
        </p:txBody>
      </p:sp>
      <p:sp>
        <p:nvSpPr>
          <p:cNvPr id="1348614" name="Rectangle 6"/>
          <p:cNvSpPr>
            <a:spLocks noChangeArrowheads="1"/>
          </p:cNvSpPr>
          <p:nvPr/>
        </p:nvSpPr>
        <p:spPr bwMode="auto">
          <a:xfrm>
            <a:off x="228600" y="3810000"/>
            <a:ext cx="5715000" cy="2819400"/>
          </a:xfrm>
          <a:prstGeom prst="rect">
            <a:avLst/>
          </a:prstGeom>
          <a:noFill/>
          <a:ln w="9525">
            <a:noFill/>
            <a:miter lim="800000"/>
            <a:headEnd/>
            <a:tailEnd/>
          </a:ln>
          <a:effectLst>
            <a:outerShdw blurRad="63500" dist="38099" dir="2700000" algn="ctr" rotWithShape="0">
              <a:schemeClr val="bg1">
                <a:alpha val="74998"/>
              </a:schemeClr>
            </a:outerShdw>
          </a:effectLst>
        </p:spPr>
        <p:txBody>
          <a:bodyPr/>
          <a:lstStyle/>
          <a:p>
            <a:pPr algn="ctr" eaLnBrk="1" hangingPunct="1">
              <a:spcBef>
                <a:spcPct val="20000"/>
              </a:spcBef>
              <a:defRPr/>
            </a:pPr>
            <a:r>
              <a:rPr lang="en-US" dirty="0">
                <a:solidFill>
                  <a:srgbClr val="FFFFFF"/>
                </a:solidFill>
                <a:latin typeface="Arial Black" pitchFamily="-105" charset="0"/>
              </a:rPr>
              <a:t>"The Bible is a product of man, my dear. Not of God… [It] has evolved through countless translations, additions, and revisions. History has never had a definitive version of the book." </a:t>
            </a:r>
          </a:p>
        </p:txBody>
      </p:sp>
      <p:sp>
        <p:nvSpPr>
          <p:cNvPr id="396294" name="Text Box 8"/>
          <p:cNvSpPr txBox="1">
            <a:spLocks noChangeArrowheads="1"/>
          </p:cNvSpPr>
          <p:nvPr/>
        </p:nvSpPr>
        <p:spPr bwMode="auto">
          <a:xfrm>
            <a:off x="7639050" y="6384925"/>
            <a:ext cx="1504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26" charset="0"/>
              </a:rPr>
              <a:t>DVC, 195</a:t>
            </a:r>
          </a:p>
        </p:txBody>
      </p:sp>
      <p:sp>
        <p:nvSpPr>
          <p:cNvPr id="396295"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7</a:t>
            </a:r>
          </a:p>
        </p:txBody>
      </p:sp>
    </p:spTree>
    <p:extLst>
      <p:ext uri="{BB962C8B-B14F-4D97-AF65-F5344CB8AC3E}">
        <p14:creationId xmlns:p14="http://schemas.microsoft.com/office/powerpoint/2010/main" val="27998031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48611">
                                            <p:bg/>
                                          </p:spTgt>
                                        </p:tgtEl>
                                        <p:attrNameLst>
                                          <p:attrName>style.visibility</p:attrName>
                                        </p:attrNameLst>
                                      </p:cBhvr>
                                      <p:to>
                                        <p:strVal val="visible"/>
                                      </p:to>
                                    </p:set>
                                    <p:animEffect transition="in" filter="wipe(left)">
                                      <p:cBhvr>
                                        <p:cTn id="7" dur="500"/>
                                        <p:tgtEl>
                                          <p:spTgt spid="1348611">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48611">
                                            <p:txEl>
                                              <p:pRg st="0" end="0"/>
                                            </p:txEl>
                                          </p:spTgt>
                                        </p:tgtEl>
                                        <p:attrNameLst>
                                          <p:attrName>style.visibility</p:attrName>
                                        </p:attrNameLst>
                                      </p:cBhvr>
                                      <p:to>
                                        <p:strVal val="visible"/>
                                      </p:to>
                                    </p:set>
                                    <p:animEffect transition="in" filter="wipe(left)">
                                      <p:cBhvr>
                                        <p:cTn id="10" dur="500"/>
                                        <p:tgtEl>
                                          <p:spTgt spid="1348611">
                                            <p:txEl>
                                              <p:pRg st="0" end="0"/>
                                            </p:txEl>
                                          </p:spTgt>
                                        </p:tgtEl>
                                      </p:cBhvr>
                                    </p:animEffect>
                                  </p:childTnLst>
                                </p:cTn>
                              </p:par>
                            </p:childTnLst>
                          </p:cTn>
                        </p:par>
                        <p:par>
                          <p:cTn id="11" fill="hold" nodeType="afterGroup">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348615"/>
                                        </p:tgtEl>
                                        <p:attrNameLst>
                                          <p:attrName>style.visibility</p:attrName>
                                        </p:attrNameLst>
                                      </p:cBhvr>
                                      <p:to>
                                        <p:strVal val="visible"/>
                                      </p:to>
                                    </p:set>
                                    <p:animEffect transition="in" filter="wipe(left)">
                                      <p:cBhvr>
                                        <p:cTn id="14" dur="500"/>
                                        <p:tgtEl>
                                          <p:spTgt spid="134861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348614"/>
                                        </p:tgtEl>
                                        <p:attrNameLst>
                                          <p:attrName>style.visibility</p:attrName>
                                        </p:attrNameLst>
                                      </p:cBhvr>
                                      <p:to>
                                        <p:strVal val="visible"/>
                                      </p:to>
                                    </p:set>
                                    <p:animEffect transition="in" filter="wipe(left)">
                                      <p:cBhvr>
                                        <p:cTn id="17" dur="500"/>
                                        <p:tgtEl>
                                          <p:spTgt spid="1348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8611" grpId="0" build="p" animBg="1"/>
      <p:bldP spid="1348615" grpId="0" animBg="1"/>
      <p:bldP spid="1348614" grpId="0"/>
    </p:bld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50"/>
            <a:ext cx="9144000" cy="2252663"/>
          </a:xfrm>
        </p:spPr>
        <p:txBody>
          <a:bodyPr anchor="t"/>
          <a:lstStyle/>
          <a:p>
            <a:pPr>
              <a:defRPr/>
            </a:pPr>
            <a:r>
              <a:rPr lang="en-US" sz="6000" b="1" dirty="0" smtClean="0">
                <a:solidFill>
                  <a:srgbClr val="FFFFFF"/>
                </a:solidFill>
                <a:effectLst>
                  <a:outerShdw blurRad="38100" dist="38100" dir="2700000" algn="tl">
                    <a:srgbClr val="000000">
                      <a:alpha val="43137"/>
                    </a:srgbClr>
                  </a:outerShdw>
                </a:effectLst>
              </a:rPr>
              <a:t>We </a:t>
            </a:r>
            <a:r>
              <a:rPr lang="en-US" sz="6000" b="1" dirty="0">
                <a:solidFill>
                  <a:srgbClr val="FFFFFF"/>
                </a:solidFill>
                <a:effectLst>
                  <a:outerShdw blurRad="38100" dist="38100" dir="2700000" algn="tl">
                    <a:srgbClr val="000000">
                      <a:alpha val="43137"/>
                    </a:srgbClr>
                  </a:outerShdw>
                </a:effectLst>
              </a:rPr>
              <a:t>trust </a:t>
            </a:r>
            <a:r>
              <a:rPr lang="en-US" sz="6000" b="1" dirty="0">
                <a:solidFill>
                  <a:srgbClr val="FFFF00"/>
                </a:solidFill>
                <a:effectLst>
                  <a:outerShdw blurRad="38100" dist="38100" dir="2700000" algn="tl">
                    <a:srgbClr val="000000">
                      <a:alpha val="43137"/>
                    </a:srgbClr>
                  </a:outerShdw>
                </a:effectLst>
              </a:rPr>
              <a:t>ourselves</a:t>
            </a:r>
            <a:r>
              <a:rPr lang="en-US" sz="6000" b="1" dirty="0">
                <a:solidFill>
                  <a:srgbClr val="FFFFFF"/>
                </a:solidFill>
                <a:effectLst>
                  <a:outerShdw blurRad="38100" dist="38100" dir="2700000" algn="tl">
                    <a:srgbClr val="000000">
                      <a:alpha val="43137"/>
                    </a:srgbClr>
                  </a:outerShdw>
                </a:effectLst>
              </a:rPr>
              <a:t> instead of </a:t>
            </a:r>
            <a:r>
              <a:rPr lang="en-US" sz="6000" b="1" dirty="0" smtClean="0">
                <a:solidFill>
                  <a:srgbClr val="FFFFFF"/>
                </a:solidFill>
                <a:effectLst>
                  <a:outerShdw blurRad="38100" dist="38100" dir="2700000" algn="tl">
                    <a:srgbClr val="000000">
                      <a:alpha val="43137"/>
                    </a:srgbClr>
                  </a:outerShdw>
                </a:effectLst>
              </a:rPr>
              <a:t>God.</a:t>
            </a:r>
            <a:endParaRPr lang="en-US" sz="6000" b="1" dirty="0">
              <a:solidFill>
                <a:srgbClr val="FFFFFF"/>
              </a:solidFill>
              <a:effectLst>
                <a:outerShdw blurRad="38100" dist="38100" dir="2700000" algn="tl">
                  <a:srgbClr val="000000">
                    <a:alpha val="43137"/>
                  </a:srgbClr>
                </a:outerShdw>
              </a:effectLst>
            </a:endParaRPr>
          </a:p>
        </p:txBody>
      </p:sp>
      <p:pic>
        <p:nvPicPr>
          <p:cNvPr id="39833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97113"/>
            <a:ext cx="9144000" cy="456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435994" y="3877077"/>
            <a:ext cx="6198679" cy="114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3600" b="1" kern="0" dirty="0" smtClean="0">
                <a:solidFill>
                  <a:srgbClr val="000000"/>
                </a:solidFill>
                <a:effectLst>
                  <a:glow rad="355600">
                    <a:srgbClr val="FFFFFF"/>
                  </a:glow>
                </a:effectLst>
              </a:rPr>
              <a:t>Praying won</a:t>
            </a:r>
            <a:r>
              <a:rPr lang="fr-FR" sz="3600" b="1" kern="0" dirty="0" smtClean="0">
                <a:solidFill>
                  <a:srgbClr val="000000"/>
                </a:solidFill>
                <a:effectLst>
                  <a:glow rad="355600">
                    <a:srgbClr val="FFFFFF"/>
                  </a:glow>
                </a:effectLst>
              </a:rPr>
              <a:t>'</a:t>
            </a:r>
            <a:r>
              <a:rPr lang="en-US" sz="3600" b="1" kern="0" dirty="0" smtClean="0">
                <a:solidFill>
                  <a:srgbClr val="000000"/>
                </a:solidFill>
                <a:effectLst>
                  <a:glow rad="355600">
                    <a:srgbClr val="FFFFFF"/>
                  </a:glow>
                </a:effectLst>
              </a:rPr>
              <a:t>t help.  </a:t>
            </a:r>
            <a:br>
              <a:rPr lang="en-US" sz="3600" b="1" kern="0" dirty="0" smtClean="0">
                <a:solidFill>
                  <a:srgbClr val="000000"/>
                </a:solidFill>
                <a:effectLst>
                  <a:glow rad="355600">
                    <a:srgbClr val="FFFFFF"/>
                  </a:glow>
                </a:effectLst>
              </a:rPr>
            </a:br>
            <a:r>
              <a:rPr lang="en-US" sz="3600" b="1" kern="0" dirty="0" smtClean="0">
                <a:solidFill>
                  <a:srgbClr val="000000"/>
                </a:solidFill>
                <a:effectLst>
                  <a:glow rad="355600">
                    <a:srgbClr val="FFFFFF"/>
                  </a:glow>
                </a:effectLst>
              </a:rPr>
              <a:t>Doing will.</a:t>
            </a:r>
            <a:endParaRPr lang="en-US" sz="3600" b="1" kern="0" dirty="0">
              <a:solidFill>
                <a:srgbClr val="000000"/>
              </a:solidFill>
              <a:effectLst>
                <a:glow rad="355600">
                  <a:srgbClr val="FFFFFF"/>
                </a:glow>
              </a:effectLst>
            </a:endParaRPr>
          </a:p>
        </p:txBody>
      </p:sp>
      <p:sp>
        <p:nvSpPr>
          <p:cNvPr id="398340"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7</a:t>
            </a:r>
          </a:p>
        </p:txBody>
      </p:sp>
    </p:spTree>
    <p:extLst>
      <p:ext uri="{BB962C8B-B14F-4D97-AF65-F5344CB8AC3E}">
        <p14:creationId xmlns:p14="http://schemas.microsoft.com/office/powerpoint/2010/main" val="34301099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50"/>
            <a:ext cx="9144000" cy="2252663"/>
          </a:xfrm>
        </p:spPr>
        <p:txBody>
          <a:bodyPr anchor="t"/>
          <a:lstStyle/>
          <a:p>
            <a:pPr>
              <a:defRPr/>
            </a:pPr>
            <a:r>
              <a:rPr lang="en-US" sz="6000" b="1" dirty="0" smtClean="0">
                <a:solidFill>
                  <a:srgbClr val="FFFFFF"/>
                </a:solidFill>
                <a:effectLst>
                  <a:outerShdw blurRad="38100" dist="38100" dir="2700000" algn="tl">
                    <a:srgbClr val="000000">
                      <a:alpha val="43137"/>
                    </a:srgbClr>
                  </a:outerShdw>
                </a:effectLst>
              </a:rPr>
              <a:t>We </a:t>
            </a:r>
            <a:r>
              <a:rPr lang="en-US" sz="6000" b="1" dirty="0">
                <a:solidFill>
                  <a:srgbClr val="FFFFFF"/>
                </a:solidFill>
                <a:effectLst>
                  <a:outerShdw blurRad="38100" dist="38100" dir="2700000" algn="tl">
                    <a:srgbClr val="000000">
                      <a:alpha val="43137"/>
                    </a:srgbClr>
                  </a:outerShdw>
                </a:effectLst>
              </a:rPr>
              <a:t>trust </a:t>
            </a:r>
            <a:r>
              <a:rPr lang="en-US" sz="6000" b="1" dirty="0">
                <a:solidFill>
                  <a:srgbClr val="FFFF00"/>
                </a:solidFill>
                <a:effectLst>
                  <a:outerShdw blurRad="38100" dist="38100" dir="2700000" algn="tl">
                    <a:srgbClr val="000000">
                      <a:alpha val="43137"/>
                    </a:srgbClr>
                  </a:outerShdw>
                </a:effectLst>
              </a:rPr>
              <a:t>ourselves</a:t>
            </a:r>
            <a:r>
              <a:rPr lang="en-US" sz="6000" b="1" dirty="0">
                <a:solidFill>
                  <a:srgbClr val="FFFFFF"/>
                </a:solidFill>
                <a:effectLst>
                  <a:outerShdw blurRad="38100" dist="38100" dir="2700000" algn="tl">
                    <a:srgbClr val="000000">
                      <a:alpha val="43137"/>
                    </a:srgbClr>
                  </a:outerShdw>
                </a:effectLst>
              </a:rPr>
              <a:t> instead of </a:t>
            </a:r>
            <a:r>
              <a:rPr lang="en-US" sz="6000" b="1" dirty="0" smtClean="0">
                <a:solidFill>
                  <a:srgbClr val="FFFFFF"/>
                </a:solidFill>
                <a:effectLst>
                  <a:outerShdw blurRad="38100" dist="38100" dir="2700000" algn="tl">
                    <a:srgbClr val="000000">
                      <a:alpha val="43137"/>
                    </a:srgbClr>
                  </a:outerShdw>
                </a:effectLst>
              </a:rPr>
              <a:t>God.</a:t>
            </a:r>
            <a:endParaRPr lang="en-US" sz="6000" b="1" dirty="0">
              <a:solidFill>
                <a:srgbClr val="FFFFFF"/>
              </a:solidFill>
              <a:effectLst>
                <a:outerShdw blurRad="38100" dist="38100" dir="2700000" algn="tl">
                  <a:srgbClr val="000000">
                    <a:alpha val="43137"/>
                  </a:srgbClr>
                </a:outerShdw>
              </a:effectLst>
            </a:endParaRPr>
          </a:p>
        </p:txBody>
      </p:sp>
      <p:pic>
        <p:nvPicPr>
          <p:cNvPr id="40038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2825"/>
            <a:ext cx="9144000"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251520" y="3877077"/>
            <a:ext cx="6198679" cy="114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defPPr>
              <a:defRPr lang="en-US"/>
            </a:defPPr>
            <a:lvl1pPr>
              <a:defRPr sz="3600" b="1" kern="0">
                <a:solidFill>
                  <a:srgbClr val="000000"/>
                </a:solidFill>
                <a:effectLst>
                  <a:glow rad="355600">
                    <a:schemeClr val="tx1"/>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457200" eaLnBrk="1" fontAlgn="auto" hangingPunct="1">
              <a:spcBef>
                <a:spcPts val="0"/>
              </a:spcBef>
              <a:spcAft>
                <a:spcPts val="0"/>
              </a:spcAft>
              <a:defRPr/>
            </a:pPr>
            <a:r>
              <a:rPr lang="en-US" dirty="0">
                <a:effectLst>
                  <a:glow rad="355600">
                    <a:srgbClr val="FFFFFF"/>
                  </a:glow>
                </a:effectLst>
              </a:rPr>
              <a:t>Lead with your heart.  </a:t>
            </a:r>
            <a:br>
              <a:rPr lang="en-US" dirty="0">
                <a:effectLst>
                  <a:glow rad="355600">
                    <a:srgbClr val="FFFFFF"/>
                  </a:glow>
                </a:effectLst>
              </a:rPr>
            </a:br>
            <a:r>
              <a:rPr lang="en-US" dirty="0">
                <a:effectLst>
                  <a:glow rad="355600">
                    <a:srgbClr val="FFFFFF"/>
                  </a:glow>
                </a:effectLst>
              </a:rPr>
              <a:t>Not with your Bible.</a:t>
            </a:r>
          </a:p>
        </p:txBody>
      </p:sp>
      <p:sp>
        <p:nvSpPr>
          <p:cNvPr id="400388"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7</a:t>
            </a:r>
          </a:p>
        </p:txBody>
      </p:sp>
    </p:spTree>
    <p:extLst>
      <p:ext uri="{BB962C8B-B14F-4D97-AF65-F5344CB8AC3E}">
        <p14:creationId xmlns:p14="http://schemas.microsoft.com/office/powerpoint/2010/main" val="663261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2433" name="Rectangle 2"/>
          <p:cNvSpPr>
            <a:spLocks noGrp="1" noChangeArrowheads="1"/>
          </p:cNvSpPr>
          <p:nvPr>
            <p:ph type="title"/>
          </p:nvPr>
        </p:nvSpPr>
        <p:spPr>
          <a:xfrm>
            <a:off x="4495800" y="0"/>
            <a:ext cx="4648200" cy="1828800"/>
          </a:xfrm>
          <a:solidFill>
            <a:srgbClr val="FA0020"/>
          </a:solidFill>
        </p:spPr>
        <p:txBody>
          <a:bodyPr/>
          <a:lstStyle/>
          <a:p>
            <a:pPr eaLnBrk="1" hangingPunct="1"/>
            <a:r>
              <a:rPr lang="en-US" sz="3600">
                <a:latin typeface="Arial Black" charset="0"/>
                <a:ea typeface="ＭＳ Ｐゴシック" charset="0"/>
                <a:cs typeface="ＭＳ Ｐゴシック" charset="0"/>
              </a:rPr>
              <a:t>Some liberal scholars redefine Christianity</a:t>
            </a:r>
            <a:endParaRPr lang="en-US">
              <a:latin typeface="Arial Black" charset="0"/>
              <a:ea typeface="ＭＳ Ｐゴシック" charset="0"/>
              <a:cs typeface="ＭＳ Ｐゴシック" charset="0"/>
            </a:endParaRPr>
          </a:p>
        </p:txBody>
      </p:sp>
      <p:sp>
        <p:nvSpPr>
          <p:cNvPr id="2635779" name="Rectangle 3"/>
          <p:cNvSpPr>
            <a:spLocks noGrp="1" noChangeArrowheads="1"/>
          </p:cNvSpPr>
          <p:nvPr>
            <p:ph type="body" idx="1"/>
          </p:nvPr>
        </p:nvSpPr>
        <p:spPr>
          <a:xfrm>
            <a:off x="4648200" y="2133600"/>
            <a:ext cx="4419600" cy="3886200"/>
          </a:xfrm>
        </p:spPr>
        <p:txBody>
          <a:bodyPr/>
          <a:lstStyle/>
          <a:p>
            <a:pPr algn="ctr" eaLnBrk="1" hangingPunct="1">
              <a:buFontTx/>
              <a:buNone/>
            </a:pPr>
            <a:r>
              <a:rPr lang="en-US" i="1">
                <a:latin typeface="Arial Black" charset="0"/>
                <a:ea typeface="ＭＳ Ｐゴシック" charset="0"/>
                <a:cs typeface="ＭＳ Ｐゴシック" charset="0"/>
              </a:rPr>
              <a:t>Elaine Pagels teaches at Princeton that first century Christianity was also Gnostic!</a:t>
            </a:r>
          </a:p>
        </p:txBody>
      </p:sp>
      <p:pic>
        <p:nvPicPr>
          <p:cNvPr id="2635781" name="Picture 5" descr="ElainePagels_b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085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5783" name="Picture 7" descr="gnost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3363913"/>
            <a:ext cx="2236788" cy="334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5782" name="Picture 6" descr="PagelsGnosticPau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82201">
            <a:off x="474663" y="3476625"/>
            <a:ext cx="217805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2438"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7</a:t>
            </a:r>
          </a:p>
        </p:txBody>
      </p:sp>
    </p:spTree>
    <p:extLst>
      <p:ext uri="{BB962C8B-B14F-4D97-AF65-F5344CB8AC3E}">
        <p14:creationId xmlns:p14="http://schemas.microsoft.com/office/powerpoint/2010/main" val="40715997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2635781"/>
                                        </p:tgtEl>
                                        <p:attrNameLst>
                                          <p:attrName>style.visibility</p:attrName>
                                        </p:attrNameLst>
                                      </p:cBhvr>
                                      <p:to>
                                        <p:strVal val="visible"/>
                                      </p:to>
                                    </p:set>
                                    <p:animEffect transition="in" filter="blinds(horizontal)">
                                      <p:cBhvr>
                                        <p:cTn id="7" dur="500"/>
                                        <p:tgtEl>
                                          <p:spTgt spid="2635781"/>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635779">
                                            <p:txEl>
                                              <p:pRg st="0" end="0"/>
                                            </p:txEl>
                                          </p:spTgt>
                                        </p:tgtEl>
                                        <p:attrNameLst>
                                          <p:attrName>style.visibility</p:attrName>
                                        </p:attrNameLst>
                                      </p:cBhvr>
                                      <p:to>
                                        <p:strVal val="visible"/>
                                      </p:to>
                                    </p:set>
                                    <p:animEffect transition="in" filter="blinds(horizontal)">
                                      <p:cBhvr>
                                        <p:cTn id="11" dur="500"/>
                                        <p:tgtEl>
                                          <p:spTgt spid="2635779">
                                            <p:txEl>
                                              <p:pRg st="0" end="0"/>
                                            </p:txEl>
                                          </p:spTgt>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2635783"/>
                                        </p:tgtEl>
                                        <p:attrNameLst>
                                          <p:attrName>style.visibility</p:attrName>
                                        </p:attrNameLst>
                                      </p:cBhvr>
                                      <p:to>
                                        <p:strVal val="visible"/>
                                      </p:to>
                                    </p:set>
                                    <p:animEffect transition="in" filter="blinds(horizontal)">
                                      <p:cBhvr>
                                        <p:cTn id="15" dur="500"/>
                                        <p:tgtEl>
                                          <p:spTgt spid="2635783"/>
                                        </p:tgtEl>
                                      </p:cBhvr>
                                    </p:animEffect>
                                  </p:childTnLst>
                                </p:cTn>
                              </p:par>
                            </p:childTnLst>
                          </p:cTn>
                        </p:par>
                        <p:par>
                          <p:cTn id="16" fill="hold" nodeType="afterGroup">
                            <p:stCondLst>
                              <p:cond delay="1500"/>
                            </p:stCondLst>
                            <p:childTnLst>
                              <p:par>
                                <p:cTn id="17" presetID="3" presetClass="entr" presetSubtype="10" fill="hold" nodeType="afterEffect">
                                  <p:stCondLst>
                                    <p:cond delay="0"/>
                                  </p:stCondLst>
                                  <p:childTnLst>
                                    <p:set>
                                      <p:cBhvr>
                                        <p:cTn id="18" dur="1" fill="hold">
                                          <p:stCondLst>
                                            <p:cond delay="0"/>
                                          </p:stCondLst>
                                        </p:cTn>
                                        <p:tgtEl>
                                          <p:spTgt spid="2635782"/>
                                        </p:tgtEl>
                                        <p:attrNameLst>
                                          <p:attrName>style.visibility</p:attrName>
                                        </p:attrNameLst>
                                      </p:cBhvr>
                                      <p:to>
                                        <p:strVal val="visible"/>
                                      </p:to>
                                    </p:set>
                                    <p:animEffect transition="in" filter="blinds(horizontal)">
                                      <p:cBhvr>
                                        <p:cTn id="19" dur="500"/>
                                        <p:tgtEl>
                                          <p:spTgt spid="26357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5779" grpId="0" build="p"/>
    </p:bld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4481" name="Picture 2" descr="septuagint"/>
          <p:cNvPicPr>
            <a:picLocks noChangeAspect="1" noChangeArrowheads="1"/>
          </p:cNvPicPr>
          <p:nvPr/>
        </p:nvPicPr>
        <p:blipFill>
          <a:blip r:embed="rId3">
            <a:extLst>
              <a:ext uri="{28A0092B-C50C-407E-A947-70E740481C1C}">
                <a14:useLocalDpi xmlns:a14="http://schemas.microsoft.com/office/drawing/2010/main" val="0"/>
              </a:ext>
            </a:extLst>
          </a:blip>
          <a:srcRect r="11505" b="36986"/>
          <a:stretch>
            <a:fillRect/>
          </a:stretch>
        </p:blipFill>
        <p:spPr bwMode="auto">
          <a:xfrm>
            <a:off x="0" y="0"/>
            <a:ext cx="10668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4482" name="Picture 3" descr="septuagint"/>
          <p:cNvPicPr>
            <a:picLocks noChangeAspect="1" noChangeArrowheads="1"/>
          </p:cNvPicPr>
          <p:nvPr/>
        </p:nvPicPr>
        <p:blipFill>
          <a:blip r:embed="rId3">
            <a:extLst>
              <a:ext uri="{28A0092B-C50C-407E-A947-70E740481C1C}">
                <a14:useLocalDpi xmlns:a14="http://schemas.microsoft.com/office/drawing/2010/main" val="0"/>
              </a:ext>
            </a:extLst>
          </a:blip>
          <a:srcRect r="11505" b="36986"/>
          <a:stretch>
            <a:fillRect/>
          </a:stretch>
        </p:blipFill>
        <p:spPr bwMode="auto">
          <a:xfrm>
            <a:off x="1219200" y="0"/>
            <a:ext cx="10668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4483" name="Picture 4" descr="septuagint"/>
          <p:cNvPicPr>
            <a:picLocks noChangeAspect="1" noChangeArrowheads="1"/>
          </p:cNvPicPr>
          <p:nvPr/>
        </p:nvPicPr>
        <p:blipFill>
          <a:blip r:embed="rId3">
            <a:extLst>
              <a:ext uri="{28A0092B-C50C-407E-A947-70E740481C1C}">
                <a14:useLocalDpi xmlns:a14="http://schemas.microsoft.com/office/drawing/2010/main" val="0"/>
              </a:ext>
            </a:extLst>
          </a:blip>
          <a:srcRect r="11505" b="36986"/>
          <a:stretch>
            <a:fillRect/>
          </a:stretch>
        </p:blipFill>
        <p:spPr bwMode="auto">
          <a:xfrm>
            <a:off x="0" y="1143000"/>
            <a:ext cx="10668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4484" name="Picture 5" descr="septuagint"/>
          <p:cNvPicPr>
            <a:picLocks noChangeAspect="1" noChangeArrowheads="1"/>
          </p:cNvPicPr>
          <p:nvPr/>
        </p:nvPicPr>
        <p:blipFill>
          <a:blip r:embed="rId3">
            <a:extLst>
              <a:ext uri="{28A0092B-C50C-407E-A947-70E740481C1C}">
                <a14:useLocalDpi xmlns:a14="http://schemas.microsoft.com/office/drawing/2010/main" val="0"/>
              </a:ext>
            </a:extLst>
          </a:blip>
          <a:srcRect r="11505" b="36986"/>
          <a:stretch>
            <a:fillRect/>
          </a:stretch>
        </p:blipFill>
        <p:spPr bwMode="auto">
          <a:xfrm>
            <a:off x="1219200" y="1143000"/>
            <a:ext cx="10668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4485" name="Rectangle 6"/>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BONES" charset="0"/>
            </a:endParaRPr>
          </a:p>
        </p:txBody>
      </p:sp>
      <p:sp>
        <p:nvSpPr>
          <p:cNvPr id="404486" name="Text Box 7"/>
          <p:cNvSpPr txBox="1">
            <a:spLocks noChangeArrowheads="1"/>
          </p:cNvSpPr>
          <p:nvPr/>
        </p:nvSpPr>
        <p:spPr bwMode="auto">
          <a:xfrm>
            <a:off x="1665288" y="5867400"/>
            <a:ext cx="2073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rPr>
              <a:t>1st Cent.</a:t>
            </a:r>
          </a:p>
        </p:txBody>
      </p:sp>
      <p:sp>
        <p:nvSpPr>
          <p:cNvPr id="404487" name="Text Box 8"/>
          <p:cNvSpPr txBox="1">
            <a:spLocks noChangeArrowheads="1"/>
          </p:cNvSpPr>
          <p:nvPr/>
        </p:nvSpPr>
        <p:spPr bwMode="auto">
          <a:xfrm>
            <a:off x="5249863" y="5867400"/>
            <a:ext cx="2073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rPr>
              <a:t>AD 325</a:t>
            </a:r>
          </a:p>
        </p:txBody>
      </p:sp>
      <p:sp>
        <p:nvSpPr>
          <p:cNvPr id="404488" name="Rectangle 9"/>
          <p:cNvSpPr>
            <a:spLocks noGrp="1" noChangeArrowheads="1"/>
          </p:cNvSpPr>
          <p:nvPr>
            <p:ph type="ctrTitle"/>
          </p:nvPr>
        </p:nvSpPr>
        <p:spPr>
          <a:xfrm>
            <a:off x="762000" y="-76200"/>
            <a:ext cx="7772400" cy="914400"/>
          </a:xfrm>
        </p:spPr>
        <p:txBody>
          <a:bodyPr/>
          <a:lstStyle/>
          <a:p>
            <a:pPr algn="r" eaLnBrk="1" hangingPunct="1"/>
            <a:r>
              <a:rPr lang="en-US">
                <a:latin typeface="Arial Black" charset="0"/>
                <a:ea typeface="ＭＳ Ｐゴシック" charset="0"/>
                <a:cs typeface="ＭＳ Ｐゴシック" charset="0"/>
              </a:rPr>
              <a:t>Smearing History</a:t>
            </a:r>
          </a:p>
        </p:txBody>
      </p:sp>
      <p:sp>
        <p:nvSpPr>
          <p:cNvPr id="407562" name="Freeform 10"/>
          <p:cNvSpPr>
            <a:spLocks/>
          </p:cNvSpPr>
          <p:nvPr/>
        </p:nvSpPr>
        <p:spPr bwMode="auto">
          <a:xfrm>
            <a:off x="263525" y="193675"/>
            <a:ext cx="1473200" cy="1566863"/>
          </a:xfrm>
          <a:custGeom>
            <a:avLst/>
            <a:gdLst>
              <a:gd name="T0" fmla="*/ 0 w 928"/>
              <a:gd name="T1" fmla="*/ 2147483647 h 987"/>
              <a:gd name="T2" fmla="*/ 2147483647 w 928"/>
              <a:gd name="T3" fmla="*/ 2147483647 h 987"/>
              <a:gd name="T4" fmla="*/ 2147483647 w 928"/>
              <a:gd name="T5" fmla="*/ 2147483647 h 987"/>
              <a:gd name="T6" fmla="*/ 2147483647 w 928"/>
              <a:gd name="T7" fmla="*/ 2147483647 h 987"/>
              <a:gd name="T8" fmla="*/ 2147483647 w 928"/>
              <a:gd name="T9" fmla="*/ 2147483647 h 987"/>
              <a:gd name="T10" fmla="*/ 0 60000 65536"/>
              <a:gd name="T11" fmla="*/ 0 60000 65536"/>
              <a:gd name="T12" fmla="*/ 0 60000 65536"/>
              <a:gd name="T13" fmla="*/ 0 60000 65536"/>
              <a:gd name="T14" fmla="*/ 0 60000 65536"/>
              <a:gd name="T15" fmla="*/ 0 w 928"/>
              <a:gd name="T16" fmla="*/ 0 h 987"/>
              <a:gd name="T17" fmla="*/ 928 w 928"/>
              <a:gd name="T18" fmla="*/ 987 h 987"/>
            </a:gdLst>
            <a:ahLst/>
            <a:cxnLst>
              <a:cxn ang="T10">
                <a:pos x="T0" y="T1"/>
              </a:cxn>
              <a:cxn ang="T11">
                <a:pos x="T2" y="T3"/>
              </a:cxn>
              <a:cxn ang="T12">
                <a:pos x="T4" y="T5"/>
              </a:cxn>
              <a:cxn ang="T13">
                <a:pos x="T6" y="T7"/>
              </a:cxn>
              <a:cxn ang="T14">
                <a:pos x="T8" y="T9"/>
              </a:cxn>
            </a:cxnLst>
            <a:rect l="T15" t="T16" r="T17" b="T18"/>
            <a:pathLst>
              <a:path w="928" h="987">
                <a:moveTo>
                  <a:pt x="0" y="987"/>
                </a:moveTo>
                <a:cubicBezTo>
                  <a:pt x="101" y="786"/>
                  <a:pt x="242" y="397"/>
                  <a:pt x="487" y="279"/>
                </a:cubicBezTo>
                <a:cubicBezTo>
                  <a:pt x="526" y="225"/>
                  <a:pt x="553" y="232"/>
                  <a:pt x="616" y="196"/>
                </a:cubicBezTo>
                <a:cubicBezTo>
                  <a:pt x="703" y="145"/>
                  <a:pt x="798" y="113"/>
                  <a:pt x="882" y="58"/>
                </a:cubicBezTo>
                <a:cubicBezTo>
                  <a:pt x="920" y="0"/>
                  <a:pt x="896" y="3"/>
                  <a:pt x="928" y="3"/>
                </a:cubicBezTo>
              </a:path>
            </a:pathLst>
          </a:custGeom>
          <a:noFill/>
          <a:ln w="76200">
            <a:solidFill>
              <a:srgbClr val="FA002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latin typeface="Times New Roman" charset="0"/>
            </a:endParaRPr>
          </a:p>
        </p:txBody>
      </p:sp>
      <p:sp>
        <p:nvSpPr>
          <p:cNvPr id="407563" name="Freeform 11"/>
          <p:cNvSpPr>
            <a:spLocks/>
          </p:cNvSpPr>
          <p:nvPr/>
        </p:nvSpPr>
        <p:spPr bwMode="auto">
          <a:xfrm>
            <a:off x="407988" y="-152400"/>
            <a:ext cx="1884362" cy="2351088"/>
          </a:xfrm>
          <a:custGeom>
            <a:avLst/>
            <a:gdLst>
              <a:gd name="T0" fmla="*/ 0 w 1187"/>
              <a:gd name="T1" fmla="*/ 2147483647 h 1481"/>
              <a:gd name="T2" fmla="*/ 2147483647 w 1187"/>
              <a:gd name="T3" fmla="*/ 2147483647 h 1481"/>
              <a:gd name="T4" fmla="*/ 2147483647 w 1187"/>
              <a:gd name="T5" fmla="*/ 2147483647 h 1481"/>
              <a:gd name="T6" fmla="*/ 2147483647 w 1187"/>
              <a:gd name="T7" fmla="*/ 2147483647 h 1481"/>
              <a:gd name="T8" fmla="*/ 2147483647 w 1187"/>
              <a:gd name="T9" fmla="*/ 2147483647 h 1481"/>
              <a:gd name="T10" fmla="*/ 2147483647 w 1187"/>
              <a:gd name="T11" fmla="*/ 2147483647 h 1481"/>
              <a:gd name="T12" fmla="*/ 2147483647 w 1187"/>
              <a:gd name="T13" fmla="*/ 2147483647 h 1481"/>
              <a:gd name="T14" fmla="*/ 2147483647 w 1187"/>
              <a:gd name="T15" fmla="*/ 2147483647 h 1481"/>
              <a:gd name="T16" fmla="*/ 2147483647 w 1187"/>
              <a:gd name="T17" fmla="*/ 2147483647 h 1481"/>
              <a:gd name="T18" fmla="*/ 2147483647 w 1187"/>
              <a:gd name="T19" fmla="*/ 2147483647 h 1481"/>
              <a:gd name="T20" fmla="*/ 2147483647 w 1187"/>
              <a:gd name="T21" fmla="*/ 0 h 14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87"/>
              <a:gd name="T34" fmla="*/ 0 h 1481"/>
              <a:gd name="T35" fmla="*/ 1187 w 1187"/>
              <a:gd name="T36" fmla="*/ 1481 h 148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87" h="1481">
                <a:moveTo>
                  <a:pt x="0" y="1481"/>
                </a:moveTo>
                <a:cubicBezTo>
                  <a:pt x="93" y="1409"/>
                  <a:pt x="112" y="1298"/>
                  <a:pt x="184" y="1205"/>
                </a:cubicBezTo>
                <a:cubicBezTo>
                  <a:pt x="234" y="1138"/>
                  <a:pt x="293" y="1081"/>
                  <a:pt x="341" y="1012"/>
                </a:cubicBezTo>
                <a:cubicBezTo>
                  <a:pt x="390" y="940"/>
                  <a:pt x="440" y="837"/>
                  <a:pt x="525" y="800"/>
                </a:cubicBezTo>
                <a:cubicBezTo>
                  <a:pt x="586" y="772"/>
                  <a:pt x="678" y="780"/>
                  <a:pt x="745" y="773"/>
                </a:cubicBezTo>
                <a:cubicBezTo>
                  <a:pt x="836" y="710"/>
                  <a:pt x="815" y="649"/>
                  <a:pt x="865" y="570"/>
                </a:cubicBezTo>
                <a:cubicBezTo>
                  <a:pt x="875" y="553"/>
                  <a:pt x="889" y="539"/>
                  <a:pt x="902" y="524"/>
                </a:cubicBezTo>
                <a:cubicBezTo>
                  <a:pt x="916" y="480"/>
                  <a:pt x="932" y="467"/>
                  <a:pt x="984" y="460"/>
                </a:cubicBezTo>
                <a:cubicBezTo>
                  <a:pt x="1027" y="454"/>
                  <a:pt x="1113" y="442"/>
                  <a:pt x="1113" y="442"/>
                </a:cubicBezTo>
                <a:cubicBezTo>
                  <a:pt x="1150" y="368"/>
                  <a:pt x="1138" y="282"/>
                  <a:pt x="1150" y="202"/>
                </a:cubicBezTo>
                <a:cubicBezTo>
                  <a:pt x="1159" y="134"/>
                  <a:pt x="1187" y="68"/>
                  <a:pt x="1187" y="0"/>
                </a:cubicBezTo>
              </a:path>
            </a:pathLst>
          </a:custGeom>
          <a:noFill/>
          <a:ln w="76200">
            <a:solidFill>
              <a:srgbClr val="FA002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latin typeface="Times New Roman" charset="0"/>
            </a:endParaRPr>
          </a:p>
        </p:txBody>
      </p:sp>
      <p:sp>
        <p:nvSpPr>
          <p:cNvPr id="407564" name="Text Box 12"/>
          <p:cNvSpPr txBox="1">
            <a:spLocks noChangeArrowheads="1"/>
          </p:cNvSpPr>
          <p:nvPr/>
        </p:nvSpPr>
        <p:spPr bwMode="auto">
          <a:xfrm>
            <a:off x="1709738" y="3810000"/>
            <a:ext cx="19812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rPr>
              <a:t>Matthew</a:t>
            </a:r>
          </a:p>
          <a:p>
            <a:pPr algn="ctr"/>
            <a:r>
              <a:rPr lang="en-US" b="1">
                <a:solidFill>
                  <a:srgbClr val="FFFFFF"/>
                </a:solidFill>
                <a:latin typeface="Arial" charset="0"/>
              </a:rPr>
              <a:t>Mark</a:t>
            </a:r>
          </a:p>
          <a:p>
            <a:pPr algn="ctr"/>
            <a:r>
              <a:rPr lang="en-US" b="1">
                <a:solidFill>
                  <a:srgbClr val="FFFFFF"/>
                </a:solidFill>
                <a:latin typeface="Arial" charset="0"/>
              </a:rPr>
              <a:t>Luke</a:t>
            </a:r>
          </a:p>
          <a:p>
            <a:pPr algn="ctr"/>
            <a:r>
              <a:rPr lang="en-US" b="1">
                <a:solidFill>
                  <a:srgbClr val="FFFFFF"/>
                </a:solidFill>
                <a:latin typeface="Arial" charset="0"/>
              </a:rPr>
              <a:t>John</a:t>
            </a:r>
          </a:p>
        </p:txBody>
      </p:sp>
      <p:sp>
        <p:nvSpPr>
          <p:cNvPr id="404492" name="Text Box 13"/>
          <p:cNvSpPr txBox="1">
            <a:spLocks noChangeArrowheads="1"/>
          </p:cNvSpPr>
          <p:nvPr/>
        </p:nvSpPr>
        <p:spPr bwMode="auto">
          <a:xfrm>
            <a:off x="4572000" y="6248400"/>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rPr>
              <a:t>Council of Nicaea</a:t>
            </a:r>
          </a:p>
        </p:txBody>
      </p:sp>
      <p:sp>
        <p:nvSpPr>
          <p:cNvPr id="407566" name="Text Box 14"/>
          <p:cNvSpPr txBox="1">
            <a:spLocks noChangeArrowheads="1"/>
          </p:cNvSpPr>
          <p:nvPr/>
        </p:nvSpPr>
        <p:spPr bwMode="auto">
          <a:xfrm rot="-709062">
            <a:off x="3581400" y="3994150"/>
            <a:ext cx="2132013" cy="1187450"/>
          </a:xfrm>
          <a:prstGeom prst="rect">
            <a:avLst/>
          </a:prstGeom>
          <a:solidFill>
            <a:srgbClr val="C7004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rPr>
              <a:t>18 Heretical Gospels Written</a:t>
            </a:r>
          </a:p>
        </p:txBody>
      </p:sp>
      <p:sp>
        <p:nvSpPr>
          <p:cNvPr id="407567" name="Text Box 15"/>
          <p:cNvSpPr txBox="1">
            <a:spLocks noChangeArrowheads="1"/>
          </p:cNvSpPr>
          <p:nvPr/>
        </p:nvSpPr>
        <p:spPr bwMode="auto">
          <a:xfrm>
            <a:off x="1824038" y="2201863"/>
            <a:ext cx="1752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rPr>
              <a:t>Supposed 80 Gospels!</a:t>
            </a:r>
          </a:p>
        </p:txBody>
      </p:sp>
      <p:sp>
        <p:nvSpPr>
          <p:cNvPr id="407568" name="Text Box 16"/>
          <p:cNvSpPr txBox="1">
            <a:spLocks noChangeArrowheads="1"/>
          </p:cNvSpPr>
          <p:nvPr/>
        </p:nvSpPr>
        <p:spPr bwMode="auto">
          <a:xfrm>
            <a:off x="5295900" y="2019300"/>
            <a:ext cx="19812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rPr>
              <a:t>Matthew</a:t>
            </a:r>
          </a:p>
          <a:p>
            <a:pPr algn="ctr"/>
            <a:r>
              <a:rPr lang="en-US" b="1">
                <a:solidFill>
                  <a:srgbClr val="FFFFFF"/>
                </a:solidFill>
                <a:latin typeface="Arial" charset="0"/>
              </a:rPr>
              <a:t>Mark</a:t>
            </a:r>
          </a:p>
          <a:p>
            <a:pPr algn="ctr"/>
            <a:r>
              <a:rPr lang="en-US" b="1">
                <a:solidFill>
                  <a:srgbClr val="FFFFFF"/>
                </a:solidFill>
                <a:latin typeface="Arial" charset="0"/>
              </a:rPr>
              <a:t>Luke</a:t>
            </a:r>
          </a:p>
          <a:p>
            <a:pPr algn="ctr"/>
            <a:r>
              <a:rPr lang="en-US" b="1">
                <a:solidFill>
                  <a:srgbClr val="FFFFFF"/>
                </a:solidFill>
                <a:latin typeface="Arial" charset="0"/>
              </a:rPr>
              <a:t>John</a:t>
            </a:r>
          </a:p>
        </p:txBody>
      </p:sp>
      <p:sp>
        <p:nvSpPr>
          <p:cNvPr id="404496" name="Line 17"/>
          <p:cNvSpPr>
            <a:spLocks noChangeShapeType="1"/>
          </p:cNvSpPr>
          <p:nvPr/>
        </p:nvSpPr>
        <p:spPr bwMode="auto">
          <a:xfrm>
            <a:off x="-304800" y="3733800"/>
            <a:ext cx="96774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FFFFFF"/>
              </a:solidFill>
              <a:latin typeface="Times New Roman" charset="0"/>
            </a:endParaRPr>
          </a:p>
        </p:txBody>
      </p:sp>
      <p:sp>
        <p:nvSpPr>
          <p:cNvPr id="404497" name="WordArt 18" descr="Narrow vertical"/>
          <p:cNvSpPr>
            <a:spLocks noChangeArrowheads="1" noChangeShapeType="1" noTextEdit="1"/>
          </p:cNvSpPr>
          <p:nvPr/>
        </p:nvSpPr>
        <p:spPr bwMode="auto">
          <a:xfrm>
            <a:off x="0" y="1828800"/>
            <a:ext cx="1625600" cy="1711325"/>
          </a:xfrm>
          <a:prstGeom prst="rect">
            <a:avLst/>
          </a:prstGeom>
        </p:spPr>
        <p:txBody>
          <a:bodyPr wrap="none" fromWordArt="1">
            <a:prstTxWarp prst="textCurveUp">
              <a:avLst>
                <a:gd name="adj" fmla="val 40356"/>
              </a:avLst>
            </a:prstTxWarp>
          </a:bodyPr>
          <a:lstStyle/>
          <a:p>
            <a:pPr algn="ctr"/>
            <a:r>
              <a:rPr lang="en-US" sz="3600" kern="1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rPr>
              <a:t>Dan Brown</a:t>
            </a:r>
          </a:p>
          <a:p>
            <a:pPr algn="ctr"/>
            <a:r>
              <a:rPr lang="en-US" sz="3600" kern="1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rPr>
              <a:t>"Gospel"</a:t>
            </a:r>
          </a:p>
        </p:txBody>
      </p:sp>
      <p:sp>
        <p:nvSpPr>
          <p:cNvPr id="404498" name="WordArt 19"/>
          <p:cNvSpPr>
            <a:spLocks noChangeArrowheads="1" noChangeShapeType="1" noTextEdit="1"/>
          </p:cNvSpPr>
          <p:nvPr/>
        </p:nvSpPr>
        <p:spPr bwMode="auto">
          <a:xfrm>
            <a:off x="0" y="3962400"/>
            <a:ext cx="1295400" cy="12954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Gospel</a:t>
            </a:r>
          </a:p>
          <a:p>
            <a:pPr algn="ctr"/>
            <a:r>
              <a:rPr lang="en-US" sz="3600" kern="1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Truth</a:t>
            </a:r>
          </a:p>
        </p:txBody>
      </p:sp>
      <p:grpSp>
        <p:nvGrpSpPr>
          <p:cNvPr id="2" name="Group 20"/>
          <p:cNvGrpSpPr>
            <a:grpSpLocks/>
          </p:cNvGrpSpPr>
          <p:nvPr/>
        </p:nvGrpSpPr>
        <p:grpSpPr bwMode="auto">
          <a:xfrm>
            <a:off x="6781800" y="1981200"/>
            <a:ext cx="2209800" cy="1646238"/>
            <a:chOff x="4272" y="1344"/>
            <a:chExt cx="1392" cy="1037"/>
          </a:xfrm>
        </p:grpSpPr>
        <p:sp>
          <p:nvSpPr>
            <p:cNvPr id="404501" name="Text Box 21"/>
            <p:cNvSpPr txBox="1">
              <a:spLocks noChangeArrowheads="1"/>
            </p:cNvSpPr>
            <p:nvPr/>
          </p:nvSpPr>
          <p:spPr bwMode="auto">
            <a:xfrm>
              <a:off x="4512" y="1392"/>
              <a:ext cx="1152"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rPr>
                <a:t>Selected for their </a:t>
              </a:r>
              <a:r>
                <a:rPr lang="en-US" altLang="ja-JP" b="1">
                  <a:solidFill>
                    <a:srgbClr val="FFFFFF"/>
                  </a:solidFill>
                  <a:latin typeface="Arial" charset="0"/>
                </a:rPr>
                <a:t>"Male Bias"</a:t>
              </a:r>
              <a:endParaRPr lang="en-US" b="1">
                <a:solidFill>
                  <a:srgbClr val="FFFFFF"/>
                </a:solidFill>
                <a:latin typeface="Arial" charset="0"/>
              </a:endParaRPr>
            </a:p>
          </p:txBody>
        </p:sp>
        <p:sp>
          <p:nvSpPr>
            <p:cNvPr id="404502" name="AutoShape 22"/>
            <p:cNvSpPr>
              <a:spLocks/>
            </p:cNvSpPr>
            <p:nvPr/>
          </p:nvSpPr>
          <p:spPr bwMode="auto">
            <a:xfrm>
              <a:off x="4272" y="1344"/>
              <a:ext cx="384" cy="1008"/>
            </a:xfrm>
            <a:prstGeom prst="rightBrace">
              <a:avLst>
                <a:gd name="adj1" fmla="val 21875"/>
                <a:gd name="adj2" fmla="val 50000"/>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latin typeface="BONES" charset="0"/>
              </a:endParaRPr>
            </a:p>
          </p:txBody>
        </p:sp>
      </p:grpSp>
      <p:sp>
        <p:nvSpPr>
          <p:cNvPr id="404500"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7</a:t>
            </a:r>
          </a:p>
        </p:txBody>
      </p:sp>
    </p:spTree>
    <p:extLst>
      <p:ext uri="{BB962C8B-B14F-4D97-AF65-F5344CB8AC3E}">
        <p14:creationId xmlns:p14="http://schemas.microsoft.com/office/powerpoint/2010/main" val="41982911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07563"/>
                                        </p:tgtEl>
                                        <p:attrNameLst>
                                          <p:attrName>style.visibility</p:attrName>
                                        </p:attrNameLst>
                                      </p:cBhvr>
                                      <p:to>
                                        <p:strVal val="visible"/>
                                      </p:to>
                                    </p:set>
                                    <p:animEffect transition="in" filter="wipe(down)">
                                      <p:cBhvr>
                                        <p:cTn id="7" dur="500"/>
                                        <p:tgtEl>
                                          <p:spTgt spid="407563"/>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07562"/>
                                        </p:tgtEl>
                                        <p:attrNameLst>
                                          <p:attrName>style.visibility</p:attrName>
                                        </p:attrNameLst>
                                      </p:cBhvr>
                                      <p:to>
                                        <p:strVal val="visible"/>
                                      </p:to>
                                    </p:set>
                                    <p:animEffect transition="in" filter="wipe(down)">
                                      <p:cBhvr>
                                        <p:cTn id="11" dur="500"/>
                                        <p:tgtEl>
                                          <p:spTgt spid="40756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07567"/>
                                        </p:tgtEl>
                                        <p:attrNameLst>
                                          <p:attrName>style.visibility</p:attrName>
                                        </p:attrNameLst>
                                      </p:cBhvr>
                                      <p:to>
                                        <p:strVal val="visible"/>
                                      </p:to>
                                    </p:set>
                                    <p:animEffect transition="in" filter="fade">
                                      <p:cBhvr>
                                        <p:cTn id="16" dur="1000"/>
                                        <p:tgtEl>
                                          <p:spTgt spid="407567"/>
                                        </p:tgtEl>
                                      </p:cBhvr>
                                    </p:animEffect>
                                    <p:anim calcmode="lin" valueType="num">
                                      <p:cBhvr>
                                        <p:cTn id="17" dur="1000" fill="hold"/>
                                        <p:tgtEl>
                                          <p:spTgt spid="407567"/>
                                        </p:tgtEl>
                                        <p:attrNameLst>
                                          <p:attrName>ppt_x</p:attrName>
                                        </p:attrNameLst>
                                      </p:cBhvr>
                                      <p:tavLst>
                                        <p:tav tm="0">
                                          <p:val>
                                            <p:strVal val="#ppt_x"/>
                                          </p:val>
                                        </p:tav>
                                        <p:tav tm="100000">
                                          <p:val>
                                            <p:strVal val="#ppt_x"/>
                                          </p:val>
                                        </p:tav>
                                      </p:tavLst>
                                    </p:anim>
                                    <p:anim calcmode="lin" valueType="num">
                                      <p:cBhvr>
                                        <p:cTn id="18" dur="1000" fill="hold"/>
                                        <p:tgtEl>
                                          <p:spTgt spid="407567"/>
                                        </p:tgtEl>
                                        <p:attrNameLst>
                                          <p:attrName>ppt_y</p:attrName>
                                        </p:attrNameLst>
                                      </p:cBhvr>
                                      <p:tavLst>
                                        <p:tav tm="0">
                                          <p:val>
                                            <p:strVal val="#ppt_y+.1"/>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07568"/>
                                        </p:tgtEl>
                                        <p:attrNameLst>
                                          <p:attrName>style.visibility</p:attrName>
                                        </p:attrNameLst>
                                      </p:cBhvr>
                                      <p:to>
                                        <p:strVal val="visible"/>
                                      </p:to>
                                    </p:set>
                                    <p:animEffect transition="in" filter="fade">
                                      <p:cBhvr>
                                        <p:cTn id="23" dur="1000"/>
                                        <p:tgtEl>
                                          <p:spTgt spid="407568"/>
                                        </p:tgtEl>
                                      </p:cBhvr>
                                    </p:animEffect>
                                    <p:anim calcmode="lin" valueType="num">
                                      <p:cBhvr>
                                        <p:cTn id="24" dur="1000" fill="hold"/>
                                        <p:tgtEl>
                                          <p:spTgt spid="407568"/>
                                        </p:tgtEl>
                                        <p:attrNameLst>
                                          <p:attrName>ppt_x</p:attrName>
                                        </p:attrNameLst>
                                      </p:cBhvr>
                                      <p:tavLst>
                                        <p:tav tm="0">
                                          <p:val>
                                            <p:strVal val="#ppt_x"/>
                                          </p:val>
                                        </p:tav>
                                        <p:tav tm="100000">
                                          <p:val>
                                            <p:strVal val="#ppt_x"/>
                                          </p:val>
                                        </p:tav>
                                      </p:tavLst>
                                    </p:anim>
                                    <p:anim calcmode="lin" valueType="num">
                                      <p:cBhvr>
                                        <p:cTn id="25" dur="1000" fill="hold"/>
                                        <p:tgtEl>
                                          <p:spTgt spid="407568"/>
                                        </p:tgtEl>
                                        <p:attrNameLst>
                                          <p:attrName>ppt_y</p:attrName>
                                        </p:attrNameLst>
                                      </p:cBhvr>
                                      <p:tavLst>
                                        <p:tav tm="0">
                                          <p:val>
                                            <p:strVal val="#ppt_y+.1"/>
                                          </p:val>
                                        </p:tav>
                                        <p:tav tm="100000">
                                          <p:val>
                                            <p:strVal val="#ppt_y"/>
                                          </p:val>
                                        </p:tav>
                                      </p:tavLst>
                                    </p:anim>
                                  </p:childTnLst>
                                </p:cTn>
                              </p:par>
                            </p:childTnLst>
                          </p:cTn>
                        </p:par>
                        <p:par>
                          <p:cTn id="26" fill="hold" nodeType="afterGroup">
                            <p:stCondLst>
                              <p:cond delay="1000"/>
                            </p:stCondLst>
                            <p:childTnLst>
                              <p:par>
                                <p:cTn id="27" presetID="22" presetClass="entr" presetSubtype="8"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07564"/>
                                        </p:tgtEl>
                                        <p:attrNameLst>
                                          <p:attrName>style.visibility</p:attrName>
                                        </p:attrNameLst>
                                      </p:cBhvr>
                                      <p:to>
                                        <p:strVal val="visible"/>
                                      </p:to>
                                    </p:set>
                                    <p:animEffect transition="in" filter="fade">
                                      <p:cBhvr>
                                        <p:cTn id="34" dur="1000"/>
                                        <p:tgtEl>
                                          <p:spTgt spid="407564"/>
                                        </p:tgtEl>
                                      </p:cBhvr>
                                    </p:animEffect>
                                    <p:anim calcmode="lin" valueType="num">
                                      <p:cBhvr>
                                        <p:cTn id="35" dur="1000" fill="hold"/>
                                        <p:tgtEl>
                                          <p:spTgt spid="407564"/>
                                        </p:tgtEl>
                                        <p:attrNameLst>
                                          <p:attrName>ppt_x</p:attrName>
                                        </p:attrNameLst>
                                      </p:cBhvr>
                                      <p:tavLst>
                                        <p:tav tm="0">
                                          <p:val>
                                            <p:strVal val="#ppt_x"/>
                                          </p:val>
                                        </p:tav>
                                        <p:tav tm="100000">
                                          <p:val>
                                            <p:strVal val="#ppt_x"/>
                                          </p:val>
                                        </p:tav>
                                      </p:tavLst>
                                    </p:anim>
                                    <p:anim calcmode="lin" valueType="num">
                                      <p:cBhvr>
                                        <p:cTn id="36" dur="1000" fill="hold"/>
                                        <p:tgtEl>
                                          <p:spTgt spid="407564"/>
                                        </p:tgtEl>
                                        <p:attrNameLst>
                                          <p:attrName>ppt_y</p:attrName>
                                        </p:attrNameLst>
                                      </p:cBhvr>
                                      <p:tavLst>
                                        <p:tav tm="0">
                                          <p:val>
                                            <p:strVal val="#ppt_y+.1"/>
                                          </p:val>
                                        </p:tav>
                                        <p:tav tm="100000">
                                          <p:val>
                                            <p:strVal val="#ppt_y"/>
                                          </p:val>
                                        </p:tav>
                                      </p:tavLst>
                                    </p:anim>
                                  </p:childTnLst>
                                </p:cTn>
                              </p:par>
                            </p:childTnLst>
                          </p:cTn>
                        </p:par>
                        <p:par>
                          <p:cTn id="37" fill="hold" nodeType="afterGroup">
                            <p:stCondLst>
                              <p:cond delay="1000"/>
                            </p:stCondLst>
                            <p:childTnLst>
                              <p:par>
                                <p:cTn id="38" presetID="22" presetClass="entr" presetSubtype="4" fill="hold" grpId="0" nodeType="afterEffect">
                                  <p:stCondLst>
                                    <p:cond delay="0"/>
                                  </p:stCondLst>
                                  <p:childTnLst>
                                    <p:set>
                                      <p:cBhvr>
                                        <p:cTn id="39" dur="1" fill="hold">
                                          <p:stCondLst>
                                            <p:cond delay="0"/>
                                          </p:stCondLst>
                                        </p:cTn>
                                        <p:tgtEl>
                                          <p:spTgt spid="407566"/>
                                        </p:tgtEl>
                                        <p:attrNameLst>
                                          <p:attrName>style.visibility</p:attrName>
                                        </p:attrNameLst>
                                      </p:cBhvr>
                                      <p:to>
                                        <p:strVal val="visible"/>
                                      </p:to>
                                    </p:set>
                                    <p:animEffect transition="in" filter="wipe(down)">
                                      <p:cBhvr>
                                        <p:cTn id="40" dur="500"/>
                                        <p:tgtEl>
                                          <p:spTgt spid="407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62" grpId="0" animBg="1"/>
      <p:bldP spid="407563" grpId="0" animBg="1"/>
      <p:bldP spid="407564" grpId="0"/>
      <p:bldP spid="407566" grpId="0" animBg="1"/>
      <p:bldP spid="407567" grpId="0"/>
      <p:bldP spid="407568" grpId="0"/>
    </p:bld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6529" name="Picture 2" descr="septuagint"/>
          <p:cNvPicPr>
            <a:picLocks noChangeAspect="1" noChangeArrowheads="1"/>
          </p:cNvPicPr>
          <p:nvPr/>
        </p:nvPicPr>
        <p:blipFill>
          <a:blip r:embed="rId3">
            <a:lum bright="-24000"/>
            <a:extLst>
              <a:ext uri="{28A0092B-C50C-407E-A947-70E740481C1C}">
                <a14:useLocalDpi xmlns:a14="http://schemas.microsoft.com/office/drawing/2010/main" val="0"/>
              </a:ext>
            </a:extLst>
          </a:blip>
          <a:srcRect r="11505" b="36986"/>
          <a:stretch>
            <a:fillRect/>
          </a:stretch>
        </p:blipFill>
        <p:spPr bwMode="auto">
          <a:xfrm>
            <a:off x="0" y="0"/>
            <a:ext cx="10668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530" name="Picture 3" descr="septuagint"/>
          <p:cNvPicPr>
            <a:picLocks noChangeAspect="1" noChangeArrowheads="1"/>
          </p:cNvPicPr>
          <p:nvPr/>
        </p:nvPicPr>
        <p:blipFill>
          <a:blip r:embed="rId3">
            <a:lum bright="-24000"/>
            <a:extLst>
              <a:ext uri="{28A0092B-C50C-407E-A947-70E740481C1C}">
                <a14:useLocalDpi xmlns:a14="http://schemas.microsoft.com/office/drawing/2010/main" val="0"/>
              </a:ext>
            </a:extLst>
          </a:blip>
          <a:srcRect r="11505" b="36986"/>
          <a:stretch>
            <a:fillRect/>
          </a:stretch>
        </p:blipFill>
        <p:spPr bwMode="auto">
          <a:xfrm>
            <a:off x="1219200" y="0"/>
            <a:ext cx="10668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531" name="Picture 4" descr="septuagint"/>
          <p:cNvPicPr>
            <a:picLocks noChangeAspect="1" noChangeArrowheads="1"/>
          </p:cNvPicPr>
          <p:nvPr/>
        </p:nvPicPr>
        <p:blipFill>
          <a:blip r:embed="rId3">
            <a:lum bright="-24000"/>
            <a:extLst>
              <a:ext uri="{28A0092B-C50C-407E-A947-70E740481C1C}">
                <a14:useLocalDpi xmlns:a14="http://schemas.microsoft.com/office/drawing/2010/main" val="0"/>
              </a:ext>
            </a:extLst>
          </a:blip>
          <a:srcRect r="11505" b="36986"/>
          <a:stretch>
            <a:fillRect/>
          </a:stretch>
        </p:blipFill>
        <p:spPr bwMode="auto">
          <a:xfrm>
            <a:off x="0" y="1143000"/>
            <a:ext cx="10668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532" name="Picture 5" descr="septuagint"/>
          <p:cNvPicPr>
            <a:picLocks noChangeAspect="1" noChangeArrowheads="1"/>
          </p:cNvPicPr>
          <p:nvPr/>
        </p:nvPicPr>
        <p:blipFill>
          <a:blip r:embed="rId3">
            <a:lum bright="-24000"/>
            <a:extLst>
              <a:ext uri="{28A0092B-C50C-407E-A947-70E740481C1C}">
                <a14:useLocalDpi xmlns:a14="http://schemas.microsoft.com/office/drawing/2010/main" val="0"/>
              </a:ext>
            </a:extLst>
          </a:blip>
          <a:srcRect r="11505" b="36986"/>
          <a:stretch>
            <a:fillRect/>
          </a:stretch>
        </p:blipFill>
        <p:spPr bwMode="auto">
          <a:xfrm>
            <a:off x="1219200" y="1143000"/>
            <a:ext cx="10668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6533" name="Rectangle 6"/>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BONES" charset="0"/>
            </a:endParaRPr>
          </a:p>
        </p:txBody>
      </p:sp>
      <p:sp>
        <p:nvSpPr>
          <p:cNvPr id="406534" name="Text Box 7"/>
          <p:cNvSpPr txBox="1">
            <a:spLocks noChangeArrowheads="1"/>
          </p:cNvSpPr>
          <p:nvPr/>
        </p:nvSpPr>
        <p:spPr bwMode="auto">
          <a:xfrm>
            <a:off x="0" y="5791200"/>
            <a:ext cx="1219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rPr>
              <a:t>1st Cent.</a:t>
            </a:r>
          </a:p>
        </p:txBody>
      </p:sp>
      <p:sp>
        <p:nvSpPr>
          <p:cNvPr id="406535" name="Text Box 8"/>
          <p:cNvSpPr txBox="1">
            <a:spLocks noChangeArrowheads="1"/>
          </p:cNvSpPr>
          <p:nvPr/>
        </p:nvSpPr>
        <p:spPr bwMode="auto">
          <a:xfrm>
            <a:off x="6621463" y="5867400"/>
            <a:ext cx="2073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rPr>
              <a:t>AD 325</a:t>
            </a:r>
          </a:p>
        </p:txBody>
      </p:sp>
      <p:sp>
        <p:nvSpPr>
          <p:cNvPr id="406536" name="Rectangle 9"/>
          <p:cNvSpPr>
            <a:spLocks noGrp="1" noChangeArrowheads="1"/>
          </p:cNvSpPr>
          <p:nvPr>
            <p:ph type="ctrTitle"/>
          </p:nvPr>
        </p:nvSpPr>
        <p:spPr>
          <a:xfrm>
            <a:off x="762000" y="-76200"/>
            <a:ext cx="7772400" cy="838200"/>
          </a:xfrm>
        </p:spPr>
        <p:txBody>
          <a:bodyPr/>
          <a:lstStyle/>
          <a:p>
            <a:pPr algn="r" eaLnBrk="1" hangingPunct="1"/>
            <a:r>
              <a:rPr lang="en-US">
                <a:latin typeface="Arial Black" charset="0"/>
                <a:ea typeface="ＭＳ Ｐゴシック" charset="0"/>
                <a:cs typeface="ＭＳ Ｐゴシック" charset="0"/>
              </a:rPr>
              <a:t>Clearing History</a:t>
            </a:r>
          </a:p>
        </p:txBody>
      </p:sp>
      <p:sp>
        <p:nvSpPr>
          <p:cNvPr id="406537" name="Text Box 12"/>
          <p:cNvSpPr txBox="1">
            <a:spLocks noChangeArrowheads="1"/>
          </p:cNvSpPr>
          <p:nvPr/>
        </p:nvSpPr>
        <p:spPr bwMode="auto">
          <a:xfrm>
            <a:off x="-304800" y="4010025"/>
            <a:ext cx="19812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rPr>
              <a:t>Matthew</a:t>
            </a:r>
          </a:p>
          <a:p>
            <a:pPr algn="ctr"/>
            <a:r>
              <a:rPr lang="en-US" b="1">
                <a:solidFill>
                  <a:srgbClr val="FFFFFF"/>
                </a:solidFill>
                <a:latin typeface="Arial" charset="0"/>
              </a:rPr>
              <a:t>Mark</a:t>
            </a:r>
          </a:p>
          <a:p>
            <a:pPr algn="ctr"/>
            <a:r>
              <a:rPr lang="en-US" b="1">
                <a:solidFill>
                  <a:srgbClr val="FFFFFF"/>
                </a:solidFill>
                <a:latin typeface="Arial" charset="0"/>
              </a:rPr>
              <a:t>Luke</a:t>
            </a:r>
          </a:p>
          <a:p>
            <a:pPr algn="ctr"/>
            <a:r>
              <a:rPr lang="en-US" b="1">
                <a:solidFill>
                  <a:srgbClr val="FFFFFF"/>
                </a:solidFill>
                <a:latin typeface="Arial" charset="0"/>
              </a:rPr>
              <a:t>John</a:t>
            </a:r>
          </a:p>
        </p:txBody>
      </p:sp>
      <p:sp>
        <p:nvSpPr>
          <p:cNvPr id="406538" name="Text Box 13"/>
          <p:cNvSpPr txBox="1">
            <a:spLocks noChangeArrowheads="1"/>
          </p:cNvSpPr>
          <p:nvPr/>
        </p:nvSpPr>
        <p:spPr bwMode="auto">
          <a:xfrm>
            <a:off x="5715000" y="6248400"/>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rPr>
              <a:t>Council of Nicaea</a:t>
            </a:r>
          </a:p>
        </p:txBody>
      </p:sp>
      <p:sp>
        <p:nvSpPr>
          <p:cNvPr id="406539" name="Line 17"/>
          <p:cNvSpPr>
            <a:spLocks noChangeShapeType="1"/>
          </p:cNvSpPr>
          <p:nvPr/>
        </p:nvSpPr>
        <p:spPr bwMode="auto">
          <a:xfrm>
            <a:off x="-304800" y="3933825"/>
            <a:ext cx="96774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FFFFFF"/>
              </a:solidFill>
              <a:latin typeface="Times New Roman" charset="0"/>
            </a:endParaRPr>
          </a:p>
        </p:txBody>
      </p:sp>
      <p:sp>
        <p:nvSpPr>
          <p:cNvPr id="856087" name="Text Box 23"/>
          <p:cNvSpPr txBox="1">
            <a:spLocks noChangeArrowheads="1"/>
          </p:cNvSpPr>
          <p:nvPr/>
        </p:nvSpPr>
        <p:spPr bwMode="auto">
          <a:xfrm>
            <a:off x="3733800" y="914400"/>
            <a:ext cx="2073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rPr>
              <a:t>Individuals</a:t>
            </a:r>
          </a:p>
        </p:txBody>
      </p:sp>
      <p:sp>
        <p:nvSpPr>
          <p:cNvPr id="856088" name="Text Box 24"/>
          <p:cNvSpPr txBox="1">
            <a:spLocks noChangeArrowheads="1"/>
          </p:cNvSpPr>
          <p:nvPr/>
        </p:nvSpPr>
        <p:spPr bwMode="auto">
          <a:xfrm rot="-2783676">
            <a:off x="1057276" y="1911350"/>
            <a:ext cx="388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charset="0"/>
              </a:rPr>
              <a:t>Pseudo-Barnabas (70-130)</a:t>
            </a:r>
          </a:p>
        </p:txBody>
      </p:sp>
      <p:sp>
        <p:nvSpPr>
          <p:cNvPr id="406542" name="Text Box 25"/>
          <p:cNvSpPr txBox="1">
            <a:spLocks noChangeArrowheads="1"/>
          </p:cNvSpPr>
          <p:nvPr/>
        </p:nvSpPr>
        <p:spPr bwMode="auto">
          <a:xfrm>
            <a:off x="76200" y="2286000"/>
            <a:ext cx="1752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solidFill>
                  <a:srgbClr val="FFFFFF"/>
                </a:solidFill>
                <a:latin typeface="Arial" charset="0"/>
              </a:rPr>
              <a:t>X= Citation </a:t>
            </a:r>
            <a:br>
              <a:rPr lang="en-US" sz="1800" b="1">
                <a:solidFill>
                  <a:srgbClr val="FFFFFF"/>
                </a:solidFill>
                <a:latin typeface="Arial" charset="0"/>
              </a:rPr>
            </a:br>
            <a:r>
              <a:rPr lang="en-US" sz="1800" b="1">
                <a:solidFill>
                  <a:srgbClr val="FFFFFF"/>
                </a:solidFill>
                <a:latin typeface="Arial" charset="0"/>
              </a:rPr>
              <a:t>or allusion</a:t>
            </a:r>
          </a:p>
        </p:txBody>
      </p:sp>
      <p:sp>
        <p:nvSpPr>
          <p:cNvPr id="406543" name="Text Box 26"/>
          <p:cNvSpPr txBox="1">
            <a:spLocks noChangeArrowheads="1"/>
          </p:cNvSpPr>
          <p:nvPr/>
        </p:nvSpPr>
        <p:spPr bwMode="auto">
          <a:xfrm>
            <a:off x="76200" y="2971800"/>
            <a:ext cx="1752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solidFill>
                  <a:srgbClr val="FFFFFF"/>
                </a:solidFill>
                <a:latin typeface="Arial" charset="0"/>
              </a:rPr>
              <a:t>O= Named </a:t>
            </a:r>
            <a:br>
              <a:rPr lang="en-US" sz="1800" b="1">
                <a:solidFill>
                  <a:srgbClr val="FFFFFF"/>
                </a:solidFill>
                <a:latin typeface="Arial" charset="0"/>
              </a:rPr>
            </a:br>
            <a:r>
              <a:rPr lang="en-US" sz="1800" b="1">
                <a:solidFill>
                  <a:srgbClr val="FFFFFF"/>
                </a:solidFill>
                <a:latin typeface="Arial" charset="0"/>
              </a:rPr>
              <a:t>as authentic</a:t>
            </a:r>
          </a:p>
        </p:txBody>
      </p:sp>
      <p:sp>
        <p:nvSpPr>
          <p:cNvPr id="856091" name="Text Box 27"/>
          <p:cNvSpPr txBox="1">
            <a:spLocks noChangeArrowheads="1"/>
          </p:cNvSpPr>
          <p:nvPr/>
        </p:nvSpPr>
        <p:spPr bwMode="auto">
          <a:xfrm>
            <a:off x="1403350" y="4027488"/>
            <a:ext cx="3048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856094" name="Text Box 30"/>
          <p:cNvSpPr txBox="1">
            <a:spLocks noChangeArrowheads="1"/>
          </p:cNvSpPr>
          <p:nvPr/>
        </p:nvSpPr>
        <p:spPr bwMode="auto">
          <a:xfrm>
            <a:off x="1403350" y="4408488"/>
            <a:ext cx="3048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856095" name="Text Box 31"/>
          <p:cNvSpPr txBox="1">
            <a:spLocks noChangeArrowheads="1"/>
          </p:cNvSpPr>
          <p:nvPr/>
        </p:nvSpPr>
        <p:spPr bwMode="auto">
          <a:xfrm>
            <a:off x="1403350" y="4738688"/>
            <a:ext cx="3048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856102" name="Text Box 38"/>
          <p:cNvSpPr txBox="1">
            <a:spLocks noChangeArrowheads="1"/>
          </p:cNvSpPr>
          <p:nvPr/>
        </p:nvSpPr>
        <p:spPr bwMode="auto">
          <a:xfrm rot="-2783676">
            <a:off x="1408113" y="1911350"/>
            <a:ext cx="388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charset="0"/>
              </a:rPr>
              <a:t>Clement of Rome (95-97)</a:t>
            </a:r>
          </a:p>
        </p:txBody>
      </p:sp>
      <p:sp>
        <p:nvSpPr>
          <p:cNvPr id="856103" name="Text Box 39"/>
          <p:cNvSpPr txBox="1">
            <a:spLocks noChangeArrowheads="1"/>
          </p:cNvSpPr>
          <p:nvPr/>
        </p:nvSpPr>
        <p:spPr bwMode="auto">
          <a:xfrm>
            <a:off x="1762125" y="4027488"/>
            <a:ext cx="3048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856106" name="Text Box 42"/>
          <p:cNvSpPr txBox="1">
            <a:spLocks noChangeArrowheads="1"/>
          </p:cNvSpPr>
          <p:nvPr/>
        </p:nvSpPr>
        <p:spPr bwMode="auto">
          <a:xfrm>
            <a:off x="1762125" y="5102225"/>
            <a:ext cx="3048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856107" name="Text Box 43"/>
          <p:cNvSpPr txBox="1">
            <a:spLocks noChangeArrowheads="1"/>
          </p:cNvSpPr>
          <p:nvPr/>
        </p:nvSpPr>
        <p:spPr bwMode="auto">
          <a:xfrm rot="-2783676">
            <a:off x="1757363" y="1911350"/>
            <a:ext cx="388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charset="0"/>
              </a:rPr>
              <a:t>Polycarp (110-150)</a:t>
            </a:r>
          </a:p>
        </p:txBody>
      </p:sp>
      <p:sp>
        <p:nvSpPr>
          <p:cNvPr id="856108" name="Text Box 44"/>
          <p:cNvSpPr txBox="1">
            <a:spLocks noChangeArrowheads="1"/>
          </p:cNvSpPr>
          <p:nvPr/>
        </p:nvSpPr>
        <p:spPr bwMode="auto">
          <a:xfrm>
            <a:off x="2130425" y="4027488"/>
            <a:ext cx="3048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856109" name="Text Box 45"/>
          <p:cNvSpPr txBox="1">
            <a:spLocks noChangeArrowheads="1"/>
          </p:cNvSpPr>
          <p:nvPr/>
        </p:nvSpPr>
        <p:spPr bwMode="auto">
          <a:xfrm>
            <a:off x="2130425" y="4408488"/>
            <a:ext cx="3048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856110" name="Text Box 46"/>
          <p:cNvSpPr txBox="1">
            <a:spLocks noChangeArrowheads="1"/>
          </p:cNvSpPr>
          <p:nvPr/>
        </p:nvSpPr>
        <p:spPr bwMode="auto">
          <a:xfrm>
            <a:off x="2130425" y="4738688"/>
            <a:ext cx="3048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856111" name="Text Box 47"/>
          <p:cNvSpPr txBox="1">
            <a:spLocks noChangeArrowheads="1"/>
          </p:cNvSpPr>
          <p:nvPr/>
        </p:nvSpPr>
        <p:spPr bwMode="auto">
          <a:xfrm>
            <a:off x="2130425" y="5102225"/>
            <a:ext cx="3048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856112" name="Text Box 48"/>
          <p:cNvSpPr txBox="1">
            <a:spLocks noChangeArrowheads="1"/>
          </p:cNvSpPr>
          <p:nvPr/>
        </p:nvSpPr>
        <p:spPr bwMode="auto">
          <a:xfrm rot="-2783676">
            <a:off x="1873251" y="2149475"/>
            <a:ext cx="388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charset="0"/>
              </a:rPr>
              <a:t>Hermas (115-140)</a:t>
            </a:r>
          </a:p>
        </p:txBody>
      </p:sp>
      <p:sp>
        <p:nvSpPr>
          <p:cNvPr id="856113" name="Text Box 49"/>
          <p:cNvSpPr txBox="1">
            <a:spLocks noChangeArrowheads="1"/>
          </p:cNvSpPr>
          <p:nvPr/>
        </p:nvSpPr>
        <p:spPr bwMode="auto">
          <a:xfrm>
            <a:off x="2486025" y="4027488"/>
            <a:ext cx="3048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856114" name="Text Box 50"/>
          <p:cNvSpPr txBox="1">
            <a:spLocks noChangeArrowheads="1"/>
          </p:cNvSpPr>
          <p:nvPr/>
        </p:nvSpPr>
        <p:spPr bwMode="auto">
          <a:xfrm>
            <a:off x="2486025" y="4408488"/>
            <a:ext cx="3048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856117" name="Text Box 53"/>
          <p:cNvSpPr txBox="1">
            <a:spLocks noChangeArrowheads="1"/>
          </p:cNvSpPr>
          <p:nvPr/>
        </p:nvSpPr>
        <p:spPr bwMode="auto">
          <a:xfrm rot="-2783676">
            <a:off x="2455863" y="1905000"/>
            <a:ext cx="388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charset="0"/>
              </a:rPr>
              <a:t>Didache (120-150)</a:t>
            </a:r>
          </a:p>
        </p:txBody>
      </p:sp>
      <p:sp>
        <p:nvSpPr>
          <p:cNvPr id="856118" name="Text Box 54"/>
          <p:cNvSpPr txBox="1">
            <a:spLocks noChangeArrowheads="1"/>
          </p:cNvSpPr>
          <p:nvPr/>
        </p:nvSpPr>
        <p:spPr bwMode="auto">
          <a:xfrm>
            <a:off x="2844800" y="4027488"/>
            <a:ext cx="3048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856120" name="Text Box 56"/>
          <p:cNvSpPr txBox="1">
            <a:spLocks noChangeArrowheads="1"/>
          </p:cNvSpPr>
          <p:nvPr/>
        </p:nvSpPr>
        <p:spPr bwMode="auto">
          <a:xfrm>
            <a:off x="2844800" y="4738688"/>
            <a:ext cx="3048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856122" name="Text Box 58"/>
          <p:cNvSpPr txBox="1">
            <a:spLocks noChangeArrowheads="1"/>
          </p:cNvSpPr>
          <p:nvPr/>
        </p:nvSpPr>
        <p:spPr bwMode="auto">
          <a:xfrm rot="-2783676">
            <a:off x="2867026" y="1908175"/>
            <a:ext cx="388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charset="0"/>
              </a:rPr>
              <a:t>Papias (130-140)</a:t>
            </a:r>
          </a:p>
        </p:txBody>
      </p:sp>
      <p:sp>
        <p:nvSpPr>
          <p:cNvPr id="856126" name="Text Box 62"/>
          <p:cNvSpPr txBox="1">
            <a:spLocks noChangeArrowheads="1"/>
          </p:cNvSpPr>
          <p:nvPr/>
        </p:nvSpPr>
        <p:spPr bwMode="auto">
          <a:xfrm>
            <a:off x="3213100" y="5102225"/>
            <a:ext cx="3048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X</a:t>
            </a:r>
          </a:p>
        </p:txBody>
      </p:sp>
      <p:sp>
        <p:nvSpPr>
          <p:cNvPr id="856127" name="Text Box 63"/>
          <p:cNvSpPr txBox="1">
            <a:spLocks noChangeArrowheads="1"/>
          </p:cNvSpPr>
          <p:nvPr/>
        </p:nvSpPr>
        <p:spPr bwMode="auto">
          <a:xfrm rot="-2783676">
            <a:off x="3238501" y="1935162"/>
            <a:ext cx="388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charset="0"/>
              </a:rPr>
              <a:t>Irenaeus (130-202)</a:t>
            </a:r>
          </a:p>
        </p:txBody>
      </p:sp>
      <p:sp>
        <p:nvSpPr>
          <p:cNvPr id="856128" name="Text Box 64"/>
          <p:cNvSpPr txBox="1">
            <a:spLocks noChangeArrowheads="1"/>
          </p:cNvSpPr>
          <p:nvPr/>
        </p:nvSpPr>
        <p:spPr bwMode="auto">
          <a:xfrm>
            <a:off x="3605213" y="4027488"/>
            <a:ext cx="3048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O</a:t>
            </a:r>
          </a:p>
        </p:txBody>
      </p:sp>
      <p:sp>
        <p:nvSpPr>
          <p:cNvPr id="856129" name="Text Box 65"/>
          <p:cNvSpPr txBox="1">
            <a:spLocks noChangeArrowheads="1"/>
          </p:cNvSpPr>
          <p:nvPr/>
        </p:nvSpPr>
        <p:spPr bwMode="auto">
          <a:xfrm>
            <a:off x="3605213" y="4408488"/>
            <a:ext cx="3048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O</a:t>
            </a:r>
          </a:p>
        </p:txBody>
      </p:sp>
      <p:sp>
        <p:nvSpPr>
          <p:cNvPr id="856130" name="Text Box 66"/>
          <p:cNvSpPr txBox="1">
            <a:spLocks noChangeArrowheads="1"/>
          </p:cNvSpPr>
          <p:nvPr/>
        </p:nvSpPr>
        <p:spPr bwMode="auto">
          <a:xfrm>
            <a:off x="3605213" y="4738688"/>
            <a:ext cx="3048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O</a:t>
            </a:r>
          </a:p>
        </p:txBody>
      </p:sp>
      <p:sp>
        <p:nvSpPr>
          <p:cNvPr id="856131" name="Text Box 67"/>
          <p:cNvSpPr txBox="1">
            <a:spLocks noChangeArrowheads="1"/>
          </p:cNvSpPr>
          <p:nvPr/>
        </p:nvSpPr>
        <p:spPr bwMode="auto">
          <a:xfrm>
            <a:off x="3605213" y="5102225"/>
            <a:ext cx="3048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30000"/>
              </a:lnSpc>
            </a:pPr>
            <a:r>
              <a:rPr lang="en-US" sz="1800" b="1">
                <a:solidFill>
                  <a:srgbClr val="FFFFFF"/>
                </a:solidFill>
                <a:latin typeface="Arial" charset="0"/>
              </a:rPr>
              <a:t>O</a:t>
            </a:r>
          </a:p>
        </p:txBody>
      </p:sp>
      <p:sp>
        <p:nvSpPr>
          <p:cNvPr id="856211" name="Text Box 147"/>
          <p:cNvSpPr txBox="1">
            <a:spLocks noChangeArrowheads="1"/>
          </p:cNvSpPr>
          <p:nvPr/>
        </p:nvSpPr>
        <p:spPr bwMode="auto">
          <a:xfrm>
            <a:off x="0" y="180975"/>
            <a:ext cx="2667000" cy="1800225"/>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p>
            <a:pPr algn="ctr">
              <a:defRPr/>
            </a:pPr>
            <a:r>
              <a:rPr lang="en-US" sz="2800" b="1">
                <a:solidFill>
                  <a:srgbClr val="FFFFFF"/>
                </a:solidFill>
                <a:latin typeface="Arial" pitchFamily="-105" charset="0"/>
              </a:rPr>
              <a:t>Acceptance of the Four Gospels Before Nicaea</a:t>
            </a:r>
          </a:p>
        </p:txBody>
      </p:sp>
      <p:sp>
        <p:nvSpPr>
          <p:cNvPr id="406569" name="Text Box 148"/>
          <p:cNvSpPr txBox="1">
            <a:spLocks noChangeArrowheads="1"/>
          </p:cNvSpPr>
          <p:nvPr/>
        </p:nvSpPr>
        <p:spPr bwMode="auto">
          <a:xfrm>
            <a:off x="76200" y="6477000"/>
            <a:ext cx="609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b="1">
                <a:solidFill>
                  <a:srgbClr val="FFFFFF"/>
                </a:solidFill>
                <a:latin typeface="Arial" charset="0"/>
              </a:rPr>
              <a:t>Geisler &amp; Nix, </a:t>
            </a:r>
            <a:r>
              <a:rPr lang="en-US" sz="1400" b="1" i="1">
                <a:solidFill>
                  <a:srgbClr val="FFFFFF"/>
                </a:solidFill>
                <a:latin typeface="Arial" charset="0"/>
              </a:rPr>
              <a:t>Introduction to the Bible </a:t>
            </a:r>
            <a:r>
              <a:rPr lang="en-US" sz="1400" b="1">
                <a:solidFill>
                  <a:srgbClr val="FFFFFF"/>
                </a:solidFill>
                <a:latin typeface="Arial" charset="0"/>
              </a:rPr>
              <a:t>(Chicago: Moody, 1968) </a:t>
            </a:r>
          </a:p>
        </p:txBody>
      </p:sp>
      <p:grpSp>
        <p:nvGrpSpPr>
          <p:cNvPr id="2" name="Group 157"/>
          <p:cNvGrpSpPr>
            <a:grpSpLocks/>
          </p:cNvGrpSpPr>
          <p:nvPr/>
        </p:nvGrpSpPr>
        <p:grpSpPr bwMode="auto">
          <a:xfrm>
            <a:off x="990600" y="4995863"/>
            <a:ext cx="1600200" cy="1481137"/>
            <a:chOff x="720" y="3168"/>
            <a:chExt cx="1008" cy="933"/>
          </a:xfrm>
          <a:solidFill>
            <a:schemeClr val="accent6">
              <a:lumMod val="50000"/>
            </a:schemeClr>
          </a:solidFill>
        </p:grpSpPr>
        <p:sp>
          <p:nvSpPr>
            <p:cNvPr id="418863" name="AutoShape 150"/>
            <p:cNvSpPr>
              <a:spLocks noChangeArrowheads="1"/>
            </p:cNvSpPr>
            <p:nvPr/>
          </p:nvSpPr>
          <p:spPr bwMode="auto">
            <a:xfrm>
              <a:off x="768" y="3168"/>
              <a:ext cx="960" cy="912"/>
            </a:xfrm>
            <a:prstGeom prst="upArrowCallout">
              <a:avLst>
                <a:gd name="adj1" fmla="val 26316"/>
                <a:gd name="adj2" fmla="val 26316"/>
                <a:gd name="adj3" fmla="val 16667"/>
                <a:gd name="adj4" fmla="val 66667"/>
              </a:avLst>
            </a:prstGeom>
            <a:grpFill/>
            <a:ln w="9525">
              <a:solidFill>
                <a:schemeClr val="tx1"/>
              </a:solidFill>
              <a:miter lim="800000"/>
              <a:headEnd/>
              <a:tailEnd/>
            </a:ln>
          </p:spPr>
          <p:txBody>
            <a:bodyPr wrap="none" anchor="ctr"/>
            <a:lstStyle/>
            <a:p>
              <a:pPr>
                <a:defRPr/>
              </a:pPr>
              <a:endParaRPr lang="en-US">
                <a:solidFill>
                  <a:srgbClr val="FFFFFF"/>
                </a:solidFill>
                <a:latin typeface="BONES" pitchFamily="-105" charset="0"/>
              </a:endParaRPr>
            </a:p>
          </p:txBody>
        </p:sp>
        <p:sp>
          <p:nvSpPr>
            <p:cNvPr id="856213" name="Text Box 149"/>
            <p:cNvSpPr txBox="1">
              <a:spLocks noChangeArrowheads="1"/>
            </p:cNvSpPr>
            <p:nvPr/>
          </p:nvSpPr>
          <p:spPr bwMode="auto">
            <a:xfrm>
              <a:off x="720" y="3524"/>
              <a:ext cx="1008" cy="577"/>
            </a:xfrm>
            <a:prstGeom prst="rect">
              <a:avLst/>
            </a:prstGeom>
            <a:grpFill/>
            <a:ln w="9525">
              <a:noFill/>
              <a:miter lim="800000"/>
              <a:headEnd/>
              <a:tailEnd/>
            </a:ln>
            <a:effectLst>
              <a:outerShdw blurRad="63500" dist="35921" dir="2700000" algn="ctr" rotWithShape="0">
                <a:srgbClr val="020009">
                  <a:alpha val="74998"/>
                </a:srgbClr>
              </a:outerShdw>
            </a:effectLst>
          </p:spPr>
          <p:txBody>
            <a:bodyPr>
              <a:spAutoFit/>
            </a:bodyPr>
            <a:lstStyle/>
            <a:p>
              <a:pPr algn="ctr">
                <a:defRPr/>
              </a:pPr>
              <a:r>
                <a:rPr lang="en-US" sz="1800">
                  <a:solidFill>
                    <a:srgbClr val="FFFFFF"/>
                  </a:solidFill>
                  <a:latin typeface="Arial" pitchFamily="-105" charset="0"/>
                </a:rPr>
                <a:t>Gospel of Thomas </a:t>
              </a:r>
              <a:br>
                <a:rPr lang="en-US" sz="1800">
                  <a:solidFill>
                    <a:srgbClr val="FFFFFF"/>
                  </a:solidFill>
                  <a:latin typeface="Arial" pitchFamily="-105" charset="0"/>
                </a:rPr>
              </a:br>
              <a:r>
                <a:rPr lang="en-US" sz="1800">
                  <a:solidFill>
                    <a:srgbClr val="FFFFFF"/>
                  </a:solidFill>
                  <a:latin typeface="Arial" pitchFamily="-105" charset="0"/>
                </a:rPr>
                <a:t>AD 50-140</a:t>
              </a:r>
            </a:p>
          </p:txBody>
        </p:sp>
      </p:grpSp>
      <p:grpSp>
        <p:nvGrpSpPr>
          <p:cNvPr id="3" name="Group 156"/>
          <p:cNvGrpSpPr>
            <a:grpSpLocks/>
          </p:cNvGrpSpPr>
          <p:nvPr/>
        </p:nvGrpSpPr>
        <p:grpSpPr bwMode="auto">
          <a:xfrm>
            <a:off x="2590800" y="4995863"/>
            <a:ext cx="1600200" cy="1481137"/>
            <a:chOff x="1728" y="3195"/>
            <a:chExt cx="1008" cy="933"/>
          </a:xfrm>
        </p:grpSpPr>
        <p:sp>
          <p:nvSpPr>
            <p:cNvPr id="406573" name="AutoShape 153"/>
            <p:cNvSpPr>
              <a:spLocks noChangeArrowheads="1"/>
            </p:cNvSpPr>
            <p:nvPr/>
          </p:nvSpPr>
          <p:spPr bwMode="auto">
            <a:xfrm>
              <a:off x="1776" y="3195"/>
              <a:ext cx="960" cy="912"/>
            </a:xfrm>
            <a:prstGeom prst="upArrowCallout">
              <a:avLst>
                <a:gd name="adj1" fmla="val 26316"/>
                <a:gd name="adj2" fmla="val 26316"/>
                <a:gd name="adj3" fmla="val 16667"/>
                <a:gd name="adj4" fmla="val 66667"/>
              </a:avLst>
            </a:prstGeom>
            <a:solidFill>
              <a:srgbClr val="FA0020"/>
            </a:solidFill>
            <a:ln w="9525">
              <a:solidFill>
                <a:schemeClr val="tx1"/>
              </a:solidFill>
              <a:miter lim="800000"/>
              <a:headEnd/>
              <a:tailEnd/>
            </a:ln>
          </p:spPr>
          <p:txBody>
            <a:bodyPr wrap="none" anchor="ctr"/>
            <a:lstStyle/>
            <a:p>
              <a:endParaRPr lang="en-US">
                <a:solidFill>
                  <a:srgbClr val="FFFFFF"/>
                </a:solidFill>
                <a:latin typeface="BONES" charset="0"/>
              </a:endParaRPr>
            </a:p>
          </p:txBody>
        </p:sp>
        <p:sp>
          <p:nvSpPr>
            <p:cNvPr id="856218" name="Text Box 154"/>
            <p:cNvSpPr txBox="1">
              <a:spLocks noChangeArrowheads="1"/>
            </p:cNvSpPr>
            <p:nvPr/>
          </p:nvSpPr>
          <p:spPr bwMode="auto">
            <a:xfrm>
              <a:off x="1728" y="3551"/>
              <a:ext cx="1008" cy="577"/>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algn="ctr">
                <a:defRPr/>
              </a:pPr>
              <a:r>
                <a:rPr lang="en-US" sz="1800">
                  <a:solidFill>
                    <a:srgbClr val="FFFFFF"/>
                  </a:solidFill>
                  <a:latin typeface="Arial" pitchFamily="-105" charset="0"/>
                </a:rPr>
                <a:t>Gospel of Judas </a:t>
              </a:r>
              <a:br>
                <a:rPr lang="en-US" sz="1800">
                  <a:solidFill>
                    <a:srgbClr val="FFFFFF"/>
                  </a:solidFill>
                  <a:latin typeface="Arial" pitchFamily="-105" charset="0"/>
                </a:rPr>
              </a:br>
              <a:r>
                <a:rPr lang="en-US" sz="1800">
                  <a:solidFill>
                    <a:srgbClr val="FFFFFF"/>
                  </a:solidFill>
                  <a:latin typeface="Arial" pitchFamily="-105" charset="0"/>
                </a:rPr>
                <a:t>AD 170?</a:t>
              </a:r>
            </a:p>
          </p:txBody>
        </p:sp>
      </p:grpSp>
      <p:sp>
        <p:nvSpPr>
          <p:cNvPr id="406572"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7</a:t>
            </a:r>
          </a:p>
        </p:txBody>
      </p:sp>
    </p:spTree>
    <p:extLst>
      <p:ext uri="{BB962C8B-B14F-4D97-AF65-F5344CB8AC3E}">
        <p14:creationId xmlns:p14="http://schemas.microsoft.com/office/powerpoint/2010/main" val="39264652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60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856088"/>
                                        </p:tgtEl>
                                        <p:attrNameLst>
                                          <p:attrName>style.visibility</p:attrName>
                                        </p:attrNameLst>
                                      </p:cBhvr>
                                      <p:to>
                                        <p:strVal val="visible"/>
                                      </p:to>
                                    </p:set>
                                    <p:animEffect transition="in" filter="wipe(down)">
                                      <p:cBhvr>
                                        <p:cTn id="11" dur="500"/>
                                        <p:tgtEl>
                                          <p:spTgt spid="85608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856091"/>
                                        </p:tgtEl>
                                        <p:attrNameLst>
                                          <p:attrName>style.visibility</p:attrName>
                                        </p:attrNameLst>
                                      </p:cBhvr>
                                      <p:to>
                                        <p:strVal val="visible"/>
                                      </p:to>
                                    </p:set>
                                    <p:animEffect transition="in" filter="wipe(down)">
                                      <p:cBhvr>
                                        <p:cTn id="14" dur="500"/>
                                        <p:tgtEl>
                                          <p:spTgt spid="85609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56094"/>
                                        </p:tgtEl>
                                        <p:attrNameLst>
                                          <p:attrName>style.visibility</p:attrName>
                                        </p:attrNameLst>
                                      </p:cBhvr>
                                      <p:to>
                                        <p:strVal val="visible"/>
                                      </p:to>
                                    </p:set>
                                    <p:animEffect transition="in" filter="wipe(down)">
                                      <p:cBhvr>
                                        <p:cTn id="17" dur="500"/>
                                        <p:tgtEl>
                                          <p:spTgt spid="85609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856095"/>
                                        </p:tgtEl>
                                        <p:attrNameLst>
                                          <p:attrName>style.visibility</p:attrName>
                                        </p:attrNameLst>
                                      </p:cBhvr>
                                      <p:to>
                                        <p:strVal val="visible"/>
                                      </p:to>
                                    </p:set>
                                    <p:animEffect transition="in" filter="wipe(down)">
                                      <p:cBhvr>
                                        <p:cTn id="20" dur="500"/>
                                        <p:tgtEl>
                                          <p:spTgt spid="85609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56102"/>
                                        </p:tgtEl>
                                        <p:attrNameLst>
                                          <p:attrName>style.visibility</p:attrName>
                                        </p:attrNameLst>
                                      </p:cBhvr>
                                      <p:to>
                                        <p:strVal val="visible"/>
                                      </p:to>
                                    </p:set>
                                    <p:animEffect transition="in" filter="wipe(down)">
                                      <p:cBhvr>
                                        <p:cTn id="25" dur="500"/>
                                        <p:tgtEl>
                                          <p:spTgt spid="85610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856103"/>
                                        </p:tgtEl>
                                        <p:attrNameLst>
                                          <p:attrName>style.visibility</p:attrName>
                                        </p:attrNameLst>
                                      </p:cBhvr>
                                      <p:to>
                                        <p:strVal val="visible"/>
                                      </p:to>
                                    </p:set>
                                    <p:animEffect transition="in" filter="wipe(down)">
                                      <p:cBhvr>
                                        <p:cTn id="28" dur="500"/>
                                        <p:tgtEl>
                                          <p:spTgt spid="85610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856106"/>
                                        </p:tgtEl>
                                        <p:attrNameLst>
                                          <p:attrName>style.visibility</p:attrName>
                                        </p:attrNameLst>
                                      </p:cBhvr>
                                      <p:to>
                                        <p:strVal val="visible"/>
                                      </p:to>
                                    </p:set>
                                    <p:animEffect transition="in" filter="wipe(down)">
                                      <p:cBhvr>
                                        <p:cTn id="31" dur="500"/>
                                        <p:tgtEl>
                                          <p:spTgt spid="85610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856107"/>
                                        </p:tgtEl>
                                        <p:attrNameLst>
                                          <p:attrName>style.visibility</p:attrName>
                                        </p:attrNameLst>
                                      </p:cBhvr>
                                      <p:to>
                                        <p:strVal val="visible"/>
                                      </p:to>
                                    </p:set>
                                    <p:animEffect transition="in" filter="wipe(down)">
                                      <p:cBhvr>
                                        <p:cTn id="36" dur="500"/>
                                        <p:tgtEl>
                                          <p:spTgt spid="85610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856108"/>
                                        </p:tgtEl>
                                        <p:attrNameLst>
                                          <p:attrName>style.visibility</p:attrName>
                                        </p:attrNameLst>
                                      </p:cBhvr>
                                      <p:to>
                                        <p:strVal val="visible"/>
                                      </p:to>
                                    </p:set>
                                    <p:animEffect transition="in" filter="wipe(down)">
                                      <p:cBhvr>
                                        <p:cTn id="39" dur="500"/>
                                        <p:tgtEl>
                                          <p:spTgt spid="85610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856109"/>
                                        </p:tgtEl>
                                        <p:attrNameLst>
                                          <p:attrName>style.visibility</p:attrName>
                                        </p:attrNameLst>
                                      </p:cBhvr>
                                      <p:to>
                                        <p:strVal val="visible"/>
                                      </p:to>
                                    </p:set>
                                    <p:animEffect transition="in" filter="wipe(down)">
                                      <p:cBhvr>
                                        <p:cTn id="42" dur="500"/>
                                        <p:tgtEl>
                                          <p:spTgt spid="85610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856110"/>
                                        </p:tgtEl>
                                        <p:attrNameLst>
                                          <p:attrName>style.visibility</p:attrName>
                                        </p:attrNameLst>
                                      </p:cBhvr>
                                      <p:to>
                                        <p:strVal val="visible"/>
                                      </p:to>
                                    </p:set>
                                    <p:animEffect transition="in" filter="wipe(down)">
                                      <p:cBhvr>
                                        <p:cTn id="45" dur="500"/>
                                        <p:tgtEl>
                                          <p:spTgt spid="85611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856111"/>
                                        </p:tgtEl>
                                        <p:attrNameLst>
                                          <p:attrName>style.visibility</p:attrName>
                                        </p:attrNameLst>
                                      </p:cBhvr>
                                      <p:to>
                                        <p:strVal val="visible"/>
                                      </p:to>
                                    </p:set>
                                    <p:animEffect transition="in" filter="wipe(down)">
                                      <p:cBhvr>
                                        <p:cTn id="48" dur="500"/>
                                        <p:tgtEl>
                                          <p:spTgt spid="8561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856112"/>
                                        </p:tgtEl>
                                        <p:attrNameLst>
                                          <p:attrName>style.visibility</p:attrName>
                                        </p:attrNameLst>
                                      </p:cBhvr>
                                      <p:to>
                                        <p:strVal val="visible"/>
                                      </p:to>
                                    </p:set>
                                    <p:animEffect transition="in" filter="wipe(down)">
                                      <p:cBhvr>
                                        <p:cTn id="53" dur="500"/>
                                        <p:tgtEl>
                                          <p:spTgt spid="856112"/>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856113"/>
                                        </p:tgtEl>
                                        <p:attrNameLst>
                                          <p:attrName>style.visibility</p:attrName>
                                        </p:attrNameLst>
                                      </p:cBhvr>
                                      <p:to>
                                        <p:strVal val="visible"/>
                                      </p:to>
                                    </p:set>
                                    <p:animEffect transition="in" filter="wipe(down)">
                                      <p:cBhvr>
                                        <p:cTn id="56" dur="500"/>
                                        <p:tgtEl>
                                          <p:spTgt spid="856113"/>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856114"/>
                                        </p:tgtEl>
                                        <p:attrNameLst>
                                          <p:attrName>style.visibility</p:attrName>
                                        </p:attrNameLst>
                                      </p:cBhvr>
                                      <p:to>
                                        <p:strVal val="visible"/>
                                      </p:to>
                                    </p:set>
                                    <p:animEffect transition="in" filter="wipe(down)">
                                      <p:cBhvr>
                                        <p:cTn id="59" dur="500"/>
                                        <p:tgtEl>
                                          <p:spTgt spid="856114"/>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7" presetClass="entr" presetSubtype="0"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1000"/>
                                        <p:tgtEl>
                                          <p:spTgt spid="2"/>
                                        </p:tgtEl>
                                      </p:cBhvr>
                                    </p:animEffect>
                                    <p:anim calcmode="lin" valueType="num">
                                      <p:cBhvr>
                                        <p:cTn id="65" dur="1000" fill="hold"/>
                                        <p:tgtEl>
                                          <p:spTgt spid="2"/>
                                        </p:tgtEl>
                                        <p:attrNameLst>
                                          <p:attrName>ppt_x</p:attrName>
                                        </p:attrNameLst>
                                      </p:cBhvr>
                                      <p:tavLst>
                                        <p:tav tm="0">
                                          <p:val>
                                            <p:strVal val="#ppt_x"/>
                                          </p:val>
                                        </p:tav>
                                        <p:tav tm="100000">
                                          <p:val>
                                            <p:strVal val="#ppt_x"/>
                                          </p:val>
                                        </p:tav>
                                      </p:tavLst>
                                    </p:anim>
                                    <p:anim calcmode="lin" valueType="num">
                                      <p:cBhvr>
                                        <p:cTn id="66" dur="900" decel="100000" fill="hold"/>
                                        <p:tgtEl>
                                          <p:spTgt spid="2"/>
                                        </p:tgtEl>
                                        <p:attrNameLst>
                                          <p:attrName>ppt_y</p:attrName>
                                        </p:attrNameLst>
                                      </p:cBhvr>
                                      <p:tavLst>
                                        <p:tav tm="0">
                                          <p:val>
                                            <p:strVal val="#ppt_y+1"/>
                                          </p:val>
                                        </p:tav>
                                        <p:tav tm="100000">
                                          <p:val>
                                            <p:strVal val="#ppt_y-.03"/>
                                          </p:val>
                                        </p:tav>
                                      </p:tavLst>
                                    </p:anim>
                                    <p:anim calcmode="lin" valueType="num">
                                      <p:cBhvr>
                                        <p:cTn id="67"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856117"/>
                                        </p:tgtEl>
                                        <p:attrNameLst>
                                          <p:attrName>style.visibility</p:attrName>
                                        </p:attrNameLst>
                                      </p:cBhvr>
                                      <p:to>
                                        <p:strVal val="visible"/>
                                      </p:to>
                                    </p:set>
                                    <p:animEffect transition="in" filter="wipe(down)">
                                      <p:cBhvr>
                                        <p:cTn id="72" dur="500"/>
                                        <p:tgtEl>
                                          <p:spTgt spid="856117"/>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856118"/>
                                        </p:tgtEl>
                                        <p:attrNameLst>
                                          <p:attrName>style.visibility</p:attrName>
                                        </p:attrNameLst>
                                      </p:cBhvr>
                                      <p:to>
                                        <p:strVal val="visible"/>
                                      </p:to>
                                    </p:set>
                                    <p:animEffect transition="in" filter="wipe(down)">
                                      <p:cBhvr>
                                        <p:cTn id="75" dur="500"/>
                                        <p:tgtEl>
                                          <p:spTgt spid="856118"/>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856120"/>
                                        </p:tgtEl>
                                        <p:attrNameLst>
                                          <p:attrName>style.visibility</p:attrName>
                                        </p:attrNameLst>
                                      </p:cBhvr>
                                      <p:to>
                                        <p:strVal val="visible"/>
                                      </p:to>
                                    </p:set>
                                    <p:animEffect transition="in" filter="wipe(down)">
                                      <p:cBhvr>
                                        <p:cTn id="78" dur="500"/>
                                        <p:tgtEl>
                                          <p:spTgt spid="856120"/>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856122"/>
                                        </p:tgtEl>
                                        <p:attrNameLst>
                                          <p:attrName>style.visibility</p:attrName>
                                        </p:attrNameLst>
                                      </p:cBhvr>
                                      <p:to>
                                        <p:strVal val="visible"/>
                                      </p:to>
                                    </p:set>
                                    <p:animEffect transition="in" filter="wipe(down)">
                                      <p:cBhvr>
                                        <p:cTn id="83" dur="500"/>
                                        <p:tgtEl>
                                          <p:spTgt spid="856122"/>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856126"/>
                                        </p:tgtEl>
                                        <p:attrNameLst>
                                          <p:attrName>style.visibility</p:attrName>
                                        </p:attrNameLst>
                                      </p:cBhvr>
                                      <p:to>
                                        <p:strVal val="visible"/>
                                      </p:to>
                                    </p:set>
                                    <p:animEffect transition="in" filter="wipe(down)">
                                      <p:cBhvr>
                                        <p:cTn id="86" dur="500"/>
                                        <p:tgtEl>
                                          <p:spTgt spid="856126"/>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37" presetClass="entr" presetSubtype="0" fill="hold" nodeType="clickEffect">
                                  <p:stCondLst>
                                    <p:cond delay="0"/>
                                  </p:stCondLst>
                                  <p:childTnLst>
                                    <p:set>
                                      <p:cBhvr>
                                        <p:cTn id="90" dur="1" fill="hold">
                                          <p:stCondLst>
                                            <p:cond delay="0"/>
                                          </p:stCondLst>
                                        </p:cTn>
                                        <p:tgtEl>
                                          <p:spTgt spid="3"/>
                                        </p:tgtEl>
                                        <p:attrNameLst>
                                          <p:attrName>style.visibility</p:attrName>
                                        </p:attrNameLst>
                                      </p:cBhvr>
                                      <p:to>
                                        <p:strVal val="visible"/>
                                      </p:to>
                                    </p:set>
                                    <p:animEffect transition="in" filter="fade">
                                      <p:cBhvr>
                                        <p:cTn id="91" dur="1000"/>
                                        <p:tgtEl>
                                          <p:spTgt spid="3"/>
                                        </p:tgtEl>
                                      </p:cBhvr>
                                    </p:animEffect>
                                    <p:anim calcmode="lin" valueType="num">
                                      <p:cBhvr>
                                        <p:cTn id="92" dur="1000" fill="hold"/>
                                        <p:tgtEl>
                                          <p:spTgt spid="3"/>
                                        </p:tgtEl>
                                        <p:attrNameLst>
                                          <p:attrName>ppt_x</p:attrName>
                                        </p:attrNameLst>
                                      </p:cBhvr>
                                      <p:tavLst>
                                        <p:tav tm="0">
                                          <p:val>
                                            <p:strVal val="#ppt_x"/>
                                          </p:val>
                                        </p:tav>
                                        <p:tav tm="100000">
                                          <p:val>
                                            <p:strVal val="#ppt_x"/>
                                          </p:val>
                                        </p:tav>
                                      </p:tavLst>
                                    </p:anim>
                                    <p:anim calcmode="lin" valueType="num">
                                      <p:cBhvr>
                                        <p:cTn id="93" dur="900" decel="100000" fill="hold"/>
                                        <p:tgtEl>
                                          <p:spTgt spid="3"/>
                                        </p:tgtEl>
                                        <p:attrNameLst>
                                          <p:attrName>ppt_y</p:attrName>
                                        </p:attrNameLst>
                                      </p:cBhvr>
                                      <p:tavLst>
                                        <p:tav tm="0">
                                          <p:val>
                                            <p:strVal val="#ppt_y+1"/>
                                          </p:val>
                                        </p:tav>
                                        <p:tav tm="100000">
                                          <p:val>
                                            <p:strVal val="#ppt_y-.03"/>
                                          </p:val>
                                        </p:tav>
                                      </p:tavLst>
                                    </p:anim>
                                    <p:anim calcmode="lin" valueType="num">
                                      <p:cBhvr>
                                        <p:cTn id="94"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856127"/>
                                        </p:tgtEl>
                                        <p:attrNameLst>
                                          <p:attrName>style.visibility</p:attrName>
                                        </p:attrNameLst>
                                      </p:cBhvr>
                                      <p:to>
                                        <p:strVal val="visible"/>
                                      </p:to>
                                    </p:set>
                                    <p:animEffect transition="in" filter="wipe(down)">
                                      <p:cBhvr>
                                        <p:cTn id="99" dur="500"/>
                                        <p:tgtEl>
                                          <p:spTgt spid="856127"/>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856128"/>
                                        </p:tgtEl>
                                        <p:attrNameLst>
                                          <p:attrName>style.visibility</p:attrName>
                                        </p:attrNameLst>
                                      </p:cBhvr>
                                      <p:to>
                                        <p:strVal val="visible"/>
                                      </p:to>
                                    </p:set>
                                    <p:animEffect transition="in" filter="wipe(down)">
                                      <p:cBhvr>
                                        <p:cTn id="102" dur="500"/>
                                        <p:tgtEl>
                                          <p:spTgt spid="856128"/>
                                        </p:tgtEl>
                                      </p:cBhvr>
                                    </p:animEffect>
                                  </p:childTnLst>
                                </p:cTn>
                              </p:par>
                              <p:par>
                                <p:cTn id="103" presetID="22" presetClass="entr" presetSubtype="4" fill="hold" grpId="0" nodeType="withEffect">
                                  <p:stCondLst>
                                    <p:cond delay="0"/>
                                  </p:stCondLst>
                                  <p:childTnLst>
                                    <p:set>
                                      <p:cBhvr>
                                        <p:cTn id="104" dur="1" fill="hold">
                                          <p:stCondLst>
                                            <p:cond delay="0"/>
                                          </p:stCondLst>
                                        </p:cTn>
                                        <p:tgtEl>
                                          <p:spTgt spid="856129"/>
                                        </p:tgtEl>
                                        <p:attrNameLst>
                                          <p:attrName>style.visibility</p:attrName>
                                        </p:attrNameLst>
                                      </p:cBhvr>
                                      <p:to>
                                        <p:strVal val="visible"/>
                                      </p:to>
                                    </p:set>
                                    <p:animEffect transition="in" filter="wipe(down)">
                                      <p:cBhvr>
                                        <p:cTn id="105" dur="500"/>
                                        <p:tgtEl>
                                          <p:spTgt spid="856129"/>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856130"/>
                                        </p:tgtEl>
                                        <p:attrNameLst>
                                          <p:attrName>style.visibility</p:attrName>
                                        </p:attrNameLst>
                                      </p:cBhvr>
                                      <p:to>
                                        <p:strVal val="visible"/>
                                      </p:to>
                                    </p:set>
                                    <p:animEffect transition="in" filter="wipe(down)">
                                      <p:cBhvr>
                                        <p:cTn id="108" dur="500"/>
                                        <p:tgtEl>
                                          <p:spTgt spid="856130"/>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856131"/>
                                        </p:tgtEl>
                                        <p:attrNameLst>
                                          <p:attrName>style.visibility</p:attrName>
                                        </p:attrNameLst>
                                      </p:cBhvr>
                                      <p:to>
                                        <p:strVal val="visible"/>
                                      </p:to>
                                    </p:set>
                                    <p:animEffect transition="in" filter="wipe(down)">
                                      <p:cBhvr>
                                        <p:cTn id="111" dur="500"/>
                                        <p:tgtEl>
                                          <p:spTgt spid="856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6087" grpId="0"/>
      <p:bldP spid="856088" grpId="0"/>
      <p:bldP spid="856091" grpId="0"/>
      <p:bldP spid="856094" grpId="0"/>
      <p:bldP spid="856095" grpId="0"/>
      <p:bldP spid="856102" grpId="0"/>
      <p:bldP spid="856103" grpId="0"/>
      <p:bldP spid="856106" grpId="0"/>
      <p:bldP spid="856107" grpId="0"/>
      <p:bldP spid="856108" grpId="0"/>
      <p:bldP spid="856109" grpId="0"/>
      <p:bldP spid="856110" grpId="0"/>
      <p:bldP spid="856111" grpId="0"/>
      <p:bldP spid="856112" grpId="0"/>
      <p:bldP spid="856113" grpId="0"/>
      <p:bldP spid="856114" grpId="0"/>
      <p:bldP spid="856117" grpId="0"/>
      <p:bldP spid="856118" grpId="0"/>
      <p:bldP spid="856120" grpId="0"/>
      <p:bldP spid="856122" grpId="0"/>
      <p:bldP spid="856126" grpId="0"/>
      <p:bldP spid="856127" grpId="0"/>
      <p:bldP spid="856128" grpId="0"/>
      <p:bldP spid="856129" grpId="0"/>
      <p:bldP spid="856130" grpId="0"/>
      <p:bldP spid="856131" grpId="0"/>
    </p:bld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44706" name="Rectangle 2"/>
          <p:cNvSpPr>
            <a:spLocks noGrp="1" noChangeArrowheads="1"/>
          </p:cNvSpPr>
          <p:nvPr>
            <p:ph type="ctrTitle"/>
          </p:nvPr>
        </p:nvSpPr>
        <p:spPr>
          <a:xfrm>
            <a:off x="0" y="0"/>
            <a:ext cx="9144000" cy="914400"/>
          </a:xfrm>
          <a:gradFill rotWithShape="0">
            <a:gsLst>
              <a:gs pos="0">
                <a:schemeClr val="accent1"/>
              </a:gs>
              <a:gs pos="100000">
                <a:schemeClr val="accent1">
                  <a:gamma/>
                  <a:shade val="46275"/>
                  <a:invGamma/>
                </a:schemeClr>
              </a:gs>
            </a:gsLst>
            <a:path path="shape">
              <a:fillToRect l="50000" t="50000" r="50000" b="50000"/>
            </a:path>
          </a:gradFill>
        </p:spPr>
        <p:txBody>
          <a:bodyPr/>
          <a:lstStyle/>
          <a:p>
            <a:pPr eaLnBrk="1" hangingPunct="1">
              <a:defRPr/>
            </a:pPr>
            <a:r>
              <a:rPr lang="en-US">
                <a:latin typeface="Arial Black" charset="0"/>
                <a:ea typeface="ＭＳ Ｐゴシック" charset="0"/>
                <a:cs typeface="ＭＳ Ｐゴシック" charset="0"/>
              </a:rPr>
              <a:t>Irenaeus </a:t>
            </a:r>
            <a:r>
              <a:rPr lang="en-US" sz="3600">
                <a:latin typeface="Arial Black" charset="0"/>
                <a:ea typeface="ＭＳ Ｐゴシック" charset="0"/>
                <a:cs typeface="ＭＳ Ｐゴシック" charset="0"/>
              </a:rPr>
              <a:t>(AD 180)</a:t>
            </a:r>
            <a:endParaRPr lang="en-US">
              <a:latin typeface="Arial Black" charset="0"/>
              <a:ea typeface="ＭＳ Ｐゴシック" charset="0"/>
              <a:cs typeface="ＭＳ Ｐゴシック" charset="0"/>
            </a:endParaRPr>
          </a:p>
        </p:txBody>
      </p:sp>
      <p:sp>
        <p:nvSpPr>
          <p:cNvPr id="408578" name="Rectangle 3"/>
          <p:cNvSpPr>
            <a:spLocks noGrp="1" noChangeArrowheads="1"/>
          </p:cNvSpPr>
          <p:nvPr>
            <p:ph type="subTitle" idx="1"/>
          </p:nvPr>
        </p:nvSpPr>
        <p:spPr>
          <a:xfrm>
            <a:off x="3352800" y="990600"/>
            <a:ext cx="5791200" cy="5257800"/>
          </a:xfrm>
        </p:spPr>
        <p:txBody>
          <a:bodyPr/>
          <a:lstStyle/>
          <a:p>
            <a:pPr algn="l" eaLnBrk="1" hangingPunct="1"/>
            <a:r>
              <a:rPr lang="en-US" altLang="ja-JP" sz="2800" b="1">
                <a:latin typeface="Arial" charset="0"/>
                <a:ea typeface="ＭＳ Ｐゴシック" charset="0"/>
                <a:cs typeface="ＭＳ Ｐゴシック" charset="0"/>
              </a:rPr>
              <a:t>"They declare that Judas the traitor was thoroughly acquainted with these things, and that he alone, knowing the truth as no others did, accomplished the mystery of the betrayal; by him all things, both earthly and heavenly, were thus thrown into confusion.  They produce a fictitious history of this kind, which they style the </a:t>
            </a:r>
            <a:r>
              <a:rPr lang="en-US" altLang="ja-JP" sz="2800" b="1" i="1">
                <a:solidFill>
                  <a:schemeClr val="folHlink"/>
                </a:solidFill>
                <a:latin typeface="Arial" charset="0"/>
                <a:ea typeface="ＭＳ Ｐゴシック" charset="0"/>
                <a:cs typeface="ＭＳ Ｐゴシック" charset="0"/>
              </a:rPr>
              <a:t>Gospel of Judas</a:t>
            </a:r>
            <a:r>
              <a:rPr lang="en-US" altLang="ja-JP" sz="2800" b="1" i="1">
                <a:latin typeface="Arial" charset="0"/>
                <a:ea typeface="ＭＳ Ｐゴシック" charset="0"/>
                <a:cs typeface="ＭＳ Ｐゴシック" charset="0"/>
              </a:rPr>
              <a:t>."</a:t>
            </a:r>
            <a:endParaRPr lang="en-US" sz="2800" b="1">
              <a:latin typeface="Arial" charset="0"/>
              <a:ea typeface="ＭＳ Ｐゴシック" charset="0"/>
              <a:cs typeface="ＭＳ Ｐゴシック" charset="0"/>
            </a:endParaRPr>
          </a:p>
        </p:txBody>
      </p:sp>
      <p:sp>
        <p:nvSpPr>
          <p:cNvPr id="408579" name="Rectangle 4"/>
          <p:cNvSpPr>
            <a:spLocks noChangeArrowheads="1"/>
          </p:cNvSpPr>
          <p:nvPr/>
        </p:nvSpPr>
        <p:spPr bwMode="auto">
          <a:xfrm>
            <a:off x="3276600" y="6248400"/>
            <a:ext cx="5638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1" hangingPunct="1">
              <a:spcBef>
                <a:spcPct val="20000"/>
              </a:spcBef>
            </a:pPr>
            <a:r>
              <a:rPr lang="en-US" sz="2800" i="1">
                <a:solidFill>
                  <a:srgbClr val="FFFFFF"/>
                </a:solidFill>
              </a:rPr>
              <a:t>Against Heresies</a:t>
            </a:r>
            <a:r>
              <a:rPr lang="en-US" sz="2800">
                <a:solidFill>
                  <a:srgbClr val="FFFFFF"/>
                </a:solidFill>
              </a:rPr>
              <a:t> 1.31.1</a:t>
            </a:r>
          </a:p>
        </p:txBody>
      </p:sp>
      <p:pic>
        <p:nvPicPr>
          <p:cNvPr id="408580" name="Picture 5" descr="180px-Saint_Irenae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7800"/>
            <a:ext cx="31559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8581" name="TextBox 1"/>
          <p:cNvSpPr txBox="1">
            <a:spLocks noChangeArrowheads="1"/>
          </p:cNvSpPr>
          <p:nvPr/>
        </p:nvSpPr>
        <p:spPr bwMode="auto">
          <a:xfrm>
            <a:off x="8680450" y="4445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7</a:t>
            </a:r>
          </a:p>
        </p:txBody>
      </p:sp>
    </p:spTree>
    <p:extLst>
      <p:ext uri="{BB962C8B-B14F-4D97-AF65-F5344CB8AC3E}">
        <p14:creationId xmlns:p14="http://schemas.microsoft.com/office/powerpoint/2010/main" val="19208591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_rels/theme28.xml.rels><?xml version="1.0" encoding="UTF-8" standalone="yes"?>
<Relationships xmlns="http://schemas.openxmlformats.org/package/2006/relationships"><Relationship Id="rId1" Type="http://schemas.openxmlformats.org/officeDocument/2006/relationships/image" Target="../media/image8.jpeg"/><Relationship Id="rId2" Type="http://schemas.openxmlformats.org/officeDocument/2006/relationships/image" Target="../media/image9.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9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3796</TotalTime>
  <Words>6050</Words>
  <Application>Microsoft Macintosh PowerPoint</Application>
  <PresentationFormat>On-screen Show (4:3)</PresentationFormat>
  <Paragraphs>831</Paragraphs>
  <Slides>112</Slides>
  <Notes>98</Notes>
  <HiddenSlides>83</HiddenSlides>
  <MMClips>0</MMClips>
  <ScaleCrop>false</ScaleCrop>
  <HeadingPairs>
    <vt:vector size="6" baseType="variant">
      <vt:variant>
        <vt:lpstr>Theme</vt:lpstr>
      </vt:variant>
      <vt:variant>
        <vt:i4>30</vt:i4>
      </vt:variant>
      <vt:variant>
        <vt:lpstr>Embedded OLE Servers</vt:lpstr>
      </vt:variant>
      <vt:variant>
        <vt:i4>1</vt:i4>
      </vt:variant>
      <vt:variant>
        <vt:lpstr>Slide Titles</vt:lpstr>
      </vt:variant>
      <vt:variant>
        <vt:i4>112</vt:i4>
      </vt:variant>
    </vt:vector>
  </HeadingPairs>
  <TitlesOfParts>
    <vt:vector size="143" baseType="lpstr">
      <vt:lpstr>Default Design</vt:lpstr>
      <vt:lpstr>Project Overview (Standard)</vt:lpstr>
      <vt:lpstr>Office Theme</vt:lpstr>
      <vt:lpstr>6_Default Design</vt:lpstr>
      <vt:lpstr>Refined</vt:lpstr>
      <vt:lpstr>9_Default Design</vt:lpstr>
      <vt:lpstr>1_Default Design</vt:lpstr>
      <vt:lpstr>1_Project Overview (Standard)</vt:lpstr>
      <vt:lpstr>2_Default Design</vt:lpstr>
      <vt:lpstr>35_Office Theme</vt:lpstr>
      <vt:lpstr>3_Default Design</vt:lpstr>
      <vt:lpstr>4_Default Design</vt:lpstr>
      <vt:lpstr>5_Default Design</vt:lpstr>
      <vt:lpstr>7_Default Design</vt:lpstr>
      <vt:lpstr>8_Default Design</vt:lpstr>
      <vt:lpstr>10_Default Design</vt:lpstr>
      <vt:lpstr>49_Blank Presentation</vt:lpstr>
      <vt:lpstr>2_Office Theme</vt:lpstr>
      <vt:lpstr>Ocean</vt:lpstr>
      <vt:lpstr>1_Beam</vt:lpstr>
      <vt:lpstr>11_Default Design</vt:lpstr>
      <vt:lpstr>1_Orbit</vt:lpstr>
      <vt:lpstr>3_Beam</vt:lpstr>
      <vt:lpstr>Blank Presentation</vt:lpstr>
      <vt:lpstr>3_Orbit</vt:lpstr>
      <vt:lpstr>Nature</vt:lpstr>
      <vt:lpstr>Beam</vt:lpstr>
      <vt:lpstr>Median</vt:lpstr>
      <vt:lpstr>1_Office Theme</vt:lpstr>
      <vt:lpstr>1_untitled 1</vt:lpstr>
      <vt:lpstr>Clip</vt:lpstr>
      <vt:lpstr>- Ô-SÊ -   Vị tiên tri của một cuộc hôn nhân thất bại</vt:lpstr>
      <vt:lpstr>Từ Khóa</vt:lpstr>
      <vt:lpstr>Câu Chìa Khoá</vt:lpstr>
      <vt:lpstr>Phát biểu về Vương quốc trong sách Ô-sê</vt:lpstr>
      <vt:lpstr>Ô-sê Câu Tóm Tắt</vt:lpstr>
      <vt:lpstr>Chart of OT Kings &amp; Prophets</vt:lpstr>
      <vt:lpstr>Chart of OT Kings &amp; Prophets</vt:lpstr>
      <vt:lpstr>Tương phản giữa Ô-sê và A-mốt</vt:lpstr>
      <vt:lpstr>Hosea 1:2 NLT</vt:lpstr>
      <vt:lpstr>Bạn biết không…?</vt:lpstr>
      <vt:lpstr>TÓM TẮT VỀ Ô-SÊ</vt:lpstr>
      <vt:lpstr>Ô-sê 10:1 NLT</vt:lpstr>
      <vt:lpstr>Hiểm họa của sự thịnh vượng</vt:lpstr>
      <vt:lpstr>Hose - eh - ah</vt:lpstr>
      <vt:lpstr>Nghĩa của từ Hesed ds,x,</vt:lpstr>
      <vt:lpstr>Hosea 2:5 NLT</vt:lpstr>
      <vt:lpstr>Ô-sê: Sự chung thủy của ĐCT với Israel</vt:lpstr>
      <vt:lpstr>PowerPoint Presentation</vt:lpstr>
      <vt:lpstr>Đời sống trong thời Ô-sê</vt:lpstr>
      <vt:lpstr>What about Gomer's Children?</vt:lpstr>
      <vt:lpstr>Các con của Gô-me</vt:lpstr>
      <vt:lpstr>Hosea 2:1-2 NLT</vt:lpstr>
      <vt:lpstr>Những luận điểm phê bình: Cưới kỵ nữ?</vt:lpstr>
      <vt:lpstr>Ủng hộ quan điểm theo nghĩa đen</vt:lpstr>
      <vt:lpstr>Ý NGHĨA LAI THẾ HỌC CỦA Ô-SÊ</vt:lpstr>
      <vt:lpstr>Sự phục hồi tương lai của Israel (1:10-2:1)</vt:lpstr>
      <vt:lpstr>Did Hosea Divorce Gomer?</vt:lpstr>
      <vt:lpstr>Arguments For &amp; Against Hosea Divorcing Gomer</vt:lpstr>
      <vt:lpstr>Hình ảnh người kỹ nữ trong Giê-rê-mi và Ô-sê</vt:lpstr>
      <vt:lpstr>Hosea 3:1 NLT</vt:lpstr>
      <vt:lpstr>Hosea 3:2-3 NLT</vt:lpstr>
      <vt:lpstr>Giá chuộc</vt:lpstr>
      <vt:lpstr>Hosea 3:5 NLT</vt:lpstr>
      <vt:lpstr>SO SÁNH VỚI MƯỜI ĐiỀU RĂN</vt:lpstr>
      <vt:lpstr>Vòng xoáy đi xuống về mặt tâm lý (5:4-15)</vt:lpstr>
      <vt:lpstr>Ý nghĩa lai thế học – Ô-sê 6:1-3</vt:lpstr>
      <vt:lpstr>Ý nghĩa lai thế học – Ô-sê 6:1-3</vt:lpstr>
      <vt:lpstr>Hosea 6:7 Translations</vt:lpstr>
      <vt:lpstr>HOSEA 7 – Nhà vật lý &amp; họa sĩ</vt:lpstr>
      <vt:lpstr>Believers today commit spiritual adultery by compromising with atheists</vt:lpstr>
      <vt:lpstr>Engaging the Atheists</vt:lpstr>
      <vt:lpstr>Don't believe in God?  Join the club.</vt:lpstr>
      <vt:lpstr>Millions of Americans are living happily without religion. CFI. LivingWithoutReligion.org</vt:lpstr>
      <vt:lpstr>"God free, happy, and inspired by wonder."</vt:lpstr>
      <vt:lpstr>"Believe in humanity, not god."</vt:lpstr>
      <vt:lpstr>Humbug.</vt:lpstr>
      <vt:lpstr>Christmas Shunned</vt:lpstr>
      <vt:lpstr>Who Needs Christ During Christmas?  Nobody.</vt:lpstr>
      <vt:lpstr> Dear Christians, I share my toys.  Why won't you share the season?  Happy holidays for all!</vt:lpstr>
      <vt:lpstr> Dear Santa, All I want for Christmas is skip church!  I'm too old for fairy tales.</vt:lpstr>
      <vt:lpstr>Atheist Christmas Card</vt:lpstr>
      <vt:lpstr>Santa</vt:lpstr>
      <vt:lpstr>What to do?</vt:lpstr>
      <vt:lpstr>Religious Worldview Chart</vt:lpstr>
      <vt:lpstr>Worldview Chart (Geisler)</vt:lpstr>
      <vt:lpstr>Worldviews:  How does God relate to the world?</vt:lpstr>
      <vt:lpstr>Agnosticism: We cannot be sure if a God is involved in our world (Confucius, Kant, Dewey, Bertrand Russell, Carl Sagan) </vt:lpstr>
      <vt:lpstr>Atheism: No God exists or is involved in our world (Dawkins, philosophical Buddhism) </vt:lpstr>
      <vt:lpstr>Polytheism: Many gods relate to the worlds (Ancient Near East, Greek &amp; Roman mythology, Mormons) </vt:lpstr>
      <vt:lpstr>Panentheism: A finite impersonal god is in the world (animism, Native American religion) </vt:lpstr>
      <vt:lpstr>Finite Godism: A finite personal god interacts with the world (Kushner)</vt:lpstr>
      <vt:lpstr>Pantheism: An infinite impersonal god is the world itself (Hinduism, Star Wars)</vt:lpstr>
      <vt:lpstr>Deism: God created the world but left it alone so no miracles occur (Jefferson, Franklin) </vt:lpstr>
      <vt:lpstr>Christian Theism: The Triune God loves our world and works miracles (Biblical view)</vt:lpstr>
      <vt:lpstr>Unipersonal Theism: The Unitarian God relates to our world and works miracles (Islam, Jehovah Witnesses) </vt:lpstr>
      <vt:lpstr>The Quick Guide for Dealing with Atheists</vt:lpstr>
      <vt:lpstr>Jesus has always been God</vt:lpstr>
      <vt:lpstr>God became man in Jesus</vt:lpstr>
      <vt:lpstr>Answer the Critics</vt:lpstr>
      <vt:lpstr>Atheism is a faith system</vt:lpstr>
      <vt:lpstr>Atheism is a faith system</vt:lpstr>
      <vt:lpstr>Creation: The Argument from Design</vt:lpstr>
      <vt:lpstr>ATHEISM</vt:lpstr>
      <vt:lpstr>ATHEISM</vt:lpstr>
      <vt:lpstr>Are our computers and smart phones designed?</vt:lpstr>
      <vt:lpstr>Is this building designed?</vt:lpstr>
      <vt:lpstr>Is this baby designed?</vt:lpstr>
      <vt:lpstr>Did this turtle get here by itself?</vt:lpstr>
      <vt:lpstr>Atheism</vt:lpstr>
      <vt:lpstr>We must deal with facts instead of speculation</vt:lpstr>
      <vt:lpstr>"Can we, just for a moment, Your Honor, ignore the facts?"</vt:lpstr>
      <vt:lpstr>No genealogies?</vt:lpstr>
      <vt:lpstr>The Moral Argument: Why do atheists believe in morality?</vt:lpstr>
      <vt:lpstr>Richard Dawkins</vt:lpstr>
      <vt:lpstr>The Moral Argument: Why do atheists believe in morality?</vt:lpstr>
      <vt:lpstr>"The fool says in his heart,  'There is no God'"  (Psalm 14:1)</vt:lpstr>
      <vt:lpstr>The Moral Argument: Why do atheists believe in morality?</vt:lpstr>
      <vt:lpstr>Mark Twain</vt:lpstr>
      <vt:lpstr>Ben Stein Interview of Richard Dawkins</vt:lpstr>
      <vt:lpstr>Black</vt:lpstr>
      <vt:lpstr>The Reliability of the Bible: Attacks Against Scripture</vt:lpstr>
      <vt:lpstr>Attacks Continue</vt:lpstr>
      <vt:lpstr>Is the Bible reliable?</vt:lpstr>
      <vt:lpstr>We trust ourselves instead of God.</vt:lpstr>
      <vt:lpstr>We trust ourselves instead of God.</vt:lpstr>
      <vt:lpstr>Some liberal scholars redefine Christianity</vt:lpstr>
      <vt:lpstr>Smearing History</vt:lpstr>
      <vt:lpstr>Clearing History</vt:lpstr>
      <vt:lpstr>Irenaeus (AD 180)</vt:lpstr>
      <vt:lpstr>Irenaeus (AD 180)</vt:lpstr>
      <vt:lpstr>Irenaeus (AD 180)</vt:lpstr>
      <vt:lpstr>Clearing History</vt:lpstr>
      <vt:lpstr>NT Canon during 1st 4C</vt:lpstr>
      <vt:lpstr>NT Canonicity  Requirements</vt:lpstr>
      <vt:lpstr>Case Study:  Hosea 11:1 in Matthew 2:15</vt:lpstr>
      <vt:lpstr>Case Study:  Hosea 11:1 in Matthew 2:15</vt:lpstr>
      <vt:lpstr>Khải 2:4 (NIV)</vt:lpstr>
      <vt:lpstr>1 Gi 2:15 (NIV)</vt:lpstr>
      <vt:lpstr>1 Gi 2:16-17 (NIV)</vt:lpstr>
      <vt:lpstr>Gia-cơ 4:4 (NIV)</vt:lpstr>
      <vt:lpstr>Black</vt:lpstr>
      <vt:lpstr>Cựu Ước Lược Khảo—biblestudydownloads.com</vt:lpstr>
    </vt:vector>
  </TitlesOfParts>
  <Company>Personal User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Desmond Soh</dc:creator>
  <cp:lastModifiedBy>Rick Griffith</cp:lastModifiedBy>
  <cp:revision>93</cp:revision>
  <dcterms:created xsi:type="dcterms:W3CDTF">2002-01-31T13:32:39Z</dcterms:created>
  <dcterms:modified xsi:type="dcterms:W3CDTF">2015-09-11T02:37:58Z</dcterms:modified>
</cp:coreProperties>
</file>